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62BE-C219-2E7C-264E-2713D4427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D9EE6-6076-D601-69D1-9FA845A53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8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EF486-3B8C-64DB-0303-723AF13A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080"/>
            <a:ext cx="6408307" cy="4434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73CFF-1AA3-B128-7DF2-4B2835B7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46948"/>
            <a:ext cx="8761413" cy="706964"/>
          </a:xfrm>
        </p:spPr>
        <p:txBody>
          <a:bodyPr/>
          <a:lstStyle/>
          <a:p>
            <a:r>
              <a:rPr lang="ru-RU" dirty="0"/>
              <a:t>Вычисление гравитационного поля Земли с помощью нейронных сетей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67844-6ECA-E5E4-5704-D0474CD371D8}"/>
              </a:ext>
            </a:extLst>
          </p:cNvPr>
          <p:cNvSpPr txBox="1"/>
          <p:nvPr/>
        </p:nvSpPr>
        <p:spPr>
          <a:xfrm>
            <a:off x="1635760" y="223341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Относительная ошибка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91E16-D18C-6351-ECD4-DACEFC7FA7F6}"/>
              </a:ext>
            </a:extLst>
          </p:cNvPr>
          <p:cNvSpPr txBox="1"/>
          <p:nvPr/>
        </p:nvSpPr>
        <p:spPr>
          <a:xfrm>
            <a:off x="6096000" y="2259022"/>
            <a:ext cx="5857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Обучение нейронной сети проводится на </a:t>
            </a:r>
            <a:br>
              <a:rPr lang="ru-RU" sz="2000" dirty="0"/>
            </a:br>
            <a:r>
              <a:rPr lang="ru-RU" sz="2000" dirty="0"/>
              <a:t>основе уравнения Пуассона: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Выполняется минимизация функции, </a:t>
            </a:r>
            <a:br>
              <a:rPr lang="ru-RU" sz="2000" dirty="0"/>
            </a:br>
            <a:r>
              <a:rPr lang="ru-RU" sz="2000" dirty="0"/>
              <a:t>полученной вычитанием </a:t>
            </a:r>
            <a:br>
              <a:rPr lang="ru-RU" sz="2000" dirty="0"/>
            </a:br>
            <a:r>
              <a:rPr lang="ru-RU" sz="2000" dirty="0"/>
              <a:t>правой и левой частей уравнения Пуассона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Зависимость от источников гравитационного поля </a:t>
            </a:r>
            <a:br>
              <a:rPr lang="ru-RU" sz="2000" dirty="0"/>
            </a:br>
            <a:r>
              <a:rPr lang="ru-RU" sz="2000" dirty="0"/>
              <a:t>выражается с помощью коэффициентов </a:t>
            </a:r>
            <a:br>
              <a:rPr lang="ru-RU" sz="2000" dirty="0"/>
            </a:br>
            <a:r>
              <a:rPr lang="ru-RU" sz="2000" dirty="0"/>
              <a:t>при сферических гармониках, которые </a:t>
            </a:r>
            <a:br>
              <a:rPr lang="ru-RU" sz="2000" dirty="0"/>
            </a:br>
            <a:r>
              <a:rPr lang="ru-RU" sz="2000" dirty="0"/>
              <a:t>учитываются с помощью дополнительного слоя </a:t>
            </a:r>
            <a:br>
              <a:rPr lang="ru-RU" sz="2000" dirty="0"/>
            </a:br>
            <a:r>
              <a:rPr lang="ru-RU" sz="2000" dirty="0"/>
              <a:t>нейронной сети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0492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</TotalTime>
  <Words>59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Вычисление гравитационного поля Земли с помощью нейронных сетей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Татьяна Снытникова</dc:creator>
  <cp:lastModifiedBy>Татьяна Снытникова</cp:lastModifiedBy>
  <cp:revision>1</cp:revision>
  <dcterms:created xsi:type="dcterms:W3CDTF">2024-08-30T12:13:05Z</dcterms:created>
  <dcterms:modified xsi:type="dcterms:W3CDTF">2024-08-30T12:32:23Z</dcterms:modified>
</cp:coreProperties>
</file>