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5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13B1-9365-44CD-98BD-00ACFA7F0932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A18E-1B27-417E-A7E6-D7EC31D84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21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13B1-9365-44CD-98BD-00ACFA7F0932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A18E-1B27-417E-A7E6-D7EC31D84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0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13B1-9365-44CD-98BD-00ACFA7F0932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A18E-1B27-417E-A7E6-D7EC31D84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47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13B1-9365-44CD-98BD-00ACFA7F0932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A18E-1B27-417E-A7E6-D7EC31D84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37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13B1-9365-44CD-98BD-00ACFA7F0932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A18E-1B27-417E-A7E6-D7EC31D84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13B1-9365-44CD-98BD-00ACFA7F0932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A18E-1B27-417E-A7E6-D7EC31D84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83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13B1-9365-44CD-98BD-00ACFA7F0932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A18E-1B27-417E-A7E6-D7EC31D84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08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13B1-9365-44CD-98BD-00ACFA7F0932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A18E-1B27-417E-A7E6-D7EC31D84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8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13B1-9365-44CD-98BD-00ACFA7F0932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A18E-1B27-417E-A7E6-D7EC31D84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0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13B1-9365-44CD-98BD-00ACFA7F0932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A18E-1B27-417E-A7E6-D7EC31D84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86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13B1-9365-44CD-98BD-00ACFA7F0932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A18E-1B27-417E-A7E6-D7EC31D84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4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D13B1-9365-44CD-98BD-00ACFA7F0932}" type="datetimeFigureOut">
              <a:rPr kumimoji="1" lang="ja-JP" altLang="en-US" smtClean="0"/>
              <a:t>2022/11/20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A18E-1B27-417E-A7E6-D7EC31D84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0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kumimoji="1"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: 塗りつぶしなし 3">
            <a:extLst>
              <a:ext uri="{FF2B5EF4-FFF2-40B4-BE49-F238E27FC236}">
                <a16:creationId xmlns:a16="http://schemas.microsoft.com/office/drawing/2014/main" id="{114FBC2D-63FC-FFA7-1337-E23095122EE6}"/>
              </a:ext>
            </a:extLst>
          </p:cNvPr>
          <p:cNvSpPr/>
          <p:nvPr/>
        </p:nvSpPr>
        <p:spPr>
          <a:xfrm>
            <a:off x="167200" y="114953"/>
            <a:ext cx="3270944" cy="3355200"/>
          </a:xfrm>
          <a:prstGeom prst="donut">
            <a:avLst/>
          </a:prstGeom>
          <a:solidFill>
            <a:srgbClr val="00B050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78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6810F36-BFEC-F635-4F67-7DBE9AE9864A}"/>
              </a:ext>
            </a:extLst>
          </p:cNvPr>
          <p:cNvSpPr/>
          <p:nvPr/>
        </p:nvSpPr>
        <p:spPr>
          <a:xfrm>
            <a:off x="125729" y="460891"/>
            <a:ext cx="3348990" cy="2673116"/>
          </a:xfrm>
          <a:custGeom>
            <a:avLst/>
            <a:gdLst>
              <a:gd name="connsiteX0" fmla="*/ 1674495 w 3348990"/>
              <a:gd name="connsiteY0" fmla="*/ 1028165 h 2673116"/>
              <a:gd name="connsiteX1" fmla="*/ 951193 w 3348990"/>
              <a:gd name="connsiteY1" fmla="*/ 2182823 h 2673116"/>
              <a:gd name="connsiteX2" fmla="*/ 2397796 w 3348990"/>
              <a:gd name="connsiteY2" fmla="*/ 2182823 h 2673116"/>
              <a:gd name="connsiteX3" fmla="*/ 1674495 w 3348990"/>
              <a:gd name="connsiteY3" fmla="*/ 0 h 2673116"/>
              <a:gd name="connsiteX4" fmla="*/ 3348990 w 3348990"/>
              <a:gd name="connsiteY4" fmla="*/ 2673116 h 2673116"/>
              <a:gd name="connsiteX5" fmla="*/ 0 w 3348990"/>
              <a:gd name="connsiteY5" fmla="*/ 2673116 h 267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8990" h="2673116">
                <a:moveTo>
                  <a:pt x="1674495" y="1028165"/>
                </a:moveTo>
                <a:lnTo>
                  <a:pt x="951193" y="2182823"/>
                </a:lnTo>
                <a:lnTo>
                  <a:pt x="2397796" y="2182823"/>
                </a:lnTo>
                <a:close/>
                <a:moveTo>
                  <a:pt x="1674495" y="0"/>
                </a:moveTo>
                <a:lnTo>
                  <a:pt x="3348990" y="2673116"/>
                </a:lnTo>
                <a:lnTo>
                  <a:pt x="0" y="2673116"/>
                </a:lnTo>
                <a:close/>
              </a:path>
            </a:pathLst>
          </a:custGeom>
          <a:solidFill>
            <a:srgbClr val="FFFF00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77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形 3">
            <a:extLst>
              <a:ext uri="{FF2B5EF4-FFF2-40B4-BE49-F238E27FC236}">
                <a16:creationId xmlns:a16="http://schemas.microsoft.com/office/drawing/2014/main" id="{6796C63F-24AA-C3D2-2BB0-D5ABF24EEC31}"/>
              </a:ext>
            </a:extLst>
          </p:cNvPr>
          <p:cNvSpPr/>
          <p:nvPr/>
        </p:nvSpPr>
        <p:spPr>
          <a:xfrm rot="18900000">
            <a:off x="13655" y="-10338"/>
            <a:ext cx="3631246" cy="3631246"/>
          </a:xfrm>
          <a:prstGeom prst="plus">
            <a:avLst>
              <a:gd name="adj" fmla="val 40683"/>
            </a:avLst>
          </a:prstGeom>
          <a:solidFill>
            <a:srgbClr val="FF0000"/>
          </a:solidFill>
          <a:ln w="762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ユーザー設定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谷口 真也</dc:creator>
  <cp:lastModifiedBy>谷口 真也</cp:lastModifiedBy>
  <cp:revision>11</cp:revision>
  <dcterms:created xsi:type="dcterms:W3CDTF">2022-11-19T17:12:18Z</dcterms:created>
  <dcterms:modified xsi:type="dcterms:W3CDTF">2022-11-19T17:24:52Z</dcterms:modified>
</cp:coreProperties>
</file>