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3" r:id="rId2"/>
  </p:sldMasterIdLst>
  <p:notesMasterIdLst>
    <p:notesMasterId r:id="rId28"/>
  </p:notesMasterIdLst>
  <p:handoutMasterIdLst>
    <p:handoutMasterId r:id="rId29"/>
  </p:handoutMasterIdLst>
  <p:sldIdLst>
    <p:sldId id="328" r:id="rId3"/>
    <p:sldId id="1259" r:id="rId4"/>
    <p:sldId id="1258" r:id="rId5"/>
    <p:sldId id="1274" r:id="rId6"/>
    <p:sldId id="1275" r:id="rId7"/>
    <p:sldId id="1277" r:id="rId8"/>
    <p:sldId id="1278" r:id="rId9"/>
    <p:sldId id="1276" r:id="rId10"/>
    <p:sldId id="1279" r:id="rId11"/>
    <p:sldId id="1260" r:id="rId12"/>
    <p:sldId id="1257" r:id="rId13"/>
    <p:sldId id="1261" r:id="rId14"/>
    <p:sldId id="1262" r:id="rId15"/>
    <p:sldId id="1263" r:id="rId16"/>
    <p:sldId id="1264" r:id="rId17"/>
    <p:sldId id="1265" r:id="rId18"/>
    <p:sldId id="1266" r:id="rId19"/>
    <p:sldId id="1267" r:id="rId20"/>
    <p:sldId id="1268" r:id="rId21"/>
    <p:sldId id="1269" r:id="rId22"/>
    <p:sldId id="1270" r:id="rId23"/>
    <p:sldId id="1271" r:id="rId24"/>
    <p:sldId id="1272" r:id="rId25"/>
    <p:sldId id="1273"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F"/>
    <a:srgbClr val="FCFDE9"/>
    <a:srgbClr val="D1CECF"/>
    <a:srgbClr val="A6A6A6"/>
    <a:srgbClr val="7A7972"/>
    <a:srgbClr val="333F50"/>
    <a:srgbClr val="FFBC13"/>
    <a:srgbClr val="0D0D0D"/>
    <a:srgbClr val="FFBC0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6291"/>
  </p:normalViewPr>
  <p:slideViewPr>
    <p:cSldViewPr snapToGrid="0" snapToObjects="1">
      <p:cViewPr varScale="1">
        <p:scale>
          <a:sx n="82" d="100"/>
          <a:sy n="82" d="100"/>
        </p:scale>
        <p:origin x="629"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B27A76-0DF1-4948-BB5B-3F67A7CF0A48}" type="datetimeFigureOut">
              <a:rPr lang="en-US" smtClean="0"/>
              <a:t>2/14/2022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2AF991-A36F-4497-A966-9BDAE66899E8}" type="slidenum">
              <a:rPr lang="en-US" smtClean="0"/>
              <a:t>‹#›</a:t>
            </a:fld>
            <a:endParaRPr lang="en-US"/>
          </a:p>
        </p:txBody>
      </p:sp>
    </p:spTree>
    <p:extLst>
      <p:ext uri="{BB962C8B-B14F-4D97-AF65-F5344CB8AC3E}">
        <p14:creationId xmlns:p14="http://schemas.microsoft.com/office/powerpoint/2010/main" val="30012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A215D-F816-814E-9365-4A907CD0BFDE}" type="datetimeFigureOut">
              <a:rPr lang="en-US" smtClean="0"/>
              <a:pPr/>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D05A0-4F8E-2C4A-AB1E-FA4CE08F40B8}" type="slidenum">
              <a:rPr lang="en-US" smtClean="0"/>
              <a:pPr/>
              <a:t>‹#›</a:t>
            </a:fld>
            <a:endParaRPr lang="en-US"/>
          </a:p>
        </p:txBody>
      </p:sp>
    </p:spTree>
    <p:extLst>
      <p:ext uri="{BB962C8B-B14F-4D97-AF65-F5344CB8AC3E}">
        <p14:creationId xmlns:p14="http://schemas.microsoft.com/office/powerpoint/2010/main" val="66452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
        <p:nvSpPr>
          <p:cNvPr id="4" name="Footer Placeholder 3">
            <a:extLst>
              <a:ext uri="{FF2B5EF4-FFF2-40B4-BE49-F238E27FC236}">
                <a16:creationId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r>
              <a:rPr lang="en-US" b="1" dirty="0"/>
              <a:t>Choose one: Highly Confidential / Confidential / Restricted / Public</a:t>
            </a:r>
            <a:endParaRPr lang="en-US" dirty="0"/>
          </a:p>
        </p:txBody>
      </p:sp>
      <p:sp>
        <p:nvSpPr>
          <p:cNvPr id="5" name="Slide Number Placeholder 4">
            <a:extLst>
              <a:ext uri="{FF2B5EF4-FFF2-40B4-BE49-F238E27FC236}">
                <a16:creationId xmlns:a16="http://schemas.microsoft.com/office/drawing/2014/main" id="{761F157F-E773-9E40-95D1-79F17798E5A0}"/>
              </a:ext>
            </a:extLst>
          </p:cNvPr>
          <p:cNvSpPr>
            <a:spLocks noGrp="1"/>
          </p:cNvSpPr>
          <p:nvPr>
            <p:ph type="sldNum" sz="quarter" idx="15"/>
          </p:nvPr>
        </p:nvSpPr>
        <p:spPr/>
        <p:txBody>
          <a:bodyPr/>
          <a:lstStyle/>
          <a:p>
            <a:fld id="{7C03E8FC-7EBD-BF42-9ED4-90D4B1E23A24}" type="slidenum">
              <a:rPr lang="en-US" smtClean="0"/>
              <a:pPr/>
              <a:t>‹#›</a:t>
            </a:fld>
            <a:endParaRPr lang="en-US" dirty="0"/>
          </a:p>
        </p:txBody>
      </p:sp>
      <p:sp>
        <p:nvSpPr>
          <p:cNvPr id="13" name="Rectangle 12"/>
          <p:cNvSpPr/>
          <p:nvPr userDrawn="1"/>
        </p:nvSpPr>
        <p:spPr>
          <a:xfrm>
            <a:off x="6986556" y="507887"/>
            <a:ext cx="5021766" cy="523220"/>
          </a:xfrm>
          <a:prstGeom prst="rect">
            <a:avLst/>
          </a:prstGeom>
        </p:spPr>
        <p:txBody>
          <a:bodyPr wrap="square">
            <a:spAutoFit/>
          </a:bodyPr>
          <a:lstStyle/>
          <a:p>
            <a:pPr algn="just"/>
            <a:r>
              <a:rPr lang="en-MY" sz="700" i="1" dirty="0"/>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139829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able Placeholder 5">
            <a:extLst>
              <a:ext uri="{FF2B5EF4-FFF2-40B4-BE49-F238E27FC236}">
                <a16:creationId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a:t>Click icon to add table</a:t>
            </a:r>
            <a:endParaRPr lang="en-US" dirty="0"/>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153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57976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ACCC9-0B01-4140-AB97-B2D5AAF74A13}"/>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814FBDE-2BA1-4740-A145-BE005D1192D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A6741B0-2215-8A46-88BF-F2E66B8FCFBF}"/>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397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4881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06CD25-76BA-6942-B5C5-155658AC0A75}"/>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26FA513B-64C1-0A42-B808-118141557C6B}"/>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5" name="Rectangle 4">
            <a:extLst>
              <a:ext uri="{FF2B5EF4-FFF2-40B4-BE49-F238E27FC236}">
                <a16:creationId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28277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F3565BFD-3AF0-F64F-BA5A-7FAD6F793F06}"/>
              </a:ext>
            </a:extLst>
          </p:cNvPr>
          <p:cNvSpPr>
            <a:spLocks noGrp="1"/>
          </p:cNvSpPr>
          <p:nvPr>
            <p:ph type="ftr" sz="quarter" idx="11"/>
          </p:nvPr>
        </p:nvSpPr>
        <p:spPr/>
        <p:txBody>
          <a:bodyPr/>
          <a:lstStyle/>
          <a:p>
            <a:r>
              <a:rPr lang="en-US"/>
              <a:t>Choose one: Highly Confidential / Confidential / Restricted / Public</a:t>
            </a:r>
          </a:p>
        </p:txBody>
      </p:sp>
      <p:sp>
        <p:nvSpPr>
          <p:cNvPr id="2" name="Title 1">
            <a:extLst>
              <a:ext uri="{FF2B5EF4-FFF2-40B4-BE49-F238E27FC236}">
                <a16:creationId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98C8ABB-4A3F-E348-ADA0-77696158B139}"/>
              </a:ext>
            </a:extLst>
          </p:cNvPr>
          <p:cNvSpPr>
            <a:spLocks noGrp="1"/>
          </p:cNvSpPr>
          <p:nvPr>
            <p:ph type="sldNum" sz="quarter" idx="12"/>
          </p:nvPr>
        </p:nvSpPr>
        <p:spPr/>
        <p:txBody>
          <a:bodyPr/>
          <a:lstStyle/>
          <a:p>
            <a:fld id="{7C03E8FC-7EBD-BF42-9ED4-90D4B1E23A24}" type="slidenum">
              <a:rPr lang="en-US" smtClean="0"/>
              <a:pPr/>
              <a:t>‹#›</a:t>
            </a:fld>
            <a:endParaRPr lang="en-US"/>
          </a:p>
        </p:txBody>
      </p:sp>
    </p:spTree>
    <p:extLst>
      <p:ext uri="{BB962C8B-B14F-4D97-AF65-F5344CB8AC3E}">
        <p14:creationId xmlns:p14="http://schemas.microsoft.com/office/powerpoint/2010/main" val="1975035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r>
              <a:rPr lang="en-US"/>
              <a:t>Choose one: Highly Confidential / Confidential / Restricted / Public</a:t>
            </a:r>
            <a:endParaRPr lang="en-US" dirty="0"/>
          </a:p>
        </p:txBody>
      </p:sp>
      <p:sp>
        <p:nvSpPr>
          <p:cNvPr id="4" name="Slide Number Placeholder 3">
            <a:extLst>
              <a:ext uri="{FF2B5EF4-FFF2-40B4-BE49-F238E27FC236}">
                <a16:creationId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fld id="{7C03E8FC-7EBD-BF42-9ED4-90D4B1E23A24}" type="slidenum">
              <a:rPr lang="en-US" smtClean="0"/>
              <a:pPr/>
              <a:t>‹#›</a:t>
            </a:fld>
            <a:endParaRPr lang="en-US" dirty="0"/>
          </a:p>
        </p:txBody>
      </p:sp>
      <p:pic>
        <p:nvPicPr>
          <p:cNvPr id="5" name="Picture 4">
            <a:extLst>
              <a:ext uri="{FF2B5EF4-FFF2-40B4-BE49-F238E27FC236}">
                <a16:creationId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485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7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8A8D-C465-4DFD-BBD7-EEB303BB9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30A9E-4155-4E2D-9E90-1EB6F113E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1E8EE-C50C-4083-823A-EA3B51F889C4}"/>
              </a:ext>
            </a:extLst>
          </p:cNvPr>
          <p:cNvSpPr>
            <a:spLocks noGrp="1"/>
          </p:cNvSpPr>
          <p:nvPr>
            <p:ph type="dt" sz="half" idx="10"/>
          </p:nvPr>
        </p:nvSpPr>
        <p:spPr/>
        <p:txBody>
          <a:bodyPr/>
          <a:lstStyle/>
          <a:p>
            <a:fld id="{38320691-59E8-4C82-BB2A-52AD7D460E77}" type="datetime1">
              <a:rPr lang="en-US" smtClean="0">
                <a:solidFill>
                  <a:prstClr val="black">
                    <a:tint val="75000"/>
                  </a:prstClr>
                </a:solidFill>
              </a:rPr>
              <a:pPr/>
              <a:t>2/14/2022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F10C98A-8D4D-4026-AD27-A58D40CBA90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E62FF66-84CA-46C3-A5D4-C251B9AB776F}"/>
              </a:ext>
            </a:extLst>
          </p:cNvPr>
          <p:cNvSpPr>
            <a:spLocks noGrp="1"/>
          </p:cNvSpPr>
          <p:nvPr>
            <p:ph type="sldNum" sz="quarter" idx="12"/>
          </p:nvPr>
        </p:nvSpPr>
        <p:spPr/>
        <p:txBody>
          <a:body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253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0" name="Group 9">
            <a:extLst>
              <a:ext uri="{FF2B5EF4-FFF2-40B4-BE49-F238E27FC236}">
                <a16:creationId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algn="r"/>
              <a:r>
                <a:rPr lang="en-US" sz="1050" dirty="0">
                  <a:latin typeface="Trebuchet MS" panose="020B0603020202020204" pitchFamily="34" charset="0"/>
                </a:rPr>
                <a:t>Humanising Financial Services</a:t>
              </a:r>
            </a:p>
          </p:txBody>
        </p:sp>
      </p:grpSp>
    </p:spTree>
    <p:extLst>
      <p:ext uri="{BB962C8B-B14F-4D97-AF65-F5344CB8AC3E}">
        <p14:creationId xmlns:p14="http://schemas.microsoft.com/office/powerpoint/2010/main" val="110082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68836-95DD-6444-8A3B-102219EAF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427589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dirty="0"/>
          </a:p>
        </p:txBody>
      </p:sp>
      <p:grpSp>
        <p:nvGrpSpPr>
          <p:cNvPr id="7" name="Group 6">
            <a:extLst>
              <a:ext uri="{FF2B5EF4-FFF2-40B4-BE49-F238E27FC236}">
                <a16:creationId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sp>
          <p:nvSpPr>
            <p:cNvPr id="9" name="Freeform 8">
              <a:extLst>
                <a:ext uri="{FF2B5EF4-FFF2-40B4-BE49-F238E27FC236}">
                  <a16:creationId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defTabSz="1371600" eaLnBrk="1" fontAlgn="auto" latinLnBrk="0" hangingPunct="1">
                <a:lnSpc>
                  <a:spcPct val="100000"/>
                </a:lnSpc>
                <a:spcBef>
                  <a:spcPts val="0"/>
                </a:spcBef>
                <a:spcAft>
                  <a:spcPts val="0"/>
                </a:spcAft>
                <a:buClrTx/>
                <a:buSzTx/>
                <a:buFontTx/>
                <a:buNone/>
                <a:tabLst/>
                <a:defRPr/>
              </a:pPr>
              <a:endParaRPr kumimoji="0" lang="uk-UA" b="0" i="0" u="none" strike="noStrike" kern="0" cap="none" spc="0" normalizeH="0" baseline="0" noProof="0">
                <a:ln>
                  <a:noFill/>
                </a:ln>
                <a:solidFill>
                  <a:srgbClr val="0A091B"/>
                </a:solidFill>
                <a:effectLst/>
                <a:uLnTx/>
                <a:uFillTx/>
                <a:latin typeface="Trebuchet MS" panose="020B0603020202020204" pitchFamily="34" charset="0"/>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623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fld id="{7C03E8FC-7EBD-BF42-9ED4-90D4B1E23A24}" type="slidenum">
              <a:rPr lang="en-US" smtClean="0"/>
              <a:pPr/>
              <a:t>‹#›</a:t>
            </a:fld>
            <a:endParaRPr lang="en-US"/>
          </a:p>
        </p:txBody>
      </p:sp>
      <p:sp>
        <p:nvSpPr>
          <p:cNvPr id="14" name="Picture Placeholder 13">
            <a:extLst>
              <a:ext uri="{FF2B5EF4-FFF2-40B4-BE49-F238E27FC236}">
                <a16:creationId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dirty="0"/>
              <a:t>Insert Picture</a:t>
            </a:r>
          </a:p>
        </p:txBody>
      </p:sp>
      <p:sp>
        <p:nvSpPr>
          <p:cNvPr id="17" name="Text Placeholder 16">
            <a:extLst>
              <a:ext uri="{FF2B5EF4-FFF2-40B4-BE49-F238E27FC236}">
                <a16:creationId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7406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8230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a:t>Click icon to add picture</a:t>
            </a:r>
          </a:p>
        </p:txBody>
      </p:sp>
      <p:sp>
        <p:nvSpPr>
          <p:cNvPr id="8" name="Footer Placeholder 7">
            <a:extLst>
              <a:ext uri="{FF2B5EF4-FFF2-40B4-BE49-F238E27FC236}">
                <a16:creationId xmlns:a16="http://schemas.microsoft.com/office/drawing/2014/main" id="{9E9578D3-73F5-4B45-880E-D728A04E5519}"/>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a16="http://schemas.microsoft.com/office/drawing/2014/main" id="{3486B81E-3E88-4647-9E8D-B2561FD3D768}"/>
              </a:ext>
            </a:extLst>
          </p:cNvPr>
          <p:cNvSpPr>
            <a:spLocks noGrp="1"/>
          </p:cNvSpPr>
          <p:nvPr>
            <p:ph type="sldNum" sz="quarter" idx="12"/>
          </p:nvPr>
        </p:nvSpPr>
        <p:spPr/>
        <p:txBody>
          <a:bodyPr/>
          <a:lstStyle/>
          <a:p>
            <a:fld id="{7C03E8FC-7EBD-BF42-9ED4-90D4B1E23A24}" type="slidenum">
              <a:rPr lang="en-US" smtClean="0"/>
              <a:pPr/>
              <a:t>‹#›</a:t>
            </a:fld>
            <a:endParaRPr lang="en-US"/>
          </a:p>
        </p:txBody>
      </p:sp>
      <p:sp>
        <p:nvSpPr>
          <p:cNvPr id="20" name="Picture Placeholder 14">
            <a:extLst>
              <a:ext uri="{FF2B5EF4-FFF2-40B4-BE49-F238E27FC236}">
                <a16:creationId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a:t>Click icon to add picture</a:t>
            </a:r>
            <a:endParaRPr lang="en-US" dirty="0"/>
          </a:p>
        </p:txBody>
      </p:sp>
      <p:sp>
        <p:nvSpPr>
          <p:cNvPr id="21" name="Picture Placeholder 14">
            <a:extLst>
              <a:ext uri="{FF2B5EF4-FFF2-40B4-BE49-F238E27FC236}">
                <a16:creationId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a:t>Click icon to add picture</a:t>
            </a:r>
            <a:endParaRPr lang="en-US" dirty="0"/>
          </a:p>
        </p:txBody>
      </p:sp>
      <p:sp>
        <p:nvSpPr>
          <p:cNvPr id="22" name="Text Placeholder 5">
            <a:extLst>
              <a:ext uri="{FF2B5EF4-FFF2-40B4-BE49-F238E27FC236}">
                <a16:creationId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98423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b="1" dirty="0"/>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1">
            <a:extLst>
              <a:ext uri="{FF2B5EF4-FFF2-40B4-BE49-F238E27FC236}">
                <a16:creationId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21">
            <a:extLst>
              <a:ext uri="{FF2B5EF4-FFF2-40B4-BE49-F238E27FC236}">
                <a16:creationId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105255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a16="http://schemas.microsoft.com/office/drawing/2014/main" id="{12BBE763-1218-9947-9A47-DF757A782627}"/>
              </a:ext>
            </a:extLst>
          </p:cNvPr>
          <p:cNvSpPr>
            <a:spLocks noGrp="1"/>
          </p:cNvSpPr>
          <p:nvPr>
            <p:ph type="ftr" sz="quarter" idx="11"/>
          </p:nvPr>
        </p:nvSpPr>
        <p:spPr/>
        <p:txBody>
          <a:bodyPr/>
          <a:lstStyle/>
          <a:p>
            <a:r>
              <a:rPr lang="en-US"/>
              <a:t>Choose one: Highly Confidential / Confidential / Restricted / Public</a:t>
            </a:r>
            <a:endParaRPr lang="en-US" dirty="0"/>
          </a:p>
        </p:txBody>
      </p:sp>
      <p:sp>
        <p:nvSpPr>
          <p:cNvPr id="2" name="Title 1">
            <a:extLst>
              <a:ext uri="{FF2B5EF4-FFF2-40B4-BE49-F238E27FC236}">
                <a16:creationId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a16="http://schemas.microsoft.com/office/drawing/2014/main" id="{3F94BA0A-67FA-4247-9601-DC5CB851E8D1}"/>
              </a:ext>
            </a:extLst>
          </p:cNvPr>
          <p:cNvSpPr>
            <a:spLocks noGrp="1"/>
          </p:cNvSpPr>
          <p:nvPr>
            <p:ph type="sldNum" sz="quarter" idx="12"/>
          </p:nvPr>
        </p:nvSpPr>
        <p:spPr/>
        <p:txBody>
          <a:bodyPr/>
          <a:lstStyle/>
          <a:p>
            <a:fld id="{7C03E8FC-7EBD-BF42-9ED4-90D4B1E23A24}" type="slidenum">
              <a:rPr lang="en-US" smtClean="0"/>
              <a:pPr/>
              <a:t>‹#›</a:t>
            </a:fld>
            <a:endParaRPr lang="en-US"/>
          </a:p>
        </p:txBody>
      </p:sp>
      <p:pic>
        <p:nvPicPr>
          <p:cNvPr id="8" name="Picture 7">
            <a:extLst>
              <a:ext uri="{FF2B5EF4-FFF2-40B4-BE49-F238E27FC236}">
                <a16:creationId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a:extLst>
              <a:ext uri="{FF2B5EF4-FFF2-40B4-BE49-F238E27FC236}">
                <a16:creationId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a:extLst>
              <a:ext uri="{FF2B5EF4-FFF2-40B4-BE49-F238E27FC236}">
                <a16:creationId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a:t>[Add Footnote Here]</a:t>
            </a:r>
            <a:endParaRPr lang="en-MY" dirty="0"/>
          </a:p>
        </p:txBody>
      </p:sp>
    </p:spTree>
    <p:extLst>
      <p:ext uri="{BB962C8B-B14F-4D97-AF65-F5344CB8AC3E}">
        <p14:creationId xmlns:p14="http://schemas.microsoft.com/office/powerpoint/2010/main" val="34308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32AD5B-E72D-A94F-98AE-656377385D6B}"/>
              </a:ext>
            </a:extLst>
          </p:cNvPr>
          <p:cNvPicPr>
            <a:picLocks noChangeAspect="1"/>
          </p:cNvPicPr>
          <p:nvPr userDrawn="1"/>
        </p:nvPicPr>
        <p:blipFill>
          <a:blip r:embed="rId19">
            <a:lum/>
          </a:blip>
          <a:stretch>
            <a:fillRect/>
          </a:stretch>
        </p:blipFill>
        <p:spPr>
          <a:xfrm>
            <a:off x="11081394" y="223339"/>
            <a:ext cx="603250" cy="603250"/>
          </a:xfrm>
          <a:prstGeom prst="rect">
            <a:avLst/>
          </a:prstGeom>
        </p:spPr>
      </p:pic>
      <p:sp>
        <p:nvSpPr>
          <p:cNvPr id="17" name="Rectangle 16">
            <a:extLst>
              <a:ext uri="{FF2B5EF4-FFF2-40B4-BE49-F238E27FC236}">
                <a16:creationId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r>
              <a:rPr lang="en-US" b="1"/>
              <a:t>Choose one: Highly Confidential / Confidential / Restricted / Public</a:t>
            </a:r>
            <a:endParaRPr lang="en-US" dirty="0"/>
          </a:p>
        </p:txBody>
      </p:sp>
      <p:cxnSp>
        <p:nvCxnSpPr>
          <p:cNvPr id="7" name="Straight Connector 6">
            <a:extLst>
              <a:ext uri="{FF2B5EF4-FFF2-40B4-BE49-F238E27FC236}">
                <a16:creationId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fld id="{7C03E8FC-7EBD-BF42-9ED4-90D4B1E23A24}" type="slidenum">
              <a:rPr lang="en-US" smtClean="0"/>
              <a:pPr/>
              <a:t>‹#›</a:t>
            </a:fld>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[Add Footnote Here]</a:t>
            </a:r>
            <a:endParaRPr lang="en-MY" dirty="0"/>
          </a:p>
        </p:txBody>
      </p:sp>
    </p:spTree>
    <p:extLst>
      <p:ext uri="{BB962C8B-B14F-4D97-AF65-F5344CB8AC3E}">
        <p14:creationId xmlns:p14="http://schemas.microsoft.com/office/powerpoint/2010/main" val="3350108099"/>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0" r:id="rId4"/>
    <p:sldLayoutId id="2147483661" r:id="rId5"/>
    <p:sldLayoutId id="2147483653" r:id="rId6"/>
    <p:sldLayoutId id="2147483663" r:id="rId7"/>
    <p:sldLayoutId id="2147483664" r:id="rId8"/>
    <p:sldLayoutId id="2147483665" r:id="rId9"/>
    <p:sldLayoutId id="2147483666" r:id="rId10"/>
    <p:sldLayoutId id="2147483652" r:id="rId11"/>
    <p:sldLayoutId id="2147483654" r:id="rId12"/>
    <p:sldLayoutId id="2147483655" r:id="rId13"/>
    <p:sldLayoutId id="2147483667" r:id="rId14"/>
    <p:sldLayoutId id="2147483657" r:id="rId15"/>
    <p:sldLayoutId id="2147483668" r:id="rId16"/>
    <p:sldLayoutId id="2147483675" r:id="rId17"/>
  </p:sldLayoutIdLs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2A821-2E99-4B56-A4B1-A96DAB883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63788-B475-4641-8D58-6C58E05F7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41340-7B41-404C-B84A-8FBD1BE1D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C52D6-FF46-4B08-B7E6-8F3E9FDCCD7F}" type="datetime1">
              <a:rPr lang="en-US" smtClean="0">
                <a:solidFill>
                  <a:prstClr val="black">
                    <a:tint val="75000"/>
                  </a:prstClr>
                </a:solidFill>
              </a:rPr>
              <a:pPr/>
              <a:t>2/14/2022</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49FCF88-A00C-4819-917C-8C8069BD1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397A095D-F46D-49C7-AF8D-E00106CC6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BDEB2-8969-456C-A172-00A8EA30485E}" type="slidenum">
              <a:rPr lang="en-US" smtClean="0">
                <a:solidFill>
                  <a:prstClr val="black">
                    <a:tint val="75000"/>
                  </a:prstClr>
                </a:solidFill>
              </a:rPr>
              <a:pPr/>
              <a:t>‹#›</a:t>
            </a:fld>
            <a:endParaRPr lang="en-US">
              <a:solidFill>
                <a:prstClr val="black">
                  <a:tint val="75000"/>
                </a:prstClr>
              </a:solidFill>
            </a:endParaRPr>
          </a:p>
        </p:txBody>
      </p:sp>
      <p:pic>
        <p:nvPicPr>
          <p:cNvPr id="7" name="Picture 6">
            <a:extLst>
              <a:ext uri="{FF2B5EF4-FFF2-40B4-BE49-F238E27FC236}">
                <a16:creationId xmlns:a16="http://schemas.microsoft.com/office/drawing/2014/main" id="{057C4BEA-C42D-DE44-A48F-793C1D60CF7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8" name="TextBox 7">
            <a:extLst>
              <a:ext uri="{FF2B5EF4-FFF2-40B4-BE49-F238E27FC236}">
                <a16:creationId xmlns:a16="http://schemas.microsoft.com/office/drawing/2014/main" id="{544A68E2-565A-CA41-AAFC-A8AB8AF32E9A}"/>
              </a:ext>
            </a:extLst>
          </p:cNvPr>
          <p:cNvSpPr txBox="1"/>
          <p:nvPr userDrawn="1"/>
        </p:nvSpPr>
        <p:spPr>
          <a:xfrm>
            <a:off x="450360" y="4244329"/>
            <a:ext cx="2060103" cy="253916"/>
          </a:xfrm>
          <a:prstGeom prst="rect">
            <a:avLst/>
          </a:prstGeom>
          <a:noFill/>
        </p:spPr>
        <p:txBody>
          <a:bodyPr wrap="square" rtlCol="0">
            <a:spAutoFit/>
          </a:bodyPr>
          <a:lstStyle/>
          <a:p>
            <a:pPr algn="r"/>
            <a:r>
              <a:rPr lang="en-US" sz="1050" dirty="0">
                <a:solidFill>
                  <a:prstClr val="black"/>
                </a:solidFill>
                <a:latin typeface="Trebuchet MS" panose="020B0603020202020204" pitchFamily="34" charset="0"/>
              </a:rPr>
              <a:t>Humanising Financial Services</a:t>
            </a:r>
          </a:p>
        </p:txBody>
      </p:sp>
    </p:spTree>
    <p:extLst>
      <p:ext uri="{BB962C8B-B14F-4D97-AF65-F5344CB8AC3E}">
        <p14:creationId xmlns:p14="http://schemas.microsoft.com/office/powerpoint/2010/main" val="3356792450"/>
      </p:ext>
    </p:extLst>
  </p:cSld>
  <p:clrMap bg1="lt1" tx1="dk1" bg2="lt2" tx2="dk2" accent1="accent1" accent2="accent2" accent3="accent3" accent4="accent4" accent5="accent5" accent6="accent6" hlink="hlink" folHlink="folHlink"/>
  <p:sldLayoutIdLst>
    <p:sldLayoutId id="214748367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62C5-A43E-4902-9DD4-147710502639}"/>
              </a:ext>
            </a:extLst>
          </p:cNvPr>
          <p:cNvSpPr>
            <a:spLocks noGrp="1"/>
          </p:cNvSpPr>
          <p:nvPr>
            <p:ph type="ctrTitle"/>
          </p:nvPr>
        </p:nvSpPr>
        <p:spPr>
          <a:xfrm>
            <a:off x="585833" y="906795"/>
            <a:ext cx="10183767" cy="738539"/>
          </a:xfrm>
        </p:spPr>
        <p:txBody>
          <a:bodyPr>
            <a:normAutofit/>
          </a:bodyPr>
          <a:lstStyle/>
          <a:p>
            <a:pPr algn="l"/>
            <a:r>
              <a:rPr lang="en-US" sz="3600" b="1" kern="0" dirty="0">
                <a:solidFill>
                  <a:srgbClr val="000000"/>
                </a:solidFill>
              </a:rPr>
              <a:t>Android: Project </a:t>
            </a:r>
            <a:r>
              <a:rPr lang="en-US" sz="3600" b="1" kern="0" dirty="0" err="1">
                <a:solidFill>
                  <a:srgbClr val="000000"/>
                </a:solidFill>
              </a:rPr>
              <a:t>Individu</a:t>
            </a:r>
            <a:endParaRPr lang="en-US" sz="3600" dirty="0">
              <a:latin typeface="Trebuchet MS" panose="020B0603020202020204" pitchFamily="34" charset="0"/>
            </a:endParaRPr>
          </a:p>
        </p:txBody>
      </p:sp>
      <p:sp>
        <p:nvSpPr>
          <p:cNvPr id="3" name="Subtitle 2">
            <a:extLst>
              <a:ext uri="{FF2B5EF4-FFF2-40B4-BE49-F238E27FC236}">
                <a16:creationId xmlns:a16="http://schemas.microsoft.com/office/drawing/2014/main" id="{A08D7CF6-6621-4438-9095-F1AB8308FB3E}"/>
              </a:ext>
            </a:extLst>
          </p:cNvPr>
          <p:cNvSpPr>
            <a:spLocks noGrp="1"/>
          </p:cNvSpPr>
          <p:nvPr>
            <p:ph type="subTitle" idx="1"/>
          </p:nvPr>
        </p:nvSpPr>
        <p:spPr>
          <a:xfrm>
            <a:off x="615352" y="1626973"/>
            <a:ext cx="9108830" cy="577808"/>
          </a:xfrm>
        </p:spPr>
        <p:txBody>
          <a:bodyPr>
            <a:normAutofit/>
          </a:bodyPr>
          <a:lstStyle/>
          <a:p>
            <a:pPr algn="l"/>
            <a:r>
              <a:rPr lang="en-US" sz="2000" dirty="0">
                <a:latin typeface="Trebuchet MS" panose="020B0603020202020204" pitchFamily="34" charset="0"/>
              </a:rPr>
              <a:t>Adi Yusuf</a:t>
            </a:r>
          </a:p>
        </p:txBody>
      </p:sp>
      <p:sp>
        <p:nvSpPr>
          <p:cNvPr id="6" name="Subtitle 2">
            <a:extLst>
              <a:ext uri="{FF2B5EF4-FFF2-40B4-BE49-F238E27FC236}">
                <a16:creationId xmlns:a16="http://schemas.microsoft.com/office/drawing/2014/main" id="{291BEA99-B5C7-4B8F-9443-D66ECE973FD9}"/>
              </a:ext>
            </a:extLst>
          </p:cNvPr>
          <p:cNvSpPr txBox="1">
            <a:spLocks/>
          </p:cNvSpPr>
          <p:nvPr/>
        </p:nvSpPr>
        <p:spPr>
          <a:xfrm>
            <a:off x="607188" y="2292124"/>
            <a:ext cx="9108830" cy="5778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prstClr val="black"/>
                </a:solidFill>
                <a:latin typeface="Trebuchet MS" panose="020B0603020202020204" pitchFamily="34" charset="0"/>
              </a:rPr>
              <a:t>February 2022</a:t>
            </a:r>
          </a:p>
        </p:txBody>
      </p:sp>
      <p:sp>
        <p:nvSpPr>
          <p:cNvPr id="4" name="Rectangle 3"/>
          <p:cNvSpPr/>
          <p:nvPr/>
        </p:nvSpPr>
        <p:spPr>
          <a:xfrm>
            <a:off x="472812" y="3332056"/>
            <a:ext cx="1519968" cy="369332"/>
          </a:xfrm>
          <a:prstGeom prst="rect">
            <a:avLst/>
          </a:prstGeom>
        </p:spPr>
        <p:txBody>
          <a:bodyPr wrap="none">
            <a:spAutoFit/>
          </a:bodyPr>
          <a:lstStyle/>
          <a:p>
            <a:r>
              <a:rPr lang="en-US" b="1" i="1" dirty="0">
                <a:solidFill>
                  <a:srgbClr val="FF0000"/>
                </a:solidFill>
              </a:rPr>
              <a:t>Program ITDP</a:t>
            </a:r>
            <a:endParaRPr lang="en-US" dirty="0">
              <a:solidFill>
                <a:prstClr val="black"/>
              </a:solidFill>
            </a:endParaRPr>
          </a:p>
        </p:txBody>
      </p:sp>
    </p:spTree>
    <p:extLst>
      <p:ext uri="{BB962C8B-B14F-4D97-AF65-F5344CB8AC3E}">
        <p14:creationId xmlns:p14="http://schemas.microsoft.com/office/powerpoint/2010/main" val="144423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Home</a:t>
            </a:r>
          </a:p>
        </p:txBody>
      </p:sp>
    </p:spTree>
    <p:extLst>
      <p:ext uri="{BB962C8B-B14F-4D97-AF65-F5344CB8AC3E}">
        <p14:creationId xmlns:p14="http://schemas.microsoft.com/office/powerpoint/2010/main" val="28382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Home</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FC4BE248-FA49-473E-B673-760095D200A1}"/>
              </a:ext>
            </a:extLst>
          </p:cNvPr>
          <p:cNvPicPr>
            <a:picLocks noChangeAspect="1"/>
          </p:cNvPicPr>
          <p:nvPr/>
        </p:nvPicPr>
        <p:blipFill>
          <a:blip r:embed="rId2"/>
          <a:stretch>
            <a:fillRect/>
          </a:stretch>
        </p:blipFill>
        <p:spPr>
          <a:xfrm>
            <a:off x="1192308" y="1143898"/>
            <a:ext cx="2559892" cy="4570203"/>
          </a:xfrm>
          <a:prstGeom prst="rect">
            <a:avLst/>
          </a:prstGeom>
        </p:spPr>
      </p:pic>
      <p:pic>
        <p:nvPicPr>
          <p:cNvPr id="5" name="Picture 4">
            <a:extLst>
              <a:ext uri="{FF2B5EF4-FFF2-40B4-BE49-F238E27FC236}">
                <a16:creationId xmlns:a16="http://schemas.microsoft.com/office/drawing/2014/main" id="{9BEAD115-B08E-43DD-9D95-F49EDDFEDB54}"/>
              </a:ext>
            </a:extLst>
          </p:cNvPr>
          <p:cNvPicPr>
            <a:picLocks noChangeAspect="1"/>
          </p:cNvPicPr>
          <p:nvPr/>
        </p:nvPicPr>
        <p:blipFill>
          <a:blip r:embed="rId3"/>
          <a:stretch>
            <a:fillRect/>
          </a:stretch>
        </p:blipFill>
        <p:spPr>
          <a:xfrm>
            <a:off x="4380894" y="1143898"/>
            <a:ext cx="2579592" cy="4570203"/>
          </a:xfrm>
          <a:prstGeom prst="rect">
            <a:avLst/>
          </a:prstGeom>
        </p:spPr>
      </p:pic>
      <p:pic>
        <p:nvPicPr>
          <p:cNvPr id="10" name="Picture 9">
            <a:extLst>
              <a:ext uri="{FF2B5EF4-FFF2-40B4-BE49-F238E27FC236}">
                <a16:creationId xmlns:a16="http://schemas.microsoft.com/office/drawing/2014/main" id="{664A0051-891A-483C-A0E9-9B81A2DA1876}"/>
              </a:ext>
            </a:extLst>
          </p:cNvPr>
          <p:cNvPicPr>
            <a:picLocks noChangeAspect="1"/>
          </p:cNvPicPr>
          <p:nvPr/>
        </p:nvPicPr>
        <p:blipFill>
          <a:blip r:embed="rId4"/>
          <a:stretch>
            <a:fillRect/>
          </a:stretch>
        </p:blipFill>
        <p:spPr>
          <a:xfrm>
            <a:off x="7681150" y="1143897"/>
            <a:ext cx="2597877" cy="4570203"/>
          </a:xfrm>
          <a:prstGeom prst="rect">
            <a:avLst/>
          </a:prstGeom>
        </p:spPr>
      </p:pic>
    </p:spTree>
    <p:extLst>
      <p:ext uri="{BB962C8B-B14F-4D97-AF65-F5344CB8AC3E}">
        <p14:creationId xmlns:p14="http://schemas.microsoft.com/office/powerpoint/2010/main" val="10142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Instruktur</a:t>
            </a:r>
            <a:endParaRPr lang="en-US" sz="4800" b="1" dirty="0"/>
          </a:p>
        </p:txBody>
      </p:sp>
    </p:spTree>
    <p:extLst>
      <p:ext uri="{BB962C8B-B14F-4D97-AF65-F5344CB8AC3E}">
        <p14:creationId xmlns:p14="http://schemas.microsoft.com/office/powerpoint/2010/main" val="421334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Instruktur</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7EE27497-4BC0-415D-A020-B3E60CE69111}"/>
              </a:ext>
            </a:extLst>
          </p:cNvPr>
          <p:cNvPicPr>
            <a:picLocks noChangeAspect="1"/>
          </p:cNvPicPr>
          <p:nvPr/>
        </p:nvPicPr>
        <p:blipFill>
          <a:blip r:embed="rId2"/>
          <a:stretch>
            <a:fillRect/>
          </a:stretch>
        </p:blipFill>
        <p:spPr>
          <a:xfrm>
            <a:off x="895434" y="1048768"/>
            <a:ext cx="2797337" cy="4969481"/>
          </a:xfrm>
          <a:prstGeom prst="rect">
            <a:avLst/>
          </a:prstGeom>
        </p:spPr>
      </p:pic>
      <p:pic>
        <p:nvPicPr>
          <p:cNvPr id="5" name="Picture 4">
            <a:extLst>
              <a:ext uri="{FF2B5EF4-FFF2-40B4-BE49-F238E27FC236}">
                <a16:creationId xmlns:a16="http://schemas.microsoft.com/office/drawing/2014/main" id="{26E7C080-7B0D-4C26-9552-CA615E9CA18F}"/>
              </a:ext>
            </a:extLst>
          </p:cNvPr>
          <p:cNvPicPr>
            <a:picLocks noChangeAspect="1"/>
          </p:cNvPicPr>
          <p:nvPr/>
        </p:nvPicPr>
        <p:blipFill>
          <a:blip r:embed="rId3"/>
          <a:stretch>
            <a:fillRect/>
          </a:stretch>
        </p:blipFill>
        <p:spPr>
          <a:xfrm>
            <a:off x="4396450" y="1048767"/>
            <a:ext cx="2805352" cy="4969481"/>
          </a:xfrm>
          <a:prstGeom prst="rect">
            <a:avLst/>
          </a:prstGeom>
        </p:spPr>
      </p:pic>
      <p:pic>
        <p:nvPicPr>
          <p:cNvPr id="7" name="Picture 6">
            <a:extLst>
              <a:ext uri="{FF2B5EF4-FFF2-40B4-BE49-F238E27FC236}">
                <a16:creationId xmlns:a16="http://schemas.microsoft.com/office/drawing/2014/main" id="{A6719413-BFD8-41A4-A192-D0C845052F4F}"/>
              </a:ext>
            </a:extLst>
          </p:cNvPr>
          <p:cNvPicPr>
            <a:picLocks noChangeAspect="1"/>
          </p:cNvPicPr>
          <p:nvPr/>
        </p:nvPicPr>
        <p:blipFill>
          <a:blip r:embed="rId4"/>
          <a:stretch>
            <a:fillRect/>
          </a:stretch>
        </p:blipFill>
        <p:spPr>
          <a:xfrm>
            <a:off x="7905481" y="1079448"/>
            <a:ext cx="2797337" cy="4938801"/>
          </a:xfrm>
          <a:prstGeom prst="rect">
            <a:avLst/>
          </a:prstGeom>
        </p:spPr>
      </p:pic>
    </p:spTree>
    <p:extLst>
      <p:ext uri="{BB962C8B-B14F-4D97-AF65-F5344CB8AC3E}">
        <p14:creationId xmlns:p14="http://schemas.microsoft.com/office/powerpoint/2010/main" val="247142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Materi</a:t>
            </a:r>
            <a:endParaRPr lang="en-US" sz="4800" b="1" dirty="0"/>
          </a:p>
        </p:txBody>
      </p:sp>
    </p:spTree>
    <p:extLst>
      <p:ext uri="{BB962C8B-B14F-4D97-AF65-F5344CB8AC3E}">
        <p14:creationId xmlns:p14="http://schemas.microsoft.com/office/powerpoint/2010/main" val="127464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39197"/>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Materi</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C8F2C09E-6C09-4105-94AB-B0A98BEA0E78}"/>
              </a:ext>
            </a:extLst>
          </p:cNvPr>
          <p:cNvPicPr>
            <a:picLocks noChangeAspect="1"/>
          </p:cNvPicPr>
          <p:nvPr/>
        </p:nvPicPr>
        <p:blipFill>
          <a:blip r:embed="rId2"/>
          <a:stretch>
            <a:fillRect/>
          </a:stretch>
        </p:blipFill>
        <p:spPr>
          <a:xfrm>
            <a:off x="850738" y="966486"/>
            <a:ext cx="2788201" cy="4925027"/>
          </a:xfrm>
          <a:prstGeom prst="rect">
            <a:avLst/>
          </a:prstGeom>
        </p:spPr>
      </p:pic>
      <p:pic>
        <p:nvPicPr>
          <p:cNvPr id="5" name="Picture 4">
            <a:extLst>
              <a:ext uri="{FF2B5EF4-FFF2-40B4-BE49-F238E27FC236}">
                <a16:creationId xmlns:a16="http://schemas.microsoft.com/office/drawing/2014/main" id="{23E92809-9576-4DE7-882B-B1CD9A0E690A}"/>
              </a:ext>
            </a:extLst>
          </p:cNvPr>
          <p:cNvPicPr>
            <a:picLocks noChangeAspect="1"/>
          </p:cNvPicPr>
          <p:nvPr/>
        </p:nvPicPr>
        <p:blipFill>
          <a:blip r:embed="rId3"/>
          <a:stretch>
            <a:fillRect/>
          </a:stretch>
        </p:blipFill>
        <p:spPr>
          <a:xfrm>
            <a:off x="4387552" y="970424"/>
            <a:ext cx="2788201" cy="4899042"/>
          </a:xfrm>
          <a:prstGeom prst="rect">
            <a:avLst/>
          </a:prstGeom>
        </p:spPr>
      </p:pic>
      <p:pic>
        <p:nvPicPr>
          <p:cNvPr id="7" name="Picture 6">
            <a:extLst>
              <a:ext uri="{FF2B5EF4-FFF2-40B4-BE49-F238E27FC236}">
                <a16:creationId xmlns:a16="http://schemas.microsoft.com/office/drawing/2014/main" id="{E5B21EF5-BC0B-43EC-8E13-3F76949BDC65}"/>
              </a:ext>
            </a:extLst>
          </p:cNvPr>
          <p:cNvPicPr>
            <a:picLocks noChangeAspect="1"/>
          </p:cNvPicPr>
          <p:nvPr/>
        </p:nvPicPr>
        <p:blipFill>
          <a:blip r:embed="rId4"/>
          <a:stretch>
            <a:fillRect/>
          </a:stretch>
        </p:blipFill>
        <p:spPr>
          <a:xfrm>
            <a:off x="7938738" y="966486"/>
            <a:ext cx="2788201" cy="4906919"/>
          </a:xfrm>
          <a:prstGeom prst="rect">
            <a:avLst/>
          </a:prstGeom>
        </p:spPr>
      </p:pic>
    </p:spTree>
    <p:extLst>
      <p:ext uri="{BB962C8B-B14F-4D97-AF65-F5344CB8AC3E}">
        <p14:creationId xmlns:p14="http://schemas.microsoft.com/office/powerpoint/2010/main" val="100413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err="1"/>
              <a:t>Peserta</a:t>
            </a:r>
            <a:endParaRPr lang="en-US" sz="4800" b="1" dirty="0"/>
          </a:p>
        </p:txBody>
      </p:sp>
    </p:spTree>
    <p:extLst>
      <p:ext uri="{BB962C8B-B14F-4D97-AF65-F5344CB8AC3E}">
        <p14:creationId xmlns:p14="http://schemas.microsoft.com/office/powerpoint/2010/main" val="50203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err="1">
                <a:latin typeface="Trebuchet MS" panose="020B0603020202020204" pitchFamily="34" charset="0"/>
              </a:rPr>
              <a:t>Peserta</a:t>
            </a:r>
            <a:endParaRPr lang="en-US" sz="1600" b="1" dirty="0">
              <a:latin typeface="Trebuchet MS" panose="020B0603020202020204" pitchFamily="34" charset="0"/>
            </a:endParaRP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0485D992-9362-4B90-AB89-0B7AC63E27FF}"/>
              </a:ext>
            </a:extLst>
          </p:cNvPr>
          <p:cNvPicPr>
            <a:picLocks noChangeAspect="1"/>
          </p:cNvPicPr>
          <p:nvPr/>
        </p:nvPicPr>
        <p:blipFill>
          <a:blip r:embed="rId2"/>
          <a:stretch>
            <a:fillRect/>
          </a:stretch>
        </p:blipFill>
        <p:spPr>
          <a:xfrm>
            <a:off x="967079" y="1150979"/>
            <a:ext cx="2729408" cy="4795740"/>
          </a:xfrm>
          <a:prstGeom prst="rect">
            <a:avLst/>
          </a:prstGeom>
        </p:spPr>
      </p:pic>
      <p:pic>
        <p:nvPicPr>
          <p:cNvPr id="5" name="Picture 4">
            <a:extLst>
              <a:ext uri="{FF2B5EF4-FFF2-40B4-BE49-F238E27FC236}">
                <a16:creationId xmlns:a16="http://schemas.microsoft.com/office/drawing/2014/main" id="{963BA03D-0607-44D5-B4D6-FE01791A4CC3}"/>
              </a:ext>
            </a:extLst>
          </p:cNvPr>
          <p:cNvPicPr>
            <a:picLocks noChangeAspect="1"/>
          </p:cNvPicPr>
          <p:nvPr/>
        </p:nvPicPr>
        <p:blipFill>
          <a:blip r:embed="rId3"/>
          <a:stretch>
            <a:fillRect/>
          </a:stretch>
        </p:blipFill>
        <p:spPr>
          <a:xfrm>
            <a:off x="4416949" y="1150979"/>
            <a:ext cx="2729408" cy="4828953"/>
          </a:xfrm>
          <a:prstGeom prst="rect">
            <a:avLst/>
          </a:prstGeom>
        </p:spPr>
      </p:pic>
      <p:pic>
        <p:nvPicPr>
          <p:cNvPr id="7" name="Picture 6">
            <a:extLst>
              <a:ext uri="{FF2B5EF4-FFF2-40B4-BE49-F238E27FC236}">
                <a16:creationId xmlns:a16="http://schemas.microsoft.com/office/drawing/2014/main" id="{2F996D23-0405-4977-B911-22FC29B453F5}"/>
              </a:ext>
            </a:extLst>
          </p:cNvPr>
          <p:cNvPicPr>
            <a:picLocks noChangeAspect="1"/>
          </p:cNvPicPr>
          <p:nvPr/>
        </p:nvPicPr>
        <p:blipFill>
          <a:blip r:embed="rId4"/>
          <a:stretch>
            <a:fillRect/>
          </a:stretch>
        </p:blipFill>
        <p:spPr>
          <a:xfrm>
            <a:off x="7864169" y="1137355"/>
            <a:ext cx="2729408" cy="4822987"/>
          </a:xfrm>
          <a:prstGeom prst="rect">
            <a:avLst/>
          </a:prstGeom>
        </p:spPr>
      </p:pic>
    </p:spTree>
    <p:extLst>
      <p:ext uri="{BB962C8B-B14F-4D97-AF65-F5344CB8AC3E}">
        <p14:creationId xmlns:p14="http://schemas.microsoft.com/office/powerpoint/2010/main" val="137014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Kelas</a:t>
            </a:r>
          </a:p>
        </p:txBody>
      </p:sp>
    </p:spTree>
    <p:extLst>
      <p:ext uri="{BB962C8B-B14F-4D97-AF65-F5344CB8AC3E}">
        <p14:creationId xmlns:p14="http://schemas.microsoft.com/office/powerpoint/2010/main" val="1315025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1DD3F027-E9AE-4168-A2C0-F45357799518}"/>
              </a:ext>
            </a:extLst>
          </p:cNvPr>
          <p:cNvPicPr>
            <a:picLocks noChangeAspect="1"/>
          </p:cNvPicPr>
          <p:nvPr/>
        </p:nvPicPr>
        <p:blipFill>
          <a:blip r:embed="rId2"/>
          <a:stretch>
            <a:fillRect/>
          </a:stretch>
        </p:blipFill>
        <p:spPr>
          <a:xfrm>
            <a:off x="1069911" y="1126817"/>
            <a:ext cx="2609882" cy="4604365"/>
          </a:xfrm>
          <a:prstGeom prst="rect">
            <a:avLst/>
          </a:prstGeom>
        </p:spPr>
      </p:pic>
      <p:pic>
        <p:nvPicPr>
          <p:cNvPr id="5" name="Picture 4">
            <a:extLst>
              <a:ext uri="{FF2B5EF4-FFF2-40B4-BE49-F238E27FC236}">
                <a16:creationId xmlns:a16="http://schemas.microsoft.com/office/drawing/2014/main" id="{55C4A8D5-8126-47CD-A2D1-562D02767897}"/>
              </a:ext>
            </a:extLst>
          </p:cNvPr>
          <p:cNvPicPr>
            <a:picLocks noChangeAspect="1"/>
          </p:cNvPicPr>
          <p:nvPr/>
        </p:nvPicPr>
        <p:blipFill>
          <a:blip r:embed="rId3"/>
          <a:stretch>
            <a:fillRect/>
          </a:stretch>
        </p:blipFill>
        <p:spPr>
          <a:xfrm>
            <a:off x="4476215" y="1126816"/>
            <a:ext cx="2610876" cy="4604365"/>
          </a:xfrm>
          <a:prstGeom prst="rect">
            <a:avLst/>
          </a:prstGeom>
        </p:spPr>
      </p:pic>
      <p:pic>
        <p:nvPicPr>
          <p:cNvPr id="7" name="Picture 6">
            <a:extLst>
              <a:ext uri="{FF2B5EF4-FFF2-40B4-BE49-F238E27FC236}">
                <a16:creationId xmlns:a16="http://schemas.microsoft.com/office/drawing/2014/main" id="{1FBFDA19-A115-4F31-A3B2-86F959822411}"/>
              </a:ext>
            </a:extLst>
          </p:cNvPr>
          <p:cNvPicPr>
            <a:picLocks noChangeAspect="1"/>
          </p:cNvPicPr>
          <p:nvPr/>
        </p:nvPicPr>
        <p:blipFill>
          <a:blip r:embed="rId4"/>
          <a:stretch>
            <a:fillRect/>
          </a:stretch>
        </p:blipFill>
        <p:spPr>
          <a:xfrm>
            <a:off x="7883513" y="1139489"/>
            <a:ext cx="2632275" cy="4591693"/>
          </a:xfrm>
          <a:prstGeom prst="rect">
            <a:avLst/>
          </a:prstGeom>
        </p:spPr>
      </p:pic>
    </p:spTree>
    <p:extLst>
      <p:ext uri="{BB962C8B-B14F-4D97-AF65-F5344CB8AC3E}">
        <p14:creationId xmlns:p14="http://schemas.microsoft.com/office/powerpoint/2010/main" val="172128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Introduction</a:t>
            </a:r>
          </a:p>
        </p:txBody>
      </p:sp>
    </p:spTree>
    <p:extLst>
      <p:ext uri="{BB962C8B-B14F-4D97-AF65-F5344CB8AC3E}">
        <p14:creationId xmlns:p14="http://schemas.microsoft.com/office/powerpoint/2010/main" val="370838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Detail Kelas</a:t>
            </a:r>
          </a:p>
        </p:txBody>
      </p:sp>
    </p:spTree>
    <p:extLst>
      <p:ext uri="{BB962C8B-B14F-4D97-AF65-F5344CB8AC3E}">
        <p14:creationId xmlns:p14="http://schemas.microsoft.com/office/powerpoint/2010/main" val="134480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Detail Kelas</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40B76567-1CF2-4026-85D6-1EC357855527}"/>
              </a:ext>
            </a:extLst>
          </p:cNvPr>
          <p:cNvPicPr>
            <a:picLocks noChangeAspect="1"/>
          </p:cNvPicPr>
          <p:nvPr/>
        </p:nvPicPr>
        <p:blipFill>
          <a:blip r:embed="rId2"/>
          <a:stretch>
            <a:fillRect/>
          </a:stretch>
        </p:blipFill>
        <p:spPr>
          <a:xfrm>
            <a:off x="1046681" y="1290938"/>
            <a:ext cx="2548318" cy="4515822"/>
          </a:xfrm>
          <a:prstGeom prst="rect">
            <a:avLst/>
          </a:prstGeom>
        </p:spPr>
      </p:pic>
      <p:pic>
        <p:nvPicPr>
          <p:cNvPr id="5" name="Picture 4">
            <a:extLst>
              <a:ext uri="{FF2B5EF4-FFF2-40B4-BE49-F238E27FC236}">
                <a16:creationId xmlns:a16="http://schemas.microsoft.com/office/drawing/2014/main" id="{C80D681D-BD7C-43F9-8AA2-BFFD62468EC0}"/>
              </a:ext>
            </a:extLst>
          </p:cNvPr>
          <p:cNvPicPr>
            <a:picLocks noChangeAspect="1"/>
          </p:cNvPicPr>
          <p:nvPr/>
        </p:nvPicPr>
        <p:blipFill>
          <a:blip r:embed="rId3"/>
          <a:stretch>
            <a:fillRect/>
          </a:stretch>
        </p:blipFill>
        <p:spPr>
          <a:xfrm>
            <a:off x="4496882" y="1290938"/>
            <a:ext cx="2578388" cy="4515822"/>
          </a:xfrm>
          <a:prstGeom prst="rect">
            <a:avLst/>
          </a:prstGeom>
        </p:spPr>
      </p:pic>
      <p:pic>
        <p:nvPicPr>
          <p:cNvPr id="7" name="Picture 6">
            <a:extLst>
              <a:ext uri="{FF2B5EF4-FFF2-40B4-BE49-F238E27FC236}">
                <a16:creationId xmlns:a16="http://schemas.microsoft.com/office/drawing/2014/main" id="{6EDD692A-E079-4F8A-9845-4417EB1B8CDA}"/>
              </a:ext>
            </a:extLst>
          </p:cNvPr>
          <p:cNvPicPr>
            <a:picLocks noChangeAspect="1"/>
          </p:cNvPicPr>
          <p:nvPr/>
        </p:nvPicPr>
        <p:blipFill>
          <a:blip r:embed="rId4"/>
          <a:stretch>
            <a:fillRect/>
          </a:stretch>
        </p:blipFill>
        <p:spPr>
          <a:xfrm>
            <a:off x="7977154" y="1264305"/>
            <a:ext cx="2604601" cy="4569088"/>
          </a:xfrm>
          <a:prstGeom prst="rect">
            <a:avLst/>
          </a:prstGeom>
        </p:spPr>
      </p:pic>
    </p:spTree>
    <p:extLst>
      <p:ext uri="{BB962C8B-B14F-4D97-AF65-F5344CB8AC3E}">
        <p14:creationId xmlns:p14="http://schemas.microsoft.com/office/powerpoint/2010/main" val="183110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Cari Data</a:t>
            </a:r>
          </a:p>
        </p:txBody>
      </p:sp>
    </p:spTree>
    <p:extLst>
      <p:ext uri="{BB962C8B-B14F-4D97-AF65-F5344CB8AC3E}">
        <p14:creationId xmlns:p14="http://schemas.microsoft.com/office/powerpoint/2010/main" val="166785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63614" y="312564"/>
            <a:ext cx="10436079" cy="430887"/>
          </a:xfrm>
          <a:prstGeom prst="rect">
            <a:avLst/>
          </a:prstGeom>
          <a:solidFill>
            <a:srgbClr val="FFC000"/>
          </a:solidFill>
        </p:spPr>
        <p:txBody>
          <a:bodyPr wrap="square" tIns="91440" bIns="91440" rtlCol="0">
            <a:spAutoFit/>
          </a:bodyPr>
          <a:lstStyle/>
          <a:p>
            <a:pPr algn="just">
              <a:spcAft>
                <a:spcPts val="600"/>
              </a:spcAft>
            </a:pPr>
            <a:r>
              <a:rPr lang="en-US" sz="1600" b="1" dirty="0">
                <a:latin typeface="Trebuchet MS" panose="020B0603020202020204" pitchFamily="34" charset="0"/>
              </a:rPr>
              <a:t>Cari Data</a:t>
            </a:r>
          </a:p>
        </p:txBody>
      </p:sp>
      <p:sp>
        <p:nvSpPr>
          <p:cNvPr id="11" name="TextBox 10"/>
          <p:cNvSpPr txBox="1"/>
          <p:nvPr/>
        </p:nvSpPr>
        <p:spPr>
          <a:xfrm>
            <a:off x="563614" y="796717"/>
            <a:ext cx="10436078" cy="5504264"/>
          </a:xfrm>
          <a:prstGeom prst="rect">
            <a:avLst/>
          </a:prstGeom>
          <a:noFill/>
          <a:ln w="19050">
            <a:solidFill>
              <a:srgbClr val="FFC000"/>
            </a:solidFill>
          </a:ln>
        </p:spPr>
        <p:txBody>
          <a:bodyPr wrap="square">
            <a:spAutoFit/>
          </a:bodyPr>
          <a:lstStyle/>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a:p>
            <a:pPr algn="just">
              <a:lnSpc>
                <a:spcPct val="120000"/>
              </a:lnSpc>
              <a:spcBef>
                <a:spcPts val="0"/>
              </a:spcBef>
              <a:spcAft>
                <a:spcPts val="0"/>
              </a:spcAft>
            </a:pPr>
            <a:endParaRPr lang="sv-SE" sz="1400" dirty="0">
              <a:latin typeface="Calibri" pitchFamily="34" charset="0"/>
            </a:endParaRPr>
          </a:p>
        </p:txBody>
      </p:sp>
      <p:pic>
        <p:nvPicPr>
          <p:cNvPr id="3" name="Picture 2">
            <a:extLst>
              <a:ext uri="{FF2B5EF4-FFF2-40B4-BE49-F238E27FC236}">
                <a16:creationId xmlns:a16="http://schemas.microsoft.com/office/drawing/2014/main" id="{2C77C372-106A-4D9B-B48A-37598CD88CA9}"/>
              </a:ext>
            </a:extLst>
          </p:cNvPr>
          <p:cNvPicPr>
            <a:picLocks noChangeAspect="1"/>
          </p:cNvPicPr>
          <p:nvPr/>
        </p:nvPicPr>
        <p:blipFill>
          <a:blip r:embed="rId2"/>
          <a:stretch>
            <a:fillRect/>
          </a:stretch>
        </p:blipFill>
        <p:spPr>
          <a:xfrm>
            <a:off x="1192308" y="1229702"/>
            <a:ext cx="2630115" cy="4638294"/>
          </a:xfrm>
          <a:prstGeom prst="rect">
            <a:avLst/>
          </a:prstGeom>
        </p:spPr>
      </p:pic>
      <p:pic>
        <p:nvPicPr>
          <p:cNvPr id="5" name="Picture 4">
            <a:extLst>
              <a:ext uri="{FF2B5EF4-FFF2-40B4-BE49-F238E27FC236}">
                <a16:creationId xmlns:a16="http://schemas.microsoft.com/office/drawing/2014/main" id="{4589F89F-149D-40C9-AF2D-47B12600E47F}"/>
              </a:ext>
            </a:extLst>
          </p:cNvPr>
          <p:cNvPicPr>
            <a:picLocks noChangeAspect="1"/>
          </p:cNvPicPr>
          <p:nvPr/>
        </p:nvPicPr>
        <p:blipFill>
          <a:blip r:embed="rId3"/>
          <a:stretch>
            <a:fillRect/>
          </a:stretch>
        </p:blipFill>
        <p:spPr>
          <a:xfrm>
            <a:off x="4399330" y="1225955"/>
            <a:ext cx="2630115" cy="4638294"/>
          </a:xfrm>
          <a:prstGeom prst="rect">
            <a:avLst/>
          </a:prstGeom>
        </p:spPr>
      </p:pic>
      <p:pic>
        <p:nvPicPr>
          <p:cNvPr id="7" name="Picture 6">
            <a:extLst>
              <a:ext uri="{FF2B5EF4-FFF2-40B4-BE49-F238E27FC236}">
                <a16:creationId xmlns:a16="http://schemas.microsoft.com/office/drawing/2014/main" id="{F1E297AA-13A1-4C36-A254-0D818D0E9334}"/>
              </a:ext>
            </a:extLst>
          </p:cNvPr>
          <p:cNvPicPr>
            <a:picLocks noChangeAspect="1"/>
          </p:cNvPicPr>
          <p:nvPr/>
        </p:nvPicPr>
        <p:blipFill>
          <a:blip r:embed="rId4"/>
          <a:stretch>
            <a:fillRect/>
          </a:stretch>
        </p:blipFill>
        <p:spPr>
          <a:xfrm>
            <a:off x="7650616" y="1233448"/>
            <a:ext cx="2637608" cy="4630801"/>
          </a:xfrm>
          <a:prstGeom prst="rect">
            <a:avLst/>
          </a:prstGeom>
        </p:spPr>
      </p:pic>
    </p:spTree>
    <p:extLst>
      <p:ext uri="{BB962C8B-B14F-4D97-AF65-F5344CB8AC3E}">
        <p14:creationId xmlns:p14="http://schemas.microsoft.com/office/powerpoint/2010/main" val="137590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7E29FF-8BBE-4440-B2F3-AD0FB0AAA249}"/>
              </a:ext>
            </a:extLst>
          </p:cNvPr>
          <p:cNvSpPr>
            <a:spLocks noGrp="1"/>
          </p:cNvSpPr>
          <p:nvPr>
            <p:ph type="body" sz="quarter" idx="13"/>
          </p:nvPr>
        </p:nvSpPr>
        <p:spPr>
          <a:xfrm>
            <a:off x="4781550" y="3072606"/>
            <a:ext cx="6135688" cy="1389063"/>
          </a:xfrm>
        </p:spPr>
        <p:txBody>
          <a:bodyPr>
            <a:normAutofit/>
          </a:bodyPr>
          <a:lstStyle/>
          <a:p>
            <a:r>
              <a:rPr lang="en-US" sz="4800" b="1" dirty="0"/>
              <a:t>Demo </a:t>
            </a:r>
            <a:r>
              <a:rPr lang="en-US" sz="4800" b="1" dirty="0" err="1"/>
              <a:t>Aplikasi</a:t>
            </a:r>
            <a:endParaRPr lang="en-US" sz="4800" b="1" dirty="0"/>
          </a:p>
        </p:txBody>
      </p:sp>
    </p:spTree>
    <p:extLst>
      <p:ext uri="{BB962C8B-B14F-4D97-AF65-F5344CB8AC3E}">
        <p14:creationId xmlns:p14="http://schemas.microsoft.com/office/powerpoint/2010/main" val="56772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1D3F3A73-81D0-469F-A600-2B191AED6FF2}"/>
              </a:ext>
            </a:extLst>
          </p:cNvPr>
          <p:cNvSpPr txBox="1">
            <a:spLocks/>
          </p:cNvSpPr>
          <p:nvPr/>
        </p:nvSpPr>
        <p:spPr>
          <a:xfrm>
            <a:off x="3885811" y="2503438"/>
            <a:ext cx="6135688" cy="13890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err="1"/>
              <a:t>Terima</a:t>
            </a:r>
            <a:r>
              <a:rPr lang="en-US" sz="4800" b="1" dirty="0"/>
              <a:t> Kasih</a:t>
            </a:r>
          </a:p>
        </p:txBody>
      </p:sp>
    </p:spTree>
    <p:extLst>
      <p:ext uri="{BB962C8B-B14F-4D97-AF65-F5344CB8AC3E}">
        <p14:creationId xmlns:p14="http://schemas.microsoft.com/office/powerpoint/2010/main" val="358623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734102-DFE0-42AB-890B-A2FD270B29ED}"/>
              </a:ext>
            </a:extLst>
          </p:cNvPr>
          <p:cNvSpPr>
            <a:spLocks noGrp="1"/>
          </p:cNvSpPr>
          <p:nvPr>
            <p:ph type="body" sz="quarter" idx="13"/>
          </p:nvPr>
        </p:nvSpPr>
        <p:spPr/>
        <p:txBody>
          <a:bodyPr/>
          <a:lstStyle/>
          <a:p>
            <a:r>
              <a:rPr lang="en-US" dirty="0"/>
              <a:t>Menu</a:t>
            </a:r>
          </a:p>
        </p:txBody>
      </p:sp>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a:t>Menu &amp; Features</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2</a:t>
            </a:fld>
            <a:endParaRPr lang="en-US"/>
          </a:p>
        </p:txBody>
      </p:sp>
      <p:sp>
        <p:nvSpPr>
          <p:cNvPr id="6" name="Text Placeholder 5">
            <a:extLst>
              <a:ext uri="{FF2B5EF4-FFF2-40B4-BE49-F238E27FC236}">
                <a16:creationId xmlns:a16="http://schemas.microsoft.com/office/drawing/2014/main" id="{CCD6769C-FA5E-4EC1-8BCE-4E07FB46ED99}"/>
              </a:ext>
            </a:extLst>
          </p:cNvPr>
          <p:cNvSpPr>
            <a:spLocks noGrp="1"/>
          </p:cNvSpPr>
          <p:nvPr>
            <p:ph type="body" sz="quarter" idx="14"/>
          </p:nvPr>
        </p:nvSpPr>
        <p:spPr/>
        <p:txBody>
          <a:bodyPr/>
          <a:lstStyle/>
          <a:p>
            <a:r>
              <a:rPr lang="en-US" dirty="0"/>
              <a:t>1</a:t>
            </a:r>
          </a:p>
        </p:txBody>
      </p:sp>
      <p:sp>
        <p:nvSpPr>
          <p:cNvPr id="7" name="Text Placeholder 6">
            <a:extLst>
              <a:ext uri="{FF2B5EF4-FFF2-40B4-BE49-F238E27FC236}">
                <a16:creationId xmlns:a16="http://schemas.microsoft.com/office/drawing/2014/main" id="{0D938572-20F8-439F-ABA0-F19DEABF666C}"/>
              </a:ext>
            </a:extLst>
          </p:cNvPr>
          <p:cNvSpPr>
            <a:spLocks noGrp="1"/>
          </p:cNvSpPr>
          <p:nvPr>
            <p:ph type="body" sz="quarter" idx="15"/>
          </p:nvPr>
        </p:nvSpPr>
        <p:spPr/>
        <p:txBody>
          <a:bodyPr/>
          <a:lstStyle/>
          <a:p>
            <a:r>
              <a:rPr lang="en-US" dirty="0"/>
              <a:t>Home  </a:t>
            </a:r>
          </a:p>
          <a:p>
            <a:r>
              <a:rPr lang="en-US" dirty="0" err="1"/>
              <a:t>Intruktur</a:t>
            </a:r>
            <a:endParaRPr lang="en-US" dirty="0"/>
          </a:p>
          <a:p>
            <a:r>
              <a:rPr lang="en-US" dirty="0" err="1"/>
              <a:t>Materi</a:t>
            </a:r>
            <a:endParaRPr lang="en-US" dirty="0"/>
          </a:p>
          <a:p>
            <a:r>
              <a:rPr lang="en-US" dirty="0" err="1"/>
              <a:t>Peserta</a:t>
            </a:r>
            <a:endParaRPr lang="en-US" dirty="0"/>
          </a:p>
          <a:p>
            <a:r>
              <a:rPr lang="en-US" dirty="0"/>
              <a:t>Kelas</a:t>
            </a:r>
          </a:p>
          <a:p>
            <a:r>
              <a:rPr lang="en-US" dirty="0"/>
              <a:t>Detail Kelas</a:t>
            </a:r>
          </a:p>
          <a:p>
            <a:r>
              <a:rPr lang="en-US" dirty="0"/>
              <a:t>Cari Data</a:t>
            </a:r>
          </a:p>
        </p:txBody>
      </p:sp>
      <p:sp>
        <p:nvSpPr>
          <p:cNvPr id="8" name="Text Placeholder 7">
            <a:extLst>
              <a:ext uri="{FF2B5EF4-FFF2-40B4-BE49-F238E27FC236}">
                <a16:creationId xmlns:a16="http://schemas.microsoft.com/office/drawing/2014/main" id="{F9CD4D66-600C-41CA-BA0D-E7A4214B5586}"/>
              </a:ext>
            </a:extLst>
          </p:cNvPr>
          <p:cNvSpPr>
            <a:spLocks noGrp="1"/>
          </p:cNvSpPr>
          <p:nvPr>
            <p:ph type="body" sz="quarter" idx="16"/>
          </p:nvPr>
        </p:nvSpPr>
        <p:spPr/>
        <p:txBody>
          <a:bodyPr/>
          <a:lstStyle/>
          <a:p>
            <a:r>
              <a:rPr lang="en-US" dirty="0"/>
              <a:t>Features</a:t>
            </a:r>
          </a:p>
        </p:txBody>
      </p:sp>
      <p:sp>
        <p:nvSpPr>
          <p:cNvPr id="9" name="Text Placeholder 8">
            <a:extLst>
              <a:ext uri="{FF2B5EF4-FFF2-40B4-BE49-F238E27FC236}">
                <a16:creationId xmlns:a16="http://schemas.microsoft.com/office/drawing/2014/main" id="{8772E4DC-50F7-4732-93C9-68D6B7347D45}"/>
              </a:ext>
            </a:extLst>
          </p:cNvPr>
          <p:cNvSpPr>
            <a:spLocks noGrp="1"/>
          </p:cNvSpPr>
          <p:nvPr>
            <p:ph type="body" sz="quarter" idx="17"/>
          </p:nvPr>
        </p:nvSpPr>
        <p:spPr/>
        <p:txBody>
          <a:bodyPr/>
          <a:lstStyle/>
          <a:p>
            <a:r>
              <a:rPr lang="en-US" dirty="0"/>
              <a:t>2</a:t>
            </a:r>
          </a:p>
        </p:txBody>
      </p:sp>
      <p:sp>
        <p:nvSpPr>
          <p:cNvPr id="10" name="Text Placeholder 9">
            <a:extLst>
              <a:ext uri="{FF2B5EF4-FFF2-40B4-BE49-F238E27FC236}">
                <a16:creationId xmlns:a16="http://schemas.microsoft.com/office/drawing/2014/main" id="{C99CBA98-A919-493B-AD26-DCF994227CF5}"/>
              </a:ext>
            </a:extLst>
          </p:cNvPr>
          <p:cNvSpPr>
            <a:spLocks noGrp="1"/>
          </p:cNvSpPr>
          <p:nvPr>
            <p:ph type="body" sz="quarter" idx="18"/>
          </p:nvPr>
        </p:nvSpPr>
        <p:spPr/>
        <p:txBody>
          <a:bodyPr/>
          <a:lstStyle/>
          <a:p>
            <a:r>
              <a:rPr lang="en-US" dirty="0"/>
              <a:t>Insert</a:t>
            </a:r>
          </a:p>
          <a:p>
            <a:r>
              <a:rPr lang="en-US" dirty="0"/>
              <a:t>Update</a:t>
            </a:r>
          </a:p>
          <a:p>
            <a:r>
              <a:rPr lang="en-US" dirty="0"/>
              <a:t>Delete</a:t>
            </a:r>
          </a:p>
          <a:p>
            <a:r>
              <a:rPr lang="en-US" dirty="0"/>
              <a:t>Detail</a:t>
            </a:r>
          </a:p>
          <a:p>
            <a:r>
              <a:rPr lang="en-US" dirty="0"/>
              <a:t>Search</a:t>
            </a:r>
          </a:p>
        </p:txBody>
      </p:sp>
    </p:spTree>
    <p:extLst>
      <p:ext uri="{BB962C8B-B14F-4D97-AF65-F5344CB8AC3E}">
        <p14:creationId xmlns:p14="http://schemas.microsoft.com/office/powerpoint/2010/main" val="100557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a:t>ERD</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3</a:t>
            </a:fld>
            <a:endParaRPr lang="en-US"/>
          </a:p>
        </p:txBody>
      </p:sp>
      <p:pic>
        <p:nvPicPr>
          <p:cNvPr id="23" name="Picture 22">
            <a:extLst>
              <a:ext uri="{FF2B5EF4-FFF2-40B4-BE49-F238E27FC236}">
                <a16:creationId xmlns:a16="http://schemas.microsoft.com/office/drawing/2014/main" id="{4BBAA2C7-FAC1-4DAA-BD20-097FE49FE1A5}"/>
              </a:ext>
            </a:extLst>
          </p:cNvPr>
          <p:cNvPicPr>
            <a:picLocks noChangeAspect="1"/>
          </p:cNvPicPr>
          <p:nvPr/>
        </p:nvPicPr>
        <p:blipFill>
          <a:blip r:embed="rId2"/>
          <a:stretch>
            <a:fillRect/>
          </a:stretch>
        </p:blipFill>
        <p:spPr>
          <a:xfrm>
            <a:off x="371475" y="1671637"/>
            <a:ext cx="11449050" cy="3514725"/>
          </a:xfrm>
          <a:prstGeom prst="rect">
            <a:avLst/>
          </a:prstGeom>
        </p:spPr>
      </p:pic>
    </p:spTree>
    <p:extLst>
      <p:ext uri="{BB962C8B-B14F-4D97-AF65-F5344CB8AC3E}">
        <p14:creationId xmlns:p14="http://schemas.microsoft.com/office/powerpoint/2010/main" val="305862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err="1"/>
              <a:t>Tabel</a:t>
            </a:r>
            <a:r>
              <a:rPr lang="en-US" dirty="0"/>
              <a:t> </a:t>
            </a:r>
            <a:r>
              <a:rPr lang="en-US" dirty="0" err="1"/>
              <a:t>Instruktur</a:t>
            </a:r>
            <a:endParaRPr lang="en-US" dirty="0"/>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4</a:t>
            </a:fld>
            <a:endParaRPr lang="en-US"/>
          </a:p>
        </p:txBody>
      </p:sp>
      <p:pic>
        <p:nvPicPr>
          <p:cNvPr id="3" name="Picture 2">
            <a:extLst>
              <a:ext uri="{FF2B5EF4-FFF2-40B4-BE49-F238E27FC236}">
                <a16:creationId xmlns:a16="http://schemas.microsoft.com/office/drawing/2014/main" id="{3DAEDC54-DB3F-4270-A61F-5947AFE80EFA}"/>
              </a:ext>
            </a:extLst>
          </p:cNvPr>
          <p:cNvPicPr>
            <a:picLocks noChangeAspect="1"/>
          </p:cNvPicPr>
          <p:nvPr/>
        </p:nvPicPr>
        <p:blipFill>
          <a:blip r:embed="rId2"/>
          <a:stretch>
            <a:fillRect/>
          </a:stretch>
        </p:blipFill>
        <p:spPr>
          <a:xfrm>
            <a:off x="2214562" y="2628900"/>
            <a:ext cx="7762875" cy="1600200"/>
          </a:xfrm>
          <a:prstGeom prst="rect">
            <a:avLst/>
          </a:prstGeom>
        </p:spPr>
      </p:pic>
    </p:spTree>
    <p:extLst>
      <p:ext uri="{BB962C8B-B14F-4D97-AF65-F5344CB8AC3E}">
        <p14:creationId xmlns:p14="http://schemas.microsoft.com/office/powerpoint/2010/main" val="331679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err="1"/>
              <a:t>Tabel</a:t>
            </a:r>
            <a:r>
              <a:rPr lang="en-US" dirty="0"/>
              <a:t> </a:t>
            </a:r>
            <a:r>
              <a:rPr lang="en-US" dirty="0" err="1"/>
              <a:t>Materi</a:t>
            </a:r>
            <a:endParaRPr lang="en-US" dirty="0"/>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5</a:t>
            </a:fld>
            <a:endParaRPr lang="en-US"/>
          </a:p>
        </p:txBody>
      </p:sp>
      <p:pic>
        <p:nvPicPr>
          <p:cNvPr id="6" name="Picture 5">
            <a:extLst>
              <a:ext uri="{FF2B5EF4-FFF2-40B4-BE49-F238E27FC236}">
                <a16:creationId xmlns:a16="http://schemas.microsoft.com/office/drawing/2014/main" id="{38F284AA-83B8-4188-AF73-783CF93B1872}"/>
              </a:ext>
            </a:extLst>
          </p:cNvPr>
          <p:cNvPicPr>
            <a:picLocks noChangeAspect="1"/>
          </p:cNvPicPr>
          <p:nvPr/>
        </p:nvPicPr>
        <p:blipFill>
          <a:blip r:embed="rId2"/>
          <a:stretch>
            <a:fillRect/>
          </a:stretch>
        </p:blipFill>
        <p:spPr>
          <a:xfrm>
            <a:off x="1591540" y="2867025"/>
            <a:ext cx="8239125" cy="1123950"/>
          </a:xfrm>
          <a:prstGeom prst="rect">
            <a:avLst/>
          </a:prstGeom>
        </p:spPr>
      </p:pic>
    </p:spTree>
    <p:extLst>
      <p:ext uri="{BB962C8B-B14F-4D97-AF65-F5344CB8AC3E}">
        <p14:creationId xmlns:p14="http://schemas.microsoft.com/office/powerpoint/2010/main" val="10026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err="1"/>
              <a:t>Tabel</a:t>
            </a:r>
            <a:r>
              <a:rPr lang="en-US" dirty="0"/>
              <a:t> </a:t>
            </a:r>
            <a:r>
              <a:rPr lang="en-US" dirty="0" err="1"/>
              <a:t>Peserta</a:t>
            </a:r>
            <a:endParaRPr lang="en-US" dirty="0"/>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6</a:t>
            </a:fld>
            <a:endParaRPr lang="en-US"/>
          </a:p>
        </p:txBody>
      </p:sp>
      <p:pic>
        <p:nvPicPr>
          <p:cNvPr id="6" name="Picture 5">
            <a:extLst>
              <a:ext uri="{FF2B5EF4-FFF2-40B4-BE49-F238E27FC236}">
                <a16:creationId xmlns:a16="http://schemas.microsoft.com/office/drawing/2014/main" id="{C8CB6BF1-A828-4295-B7B1-EFAAA8998194}"/>
              </a:ext>
            </a:extLst>
          </p:cNvPr>
          <p:cNvPicPr>
            <a:picLocks noChangeAspect="1"/>
          </p:cNvPicPr>
          <p:nvPr/>
        </p:nvPicPr>
        <p:blipFill>
          <a:blip r:embed="rId2"/>
          <a:stretch>
            <a:fillRect/>
          </a:stretch>
        </p:blipFill>
        <p:spPr>
          <a:xfrm>
            <a:off x="1957387" y="2314575"/>
            <a:ext cx="8277225" cy="2228850"/>
          </a:xfrm>
          <a:prstGeom prst="rect">
            <a:avLst/>
          </a:prstGeom>
        </p:spPr>
      </p:pic>
    </p:spTree>
    <p:extLst>
      <p:ext uri="{BB962C8B-B14F-4D97-AF65-F5344CB8AC3E}">
        <p14:creationId xmlns:p14="http://schemas.microsoft.com/office/powerpoint/2010/main" val="112647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err="1"/>
              <a:t>Tabel</a:t>
            </a:r>
            <a:r>
              <a:rPr lang="en-US" dirty="0"/>
              <a:t> Kelas</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7</a:t>
            </a:fld>
            <a:endParaRPr lang="en-US"/>
          </a:p>
        </p:txBody>
      </p:sp>
      <p:pic>
        <p:nvPicPr>
          <p:cNvPr id="6" name="Picture 5">
            <a:extLst>
              <a:ext uri="{FF2B5EF4-FFF2-40B4-BE49-F238E27FC236}">
                <a16:creationId xmlns:a16="http://schemas.microsoft.com/office/drawing/2014/main" id="{8D9129F8-EDFF-4A12-8484-EF08B4107AB0}"/>
              </a:ext>
            </a:extLst>
          </p:cNvPr>
          <p:cNvPicPr>
            <a:picLocks noChangeAspect="1"/>
          </p:cNvPicPr>
          <p:nvPr/>
        </p:nvPicPr>
        <p:blipFill>
          <a:blip r:embed="rId2"/>
          <a:stretch>
            <a:fillRect/>
          </a:stretch>
        </p:blipFill>
        <p:spPr>
          <a:xfrm>
            <a:off x="2319337" y="2238375"/>
            <a:ext cx="7553325" cy="2381250"/>
          </a:xfrm>
          <a:prstGeom prst="rect">
            <a:avLst/>
          </a:prstGeom>
        </p:spPr>
      </p:pic>
    </p:spTree>
    <p:extLst>
      <p:ext uri="{BB962C8B-B14F-4D97-AF65-F5344CB8AC3E}">
        <p14:creationId xmlns:p14="http://schemas.microsoft.com/office/powerpoint/2010/main" val="243567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95B4C-4D97-43EC-B0F1-67B592F03438}"/>
              </a:ext>
            </a:extLst>
          </p:cNvPr>
          <p:cNvSpPr>
            <a:spLocks noGrp="1"/>
          </p:cNvSpPr>
          <p:nvPr>
            <p:ph type="title"/>
          </p:nvPr>
        </p:nvSpPr>
        <p:spPr/>
        <p:txBody>
          <a:bodyPr/>
          <a:lstStyle/>
          <a:p>
            <a:r>
              <a:rPr lang="en-US" dirty="0" err="1"/>
              <a:t>Tabel</a:t>
            </a:r>
            <a:r>
              <a:rPr lang="en-US" dirty="0"/>
              <a:t> Detail Kelas</a:t>
            </a:r>
          </a:p>
        </p:txBody>
      </p:sp>
      <p:sp>
        <p:nvSpPr>
          <p:cNvPr id="5" name="Slide Number Placeholder 4">
            <a:extLst>
              <a:ext uri="{FF2B5EF4-FFF2-40B4-BE49-F238E27FC236}">
                <a16:creationId xmlns:a16="http://schemas.microsoft.com/office/drawing/2014/main" id="{38082739-3EAE-4137-9BF8-609FA403F158}"/>
              </a:ext>
            </a:extLst>
          </p:cNvPr>
          <p:cNvSpPr>
            <a:spLocks noGrp="1"/>
          </p:cNvSpPr>
          <p:nvPr>
            <p:ph type="sldNum" sz="quarter" idx="12"/>
          </p:nvPr>
        </p:nvSpPr>
        <p:spPr/>
        <p:txBody>
          <a:bodyPr/>
          <a:lstStyle/>
          <a:p>
            <a:fld id="{7C03E8FC-7EBD-BF42-9ED4-90D4B1E23A24}" type="slidenum">
              <a:rPr lang="en-US" smtClean="0"/>
              <a:pPr/>
              <a:t>8</a:t>
            </a:fld>
            <a:endParaRPr lang="en-US"/>
          </a:p>
        </p:txBody>
      </p:sp>
      <p:pic>
        <p:nvPicPr>
          <p:cNvPr id="6" name="Picture 5">
            <a:extLst>
              <a:ext uri="{FF2B5EF4-FFF2-40B4-BE49-F238E27FC236}">
                <a16:creationId xmlns:a16="http://schemas.microsoft.com/office/drawing/2014/main" id="{DEE53FFA-A4D7-49AB-9AFA-6EC93C8C9729}"/>
              </a:ext>
            </a:extLst>
          </p:cNvPr>
          <p:cNvPicPr>
            <a:picLocks noChangeAspect="1"/>
          </p:cNvPicPr>
          <p:nvPr/>
        </p:nvPicPr>
        <p:blipFill>
          <a:blip r:embed="rId2"/>
          <a:stretch>
            <a:fillRect/>
          </a:stretch>
        </p:blipFill>
        <p:spPr>
          <a:xfrm>
            <a:off x="2209800" y="2647950"/>
            <a:ext cx="7772400" cy="1562100"/>
          </a:xfrm>
          <a:prstGeom prst="rect">
            <a:avLst/>
          </a:prstGeom>
        </p:spPr>
      </p:pic>
    </p:spTree>
    <p:extLst>
      <p:ext uri="{BB962C8B-B14F-4D97-AF65-F5344CB8AC3E}">
        <p14:creationId xmlns:p14="http://schemas.microsoft.com/office/powerpoint/2010/main" val="230883909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ppt-template_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PPT-Template_external" id="{25F9B2DA-ED11-4B3F-8473-A548FEC6E2DC}" vid="{B6DBA1B7-5F3F-4490-AFBA-2193B30C3E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10783</TotalTime>
  <Words>73</Words>
  <Application>Microsoft Office PowerPoint</Application>
  <PresentationFormat>Widescreen</PresentationFormat>
  <Paragraphs>184</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Trebuchet MS</vt:lpstr>
      <vt:lpstr>Office Theme</vt:lpstr>
      <vt:lpstr>ppt-template_internal</vt:lpstr>
      <vt:lpstr>Android: Project Individu</vt:lpstr>
      <vt:lpstr>PowerPoint Presentation</vt:lpstr>
      <vt:lpstr>Menu &amp; Features</vt:lpstr>
      <vt:lpstr>ERD</vt:lpstr>
      <vt:lpstr>Tabel Instruktur</vt:lpstr>
      <vt:lpstr>Tabel Materi</vt:lpstr>
      <vt:lpstr>Tabel Peserta</vt:lpstr>
      <vt:lpstr>Tabel Kelas</vt:lpstr>
      <vt:lpstr>Tabel Detail Kelas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Maybank</dc:title>
  <dc:creator>Group Corporate Marketing</dc:creator>
  <cp:lastModifiedBy>adi yusuf</cp:lastModifiedBy>
  <cp:revision>471</cp:revision>
  <dcterms:created xsi:type="dcterms:W3CDTF">2020-11-06T04:41:16Z</dcterms:created>
  <dcterms:modified xsi:type="dcterms:W3CDTF">2022-02-13T18:18:01Z</dcterms:modified>
</cp:coreProperties>
</file>