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3" r:id="rId2"/>
  </p:sldMasterIdLst>
  <p:notesMasterIdLst>
    <p:notesMasterId r:id="rId22"/>
  </p:notesMasterIdLst>
  <p:handoutMasterIdLst>
    <p:handoutMasterId r:id="rId23"/>
  </p:handoutMasterIdLst>
  <p:sldIdLst>
    <p:sldId id="328" r:id="rId3"/>
    <p:sldId id="1259" r:id="rId4"/>
    <p:sldId id="1258" r:id="rId5"/>
    <p:sldId id="1260" r:id="rId6"/>
    <p:sldId id="1257" r:id="rId7"/>
    <p:sldId id="1261" r:id="rId8"/>
    <p:sldId id="1262" r:id="rId9"/>
    <p:sldId id="1263" r:id="rId10"/>
    <p:sldId id="1264" r:id="rId11"/>
    <p:sldId id="1265" r:id="rId12"/>
    <p:sldId id="1266" r:id="rId13"/>
    <p:sldId id="1267" r:id="rId14"/>
    <p:sldId id="1268" r:id="rId15"/>
    <p:sldId id="1269" r:id="rId16"/>
    <p:sldId id="1270" r:id="rId17"/>
    <p:sldId id="1271" r:id="rId18"/>
    <p:sldId id="1272" r:id="rId19"/>
    <p:sldId id="1273" r:id="rId20"/>
    <p:sldId id="3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0F"/>
    <a:srgbClr val="FCFDE9"/>
    <a:srgbClr val="D1CECF"/>
    <a:srgbClr val="A6A6A6"/>
    <a:srgbClr val="7A7972"/>
    <a:srgbClr val="333F50"/>
    <a:srgbClr val="FFBC13"/>
    <a:srgbClr val="0D0D0D"/>
    <a:srgbClr val="FFBC0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6291"/>
  </p:normalViewPr>
  <p:slideViewPr>
    <p:cSldViewPr snapToGrid="0" snapToObjects="1">
      <p:cViewPr varScale="1">
        <p:scale>
          <a:sx n="86" d="100"/>
          <a:sy n="86" d="100"/>
        </p:scale>
        <p:origin x="470"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B27A76-0DF1-4948-BB5B-3F67A7CF0A48}" type="datetimeFigureOut">
              <a:rPr lang="en-US" smtClean="0"/>
              <a:t>2/13/2022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2AF991-A36F-4497-A966-9BDAE66899E8}" type="slidenum">
              <a:rPr lang="en-US" smtClean="0"/>
              <a:t>‹#›</a:t>
            </a:fld>
            <a:endParaRPr lang="en-US"/>
          </a:p>
        </p:txBody>
      </p:sp>
    </p:spTree>
    <p:extLst>
      <p:ext uri="{BB962C8B-B14F-4D97-AF65-F5344CB8AC3E}">
        <p14:creationId xmlns:p14="http://schemas.microsoft.com/office/powerpoint/2010/main" val="30012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A215D-F816-814E-9365-4A907CD0BFDE}" type="datetimeFigureOut">
              <a:rPr lang="en-US" smtClean="0"/>
              <a:pPr/>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D05A0-4F8E-2C4A-AB1E-FA4CE08F40B8}" type="slidenum">
              <a:rPr lang="en-US" smtClean="0"/>
              <a:pPr/>
              <a:t>‹#›</a:t>
            </a:fld>
            <a:endParaRPr lang="en-US"/>
          </a:p>
        </p:txBody>
      </p:sp>
    </p:spTree>
    <p:extLst>
      <p:ext uri="{BB962C8B-B14F-4D97-AF65-F5344CB8AC3E}">
        <p14:creationId xmlns:p14="http://schemas.microsoft.com/office/powerpoint/2010/main" val="66452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
        <p:nvSpPr>
          <p:cNvPr id="4" name="Footer Placeholder 3">
            <a:extLst>
              <a:ext uri="{FF2B5EF4-FFF2-40B4-BE49-F238E27FC236}">
                <a16:creationId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r>
              <a:rPr lang="en-US" b="1" dirty="0"/>
              <a:t>Choose one: Highly Confidential / Confidential / Restricted / Public</a:t>
            </a:r>
            <a:endParaRPr lang="en-US" dirty="0"/>
          </a:p>
        </p:txBody>
      </p:sp>
      <p:sp>
        <p:nvSpPr>
          <p:cNvPr id="5" name="Slide Number Placeholder 4">
            <a:extLst>
              <a:ext uri="{FF2B5EF4-FFF2-40B4-BE49-F238E27FC236}">
                <a16:creationId xmlns:a16="http://schemas.microsoft.com/office/drawing/2014/main" id="{761F157F-E773-9E40-95D1-79F17798E5A0}"/>
              </a:ext>
            </a:extLst>
          </p:cNvPr>
          <p:cNvSpPr>
            <a:spLocks noGrp="1"/>
          </p:cNvSpPr>
          <p:nvPr>
            <p:ph type="sldNum" sz="quarter" idx="15"/>
          </p:nvPr>
        </p:nvSpPr>
        <p:spPr/>
        <p:txBody>
          <a:bodyPr/>
          <a:lstStyle/>
          <a:p>
            <a:fld id="{7C03E8FC-7EBD-BF42-9ED4-90D4B1E23A24}" type="slidenum">
              <a:rPr lang="en-US" smtClean="0"/>
              <a:pPr/>
              <a:t>‹#›</a:t>
            </a:fld>
            <a:endParaRPr lang="en-US" dirty="0"/>
          </a:p>
        </p:txBody>
      </p:sp>
      <p:sp>
        <p:nvSpPr>
          <p:cNvPr id="13" name="Rectangle 12"/>
          <p:cNvSpPr/>
          <p:nvPr userDrawn="1"/>
        </p:nvSpPr>
        <p:spPr>
          <a:xfrm>
            <a:off x="6986556" y="507887"/>
            <a:ext cx="5021766" cy="523220"/>
          </a:xfrm>
          <a:prstGeom prst="rect">
            <a:avLst/>
          </a:prstGeom>
        </p:spPr>
        <p:txBody>
          <a:bodyPr wrap="square">
            <a:spAutoFit/>
          </a:bodyPr>
          <a:lstStyle/>
          <a:p>
            <a:pPr algn="just"/>
            <a:r>
              <a:rPr lang="en-MY" sz="700" i="1" dirty="0"/>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139829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layout with copy">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Table layout with copy</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1422545" y="-640493"/>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653951"/>
            <a:ext cx="3346403" cy="2831544"/>
          </a:xfrm>
        </p:spPr>
        <p:txBody>
          <a:bodyPr>
            <a:normAutofit/>
          </a:bodyPr>
          <a:lstStyle>
            <a:lvl1pPr marL="0" indent="0">
              <a:buNone/>
              <a:defRPr sz="1800">
                <a:solidFill>
                  <a:schemeClr val="tx1">
                    <a:lumMod val="85000"/>
                    <a:lumOff val="15000"/>
                  </a:schemeClr>
                </a:solidFill>
              </a:defRPr>
            </a:lvl1pPr>
            <a:lvl2pPr marL="180975" indent="-168275">
              <a:buFont typeface="Arial" panose="020B0604020202020204" pitchFamily="34" charset="0"/>
              <a:buChar char="•"/>
              <a:tabLst/>
              <a:defRPr sz="1600">
                <a:solidFill>
                  <a:schemeClr val="tx1">
                    <a:lumMod val="85000"/>
                    <a:lumOff val="15000"/>
                  </a:schemeClr>
                </a:solidFill>
              </a:defRPr>
            </a:lvl2pPr>
            <a:lvl3pPr marL="361950" indent="-139700">
              <a:buFont typeface="Arial" panose="020B0604020202020204" pitchFamily="34" charset="0"/>
              <a:buChar char="•"/>
              <a:tabLst/>
              <a:defRPr sz="1400">
                <a:solidFill>
                  <a:schemeClr val="tx1">
                    <a:lumMod val="85000"/>
                    <a:lumOff val="15000"/>
                  </a:schemeClr>
                </a:solidFill>
              </a:defRPr>
            </a:lvl3pPr>
            <a:lvl4pPr marL="501650" indent="-139700">
              <a:buFont typeface="Arial" panose="020B0604020202020204" pitchFamily="34" charset="0"/>
              <a:buChar char="•"/>
              <a:tabLst/>
              <a:defRPr sz="1200">
                <a:solidFill>
                  <a:schemeClr val="tx1">
                    <a:lumMod val="85000"/>
                    <a:lumOff val="15000"/>
                  </a:schemeClr>
                </a:solidFill>
              </a:defRPr>
            </a:lvl4pPr>
            <a:lvl5pPr marL="668338" indent="-166688">
              <a:buFont typeface="Arial" panose="020B0604020202020204" pitchFamily="34" charset="0"/>
              <a:buChar char="•"/>
              <a:tabLst/>
              <a:defRPr sz="1000">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able Placeholder 5">
            <a:extLst>
              <a:ext uri="{FF2B5EF4-FFF2-40B4-BE49-F238E27FC236}">
                <a16:creationId xmlns:a16="http://schemas.microsoft.com/office/drawing/2014/main" id="{804F53D6-FE15-014B-8637-4816D8C8D57E}"/>
              </a:ext>
            </a:extLst>
          </p:cNvPr>
          <p:cNvSpPr>
            <a:spLocks noGrp="1"/>
          </p:cNvSpPr>
          <p:nvPr>
            <p:ph type="tbl" sz="quarter" idx="13"/>
          </p:nvPr>
        </p:nvSpPr>
        <p:spPr>
          <a:xfrm>
            <a:off x="3955805" y="1605397"/>
            <a:ext cx="7705970" cy="4387416"/>
          </a:xfrm>
        </p:spPr>
        <p:txBody>
          <a:bodyPr/>
          <a:lstStyle/>
          <a:p>
            <a:r>
              <a:rPr lang="en-US"/>
              <a:t>Click icon to add table</a:t>
            </a:r>
            <a:endParaRPr lang="en-US" dirty="0"/>
          </a:p>
        </p:txBody>
      </p:sp>
      <p:sp>
        <p:nvSpPr>
          <p:cNvPr id="7" name="Text Placeholder 6"/>
          <p:cNvSpPr>
            <a:spLocks noGrp="1"/>
          </p:cNvSpPr>
          <p:nvPr>
            <p:ph type="body" sz="quarter" idx="14" hasCustomPrompt="1"/>
          </p:nvPr>
        </p:nvSpPr>
        <p:spPr>
          <a:xfrm>
            <a:off x="466725" y="6356350"/>
            <a:ext cx="42195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153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3767F-0C30-D14E-9986-F765BD52A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8370A-2DCE-2041-9E0C-D89ED7709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10" name="Text Placeholder 9"/>
          <p:cNvSpPr>
            <a:spLocks noGrp="1"/>
          </p:cNvSpPr>
          <p:nvPr>
            <p:ph type="body" sz="quarter" idx="13" hasCustomPrompt="1"/>
          </p:nvPr>
        </p:nvSpPr>
        <p:spPr>
          <a:xfrm>
            <a:off x="504825" y="6356350"/>
            <a:ext cx="41560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57976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1ACCC9-0B01-4140-AB97-B2D5AAF74A13}"/>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814FBDE-2BA1-4740-A145-BE005D1192D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A6741B0-2215-8A46-88BF-F2E66B8FCFBF}"/>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7" name="Text Placeholder 6"/>
          <p:cNvSpPr>
            <a:spLocks noGrp="1"/>
          </p:cNvSpPr>
          <p:nvPr>
            <p:ph type="body" sz="quarter" idx="13" hasCustomPrompt="1"/>
          </p:nvPr>
        </p:nvSpPr>
        <p:spPr>
          <a:xfrm>
            <a:off x="504825" y="6356350"/>
            <a:ext cx="3800475"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397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3" hasCustomPrompt="1"/>
          </p:nvPr>
        </p:nvSpPr>
        <p:spPr>
          <a:xfrm>
            <a:off x="419100" y="6356350"/>
            <a:ext cx="34290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4881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5" name="Rectangle 4">
            <a:extLst>
              <a:ext uri="{FF2B5EF4-FFF2-40B4-BE49-F238E27FC236}">
                <a16:creationId xmlns:a16="http://schemas.microsoft.com/office/drawing/2014/main" id="{A0855FEC-46CE-FF40-85A6-F0A85A0F9B3F}"/>
              </a:ext>
            </a:extLst>
          </p:cNvPr>
          <p:cNvSpPr/>
          <p:nvPr userDrawn="1"/>
        </p:nvSpPr>
        <p:spPr>
          <a:xfrm>
            <a:off x="0" y="321764"/>
            <a:ext cx="504824" cy="365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3" hasCustomPrompt="1"/>
          </p:nvPr>
        </p:nvSpPr>
        <p:spPr>
          <a:xfrm>
            <a:off x="406400" y="6356350"/>
            <a:ext cx="40513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2776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7AE889-C293-674E-B5E9-01862CB4F1BA}"/>
              </a:ext>
            </a:extLst>
          </p:cNvPr>
          <p:cNvSpPr>
            <a:spLocks noGrp="1"/>
          </p:cNvSpPr>
          <p:nvPr>
            <p:ph type="pic" idx="1"/>
          </p:nvPr>
        </p:nvSpPr>
        <p:spPr>
          <a:xfrm>
            <a:off x="0" y="0"/>
            <a:ext cx="60579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F3565BFD-3AF0-F64F-BA5A-7FAD6F793F06}"/>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C330D6F-16E3-BB4D-AAD6-AF24CD8A2838}"/>
              </a:ext>
            </a:extLst>
          </p:cNvPr>
          <p:cNvSpPr>
            <a:spLocks noGrp="1"/>
          </p:cNvSpPr>
          <p:nvPr>
            <p:ph type="title" hasCustomPrompt="1"/>
          </p:nvPr>
        </p:nvSpPr>
        <p:spPr>
          <a:xfrm>
            <a:off x="6669088" y="2256296"/>
            <a:ext cx="4397190" cy="523220"/>
          </a:xfrm>
        </p:spPr>
        <p:txBody>
          <a:bodyPr anchor="b">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8EA95580-89D1-2F44-B156-FC0FE81704F9}"/>
              </a:ext>
            </a:extLst>
          </p:cNvPr>
          <p:cNvSpPr>
            <a:spLocks noGrp="1"/>
          </p:cNvSpPr>
          <p:nvPr>
            <p:ph type="body" sz="half" idx="2"/>
          </p:nvPr>
        </p:nvSpPr>
        <p:spPr>
          <a:xfrm>
            <a:off x="6669088" y="3284782"/>
            <a:ext cx="4397190" cy="2584206"/>
          </a:xfrm>
        </p:spPr>
        <p:txBody>
          <a:bodyPr>
            <a:normAutofit/>
          </a:bodyPr>
          <a:lstStyle>
            <a:lvl1pPr marL="0" indent="0">
              <a:buNone/>
              <a:defRPr sz="2000">
                <a:solidFill>
                  <a:srgbClr val="7F7F7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98C8ABB-4A3F-E348-ADA0-77696158B139}"/>
              </a:ext>
            </a:extLst>
          </p:cNvPr>
          <p:cNvSpPr>
            <a:spLocks noGrp="1"/>
          </p:cNvSpPr>
          <p:nvPr>
            <p:ph type="sldNum" sz="quarter" idx="12"/>
          </p:nvPr>
        </p:nvSpPr>
        <p:spPr/>
        <p:txBody>
          <a:bodyPr/>
          <a:lstStyle/>
          <a:p>
            <a:fld id="{7C03E8FC-7EBD-BF42-9ED4-90D4B1E23A24}" type="slidenum">
              <a:rPr lang="en-US" smtClean="0"/>
              <a:pPr/>
              <a:t>‹#›</a:t>
            </a:fld>
            <a:endParaRPr lang="en-US"/>
          </a:p>
        </p:txBody>
      </p:sp>
    </p:spTree>
    <p:extLst>
      <p:ext uri="{BB962C8B-B14F-4D97-AF65-F5344CB8AC3E}">
        <p14:creationId xmlns:p14="http://schemas.microsoft.com/office/powerpoint/2010/main" val="1975035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ortrait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A302-C59B-3647-878D-A10C98FE147F}"/>
              </a:ext>
            </a:extLst>
          </p:cNvPr>
          <p:cNvSpPr>
            <a:spLocks noGrp="1"/>
          </p:cNvSpPr>
          <p:nvPr>
            <p:ph type="title"/>
          </p:nvPr>
        </p:nvSpPr>
        <p:spPr>
          <a:xfrm rot="5400000">
            <a:off x="9144168" y="2757709"/>
            <a:ext cx="5090064" cy="584297"/>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81F90F18-E2C8-5B46-B688-3E93E92B3508}"/>
              </a:ext>
            </a:extLst>
          </p:cNvPr>
          <p:cNvSpPr>
            <a:spLocks noGrp="1"/>
          </p:cNvSpPr>
          <p:nvPr>
            <p:ph type="ftr" sz="quarter" idx="10"/>
          </p:nvPr>
        </p:nvSpPr>
        <p:spPr>
          <a:xfrm rot="5400000">
            <a:off x="-791188" y="5082180"/>
            <a:ext cx="2187184" cy="360000"/>
          </a:xfrm>
        </p:spPr>
        <p:txBody>
          <a:bodyPr/>
          <a:lstStyle>
            <a:lvl1pPr>
              <a:defRPr sz="1000"/>
            </a:lvl1p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EB56C224-AC05-4244-A6F8-5ED0BE3AB17F}"/>
              </a:ext>
            </a:extLst>
          </p:cNvPr>
          <p:cNvSpPr>
            <a:spLocks noGrp="1"/>
          </p:cNvSpPr>
          <p:nvPr>
            <p:ph type="sldNum" sz="quarter" idx="11"/>
          </p:nvPr>
        </p:nvSpPr>
        <p:spPr>
          <a:xfrm rot="5400000">
            <a:off x="167404" y="6311831"/>
            <a:ext cx="270000" cy="360000"/>
          </a:xfrm>
        </p:spPr>
        <p:txBody>
          <a:bodyPr/>
          <a:lstStyle/>
          <a:p>
            <a:fld id="{7C03E8FC-7EBD-BF42-9ED4-90D4B1E23A24}" type="slidenum">
              <a:rPr lang="en-US" smtClean="0"/>
              <a:pPr/>
              <a:t>‹#›</a:t>
            </a:fld>
            <a:endParaRPr lang="en-US" dirty="0"/>
          </a:p>
        </p:txBody>
      </p:sp>
      <p:pic>
        <p:nvPicPr>
          <p:cNvPr id="5" name="Picture 4">
            <a:extLst>
              <a:ext uri="{FF2B5EF4-FFF2-40B4-BE49-F238E27FC236}">
                <a16:creationId xmlns:a16="http://schemas.microsoft.com/office/drawing/2014/main" id="{490B4B59-E99B-444C-9921-3BE45FB6939A}"/>
              </a:ext>
            </a:extLst>
          </p:cNvPr>
          <p:cNvPicPr>
            <a:picLocks noChangeAspect="1"/>
          </p:cNvPicPr>
          <p:nvPr userDrawn="1"/>
        </p:nvPicPr>
        <p:blipFill>
          <a:blip r:embed="rId2">
            <a:lum/>
          </a:blip>
          <a:stretch>
            <a:fillRect/>
          </a:stretch>
        </p:blipFill>
        <p:spPr>
          <a:xfrm rot="5400000">
            <a:off x="11366056" y="5746750"/>
            <a:ext cx="603250" cy="603250"/>
          </a:xfrm>
          <a:prstGeom prst="rect">
            <a:avLst/>
          </a:prstGeom>
        </p:spPr>
      </p:pic>
      <p:sp>
        <p:nvSpPr>
          <p:cNvPr id="6" name="Rectangle 5">
            <a:extLst>
              <a:ext uri="{FF2B5EF4-FFF2-40B4-BE49-F238E27FC236}">
                <a16:creationId xmlns:a16="http://schemas.microsoft.com/office/drawing/2014/main" id="{00F03B43-7FC6-344A-B7D0-E069F533C54A}"/>
              </a:ext>
            </a:extLst>
          </p:cNvPr>
          <p:cNvSpPr/>
          <p:nvPr userDrawn="1"/>
        </p:nvSpPr>
        <p:spPr>
          <a:xfrm rot="5400000">
            <a:off x="11422244" y="69850"/>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8704DF-B258-C14E-AA5D-37328F3C8398}"/>
              </a:ext>
            </a:extLst>
          </p:cNvPr>
          <p:cNvCxnSpPr>
            <a:cxnSpLocks/>
          </p:cNvCxnSpPr>
          <p:nvPr userDrawn="1"/>
        </p:nvCxnSpPr>
        <p:spPr>
          <a:xfrm flipH="1">
            <a:off x="503743" y="284458"/>
            <a:ext cx="18519" cy="6342373"/>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Vertical Text Placeholder 15">
            <a:extLst>
              <a:ext uri="{FF2B5EF4-FFF2-40B4-BE49-F238E27FC236}">
                <a16:creationId xmlns:a16="http://schemas.microsoft.com/office/drawing/2014/main" id="{E9DA24B5-4D59-7244-982A-1A1578A4D2D2}"/>
              </a:ext>
            </a:extLst>
          </p:cNvPr>
          <p:cNvSpPr>
            <a:spLocks noGrp="1"/>
          </p:cNvSpPr>
          <p:nvPr>
            <p:ph type="body" orient="vert" sz="quarter" idx="12"/>
          </p:nvPr>
        </p:nvSpPr>
        <p:spPr>
          <a:xfrm>
            <a:off x="2033752" y="504825"/>
            <a:ext cx="8953620" cy="56279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5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70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8A8D-C465-4DFD-BBD7-EEB303BB9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30A9E-4155-4E2D-9E90-1EB6F113E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1E8EE-C50C-4083-823A-EA3B51F889C4}"/>
              </a:ext>
            </a:extLst>
          </p:cNvPr>
          <p:cNvSpPr>
            <a:spLocks noGrp="1"/>
          </p:cNvSpPr>
          <p:nvPr>
            <p:ph type="dt" sz="half" idx="10"/>
          </p:nvPr>
        </p:nvSpPr>
        <p:spPr/>
        <p:txBody>
          <a:bodyPr/>
          <a:lstStyle/>
          <a:p>
            <a:fld id="{38320691-59E8-4C82-BB2A-52AD7D460E77}" type="datetime1">
              <a:rPr lang="en-US" smtClean="0">
                <a:solidFill>
                  <a:prstClr val="black">
                    <a:tint val="75000"/>
                  </a:prstClr>
                </a:solidFill>
              </a:rPr>
              <a:pPr/>
              <a:t>2/13/2022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F10C98A-8D4D-4026-AD27-A58D40CBA90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E62FF66-84CA-46C3-A5D4-C251B9AB776F}"/>
              </a:ext>
            </a:extLst>
          </p:cNvPr>
          <p:cNvSpPr>
            <a:spLocks noGrp="1"/>
          </p:cNvSpPr>
          <p:nvPr>
            <p:ph type="sldNum" sz="quarter" idx="12"/>
          </p:nvPr>
        </p:nvSpPr>
        <p:spPr/>
        <p:txBody>
          <a:bodyPr/>
          <a:lstStyle/>
          <a:p>
            <a:fld id="{47CBDEB2-8969-456C-A172-00A8EA30485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253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Tree>
    <p:extLst>
      <p:ext uri="{BB962C8B-B14F-4D97-AF65-F5344CB8AC3E}">
        <p14:creationId xmlns:p14="http://schemas.microsoft.com/office/powerpoint/2010/main" val="11008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68836-95DD-6444-8A3B-102219EAF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sp>
        <p:nvSpPr>
          <p:cNvPr id="8" name="Text Placeholder 7"/>
          <p:cNvSpPr>
            <a:spLocks noGrp="1"/>
          </p:cNvSpPr>
          <p:nvPr>
            <p:ph type="body" sz="quarter" idx="13" hasCustomPrompt="1"/>
          </p:nvPr>
        </p:nvSpPr>
        <p:spPr>
          <a:xfrm>
            <a:off x="504825" y="6411593"/>
            <a:ext cx="2974975" cy="25241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27589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o pictur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p:nvPr>
        </p:nvSpPr>
        <p:spPr>
          <a:xfrm>
            <a:off x="4781550" y="2378075"/>
            <a:ext cx="6135688" cy="1389063"/>
          </a:xfrm>
        </p:spPr>
        <p:txBody>
          <a:bodyPr/>
          <a:lstStyle>
            <a:lvl1pPr marL="0" indent="0">
              <a:buNone/>
              <a:defRPr>
                <a:solidFill>
                  <a:srgbClr val="C0C0C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w/o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grpSp>
        <p:nvGrpSpPr>
          <p:cNvPr id="7" name="Group 6">
            <a:extLst>
              <a:ext uri="{FF2B5EF4-FFF2-40B4-BE49-F238E27FC236}">
                <a16:creationId xmlns:a16="http://schemas.microsoft.com/office/drawing/2014/main" id="{ECDFFBDC-318D-3F4B-8882-A65DFD277D6F}"/>
              </a:ext>
            </a:extLst>
          </p:cNvPr>
          <p:cNvGrpSpPr/>
          <p:nvPr userDrawn="1"/>
        </p:nvGrpSpPr>
        <p:grpSpPr>
          <a:xfrm>
            <a:off x="1335505" y="1987277"/>
            <a:ext cx="2959768" cy="2825955"/>
            <a:chOff x="2743200" y="3200400"/>
            <a:chExt cx="3886200" cy="3886200"/>
          </a:xfrm>
        </p:grpSpPr>
        <p:sp>
          <p:nvSpPr>
            <p:cNvPr id="8" name="Oval 7">
              <a:extLst>
                <a:ext uri="{FF2B5EF4-FFF2-40B4-BE49-F238E27FC236}">
                  <a16:creationId xmlns:a16="http://schemas.microsoft.com/office/drawing/2014/main" id="{DA268088-0802-7149-8E40-18E4EE20A607}"/>
                </a:ext>
              </a:extLst>
            </p:cNvPr>
            <p:cNvSpPr/>
            <p:nvPr/>
          </p:nvSpPr>
          <p:spPr>
            <a:xfrm>
              <a:off x="2743200" y="3200400"/>
              <a:ext cx="3886200" cy="3886200"/>
            </a:xfrm>
            <a:prstGeom prst="ellipse">
              <a:avLst/>
            </a:prstGeom>
            <a:solidFill>
              <a:srgbClr val="FFC800"/>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54C67207-558A-2748-8761-EBE162DE7E71}"/>
                </a:ext>
              </a:extLst>
            </p:cNvPr>
            <p:cNvSpPr>
              <a:spLocks noEditPoints="1"/>
            </p:cNvSpPr>
            <p:nvPr/>
          </p:nvSpPr>
          <p:spPr bwMode="auto">
            <a:xfrm>
              <a:off x="4008516" y="4381500"/>
              <a:ext cx="1355568" cy="1266824"/>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vert="horz" wrap="square" lIns="91440" tIns="45720" rIns="91440" bIns="45720" numCol="1" anchor="t" anchorCtr="0" compatLnSpc="1">
              <a:prstTxWarp prst="textNoShape">
                <a:avLst/>
              </a:prstTxWarp>
            </a:bodyPr>
            <a:lstStyle/>
            <a:p>
              <a:pPr marL="0" marR="0" lvl="0" indent="0"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grpSp>
      <p:sp>
        <p:nvSpPr>
          <p:cNvPr id="4" name="Text Placeholder 3"/>
          <p:cNvSpPr>
            <a:spLocks noGrp="1"/>
          </p:cNvSpPr>
          <p:nvPr>
            <p:ph type="body" sz="quarter" idx="14" hasCustomPrompt="1"/>
          </p:nvPr>
        </p:nvSpPr>
        <p:spPr>
          <a:xfrm>
            <a:off x="504825" y="6356350"/>
            <a:ext cx="30257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623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B390E-C77E-7C41-B22A-A0D2E61CCCE4}"/>
              </a:ext>
            </a:extLst>
          </p:cNvPr>
          <p:cNvPicPr>
            <a:picLocks noChangeAspect="1"/>
          </p:cNvPicPr>
          <p:nvPr userDrawn="1"/>
        </p:nvPicPr>
        <p:blipFill rotWithShape="1">
          <a:blip r:embed="rId2"/>
          <a:srcRect l="4223" r="2574"/>
          <a:stretch/>
        </p:blipFill>
        <p:spPr>
          <a:xfrm>
            <a:off x="84405" y="1532515"/>
            <a:ext cx="7315201" cy="4480309"/>
          </a:xfrm>
          <a:prstGeom prst="rect">
            <a:avLst/>
          </a:prstGeom>
          <a:effectLst>
            <a:outerShdw blurRad="190500" dist="76200" dir="5400000" algn="t" rotWithShape="0">
              <a:prstClr val="black">
                <a:alpha val="14000"/>
              </a:prstClr>
            </a:outerShdw>
          </a:effectLst>
        </p:spPr>
      </p:pic>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hasCustomPrompt="1"/>
          </p:nvPr>
        </p:nvSpPr>
        <p:spPr>
          <a:xfrm>
            <a:off x="6961792" y="2485939"/>
            <a:ext cx="4727700" cy="813316"/>
          </a:xfrm>
        </p:spPr>
        <p:txBody>
          <a:bodyPr anchor="b"/>
          <a:lstStyle>
            <a:lvl1pPr marL="0" indent="0">
              <a:buNone/>
              <a:defRPr>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with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a:p>
        </p:txBody>
      </p:sp>
      <p:sp>
        <p:nvSpPr>
          <p:cNvPr id="14" name="Picture Placeholder 13">
            <a:extLst>
              <a:ext uri="{FF2B5EF4-FFF2-40B4-BE49-F238E27FC236}">
                <a16:creationId xmlns:a16="http://schemas.microsoft.com/office/drawing/2014/main" id="{9E64B062-21B0-4D42-BAF2-3D88EA4ABB73}"/>
              </a:ext>
            </a:extLst>
          </p:cNvPr>
          <p:cNvSpPr>
            <a:spLocks noGrp="1"/>
          </p:cNvSpPr>
          <p:nvPr>
            <p:ph type="pic" sz="quarter" idx="14" hasCustomPrompt="1"/>
          </p:nvPr>
        </p:nvSpPr>
        <p:spPr>
          <a:xfrm>
            <a:off x="1012825" y="1964724"/>
            <a:ext cx="5437188" cy="3435951"/>
          </a:xfrm>
        </p:spPr>
        <p:txBody>
          <a:bodyPr anchor="ctr"/>
          <a:lstStyle>
            <a:lvl1pPr marL="0" indent="0" algn="ctr">
              <a:buNone/>
              <a:defRPr/>
            </a:lvl1pPr>
          </a:lstStyle>
          <a:p>
            <a:r>
              <a:rPr lang="en-US" dirty="0"/>
              <a:t>Insert Picture</a:t>
            </a:r>
          </a:p>
        </p:txBody>
      </p:sp>
      <p:sp>
        <p:nvSpPr>
          <p:cNvPr id="17" name="Text Placeholder 16">
            <a:extLst>
              <a:ext uri="{FF2B5EF4-FFF2-40B4-BE49-F238E27FC236}">
                <a16:creationId xmlns:a16="http://schemas.microsoft.com/office/drawing/2014/main" id="{263B176F-1D20-3E47-8649-209AA2AF26B0}"/>
              </a:ext>
            </a:extLst>
          </p:cNvPr>
          <p:cNvSpPr>
            <a:spLocks noGrp="1"/>
          </p:cNvSpPr>
          <p:nvPr>
            <p:ph type="body" sz="quarter" idx="15"/>
          </p:nvPr>
        </p:nvSpPr>
        <p:spPr>
          <a:xfrm>
            <a:off x="6961792" y="3435350"/>
            <a:ext cx="4725383" cy="1001713"/>
          </a:xfrm>
        </p:spPr>
        <p:txBody>
          <a:bodyPr>
            <a:noAutofit/>
          </a:bodyPr>
          <a:lstStyle>
            <a:lvl1pPr marL="0" indent="0">
              <a:buNone/>
              <a:defRPr sz="2000">
                <a:solidFill>
                  <a:srgbClr val="7F7F7F"/>
                </a:solidFill>
              </a:defRPr>
            </a:lvl1pPr>
            <a:lvl2pPr marL="457200" indent="0">
              <a:buNone/>
              <a:defRPr sz="2000">
                <a:solidFill>
                  <a:srgbClr val="7F7F7F"/>
                </a:solidFill>
              </a:defRPr>
            </a:lvl2pPr>
            <a:lvl3pPr marL="914400" indent="0">
              <a:buNone/>
              <a:defRPr sz="2000">
                <a:solidFill>
                  <a:srgbClr val="7F7F7F"/>
                </a:solidFill>
              </a:defRPr>
            </a:lvl3pPr>
            <a:lvl4pPr marL="1371600" indent="0">
              <a:buNone/>
              <a:defRPr sz="2000">
                <a:solidFill>
                  <a:srgbClr val="7F7F7F"/>
                </a:solidFill>
              </a:defRPr>
            </a:lvl4pPr>
            <a:lvl5pPr marL="1828800" indent="0">
              <a:buNone/>
              <a:defRPr sz="2000">
                <a:solidFill>
                  <a:srgbClr val="7F7F7F"/>
                </a:solidFill>
              </a:defRPr>
            </a:lvl5pPr>
          </a:lstStyle>
          <a:p>
            <a:pPr lvl="0"/>
            <a:r>
              <a:rPr lang="en-US"/>
              <a:t>Click to edit Master text styles</a:t>
            </a:r>
          </a:p>
        </p:txBody>
      </p:sp>
      <p:sp>
        <p:nvSpPr>
          <p:cNvPr id="7" name="Text Placeholder 6"/>
          <p:cNvSpPr>
            <a:spLocks noGrp="1"/>
          </p:cNvSpPr>
          <p:nvPr>
            <p:ph type="body" sz="quarter" idx="16" hasCustomPrompt="1"/>
          </p:nvPr>
        </p:nvSpPr>
        <p:spPr>
          <a:xfrm>
            <a:off x="504825" y="6451600"/>
            <a:ext cx="3419475" cy="406400"/>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406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 Text + 1x Pic">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7204075" y="1062038"/>
            <a:ext cx="4484688" cy="5178425"/>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p:nvPr>
        </p:nvSpPr>
        <p:spPr>
          <a:xfrm>
            <a:off x="504825" y="250215"/>
            <a:ext cx="10412557" cy="58429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465942" y="1302701"/>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841157"/>
            <a:ext cx="5891996" cy="4348506"/>
          </a:xfrm>
        </p:spPr>
        <p:txBody>
          <a:bodyPr>
            <a:normAutofit/>
          </a:bodyPr>
          <a:lstStyle>
            <a:lvl1pPr marL="0" indent="0">
              <a:buNone/>
              <a:defRPr sz="1200">
                <a:solidFill>
                  <a:srgbClr val="595959"/>
                </a:solidFill>
              </a:defRPr>
            </a:lvl1pPr>
            <a:lvl2pPr marL="457200" indent="0">
              <a:buNone/>
              <a:defRPr sz="1200">
                <a:solidFill>
                  <a:srgbClr val="595959"/>
                </a:solidFill>
              </a:defRPr>
            </a:lvl2pPr>
            <a:lvl3pPr marL="914400" indent="0">
              <a:buNone/>
              <a:defRPr sz="1200">
                <a:solidFill>
                  <a:srgbClr val="595959"/>
                </a:solidFill>
              </a:defRPr>
            </a:lvl3pPr>
            <a:lvl4pPr marL="1371600" indent="0">
              <a:buNone/>
              <a:defRPr sz="1200">
                <a:solidFill>
                  <a:srgbClr val="595959"/>
                </a:solidFill>
              </a:defRPr>
            </a:lvl4pPr>
            <a:lvl5pPr marL="1828800" indent="0">
              <a:buNone/>
              <a:defRPr sz="1200">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4" hasCustomPrompt="1"/>
          </p:nvPr>
        </p:nvSpPr>
        <p:spPr>
          <a:xfrm>
            <a:off x="466725" y="6356350"/>
            <a:ext cx="3444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8230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project showcas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A2BBBA6-8747-8149-897F-5F4120F24E1E}"/>
              </a:ext>
            </a:extLst>
          </p:cNvPr>
          <p:cNvSpPr>
            <a:spLocks noGrp="1"/>
          </p:cNvSpPr>
          <p:nvPr>
            <p:ph type="body" sz="quarter" idx="16" hasCustomPrompt="1"/>
          </p:nvPr>
        </p:nvSpPr>
        <p:spPr>
          <a:xfrm>
            <a:off x="85588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4476000" y="1198518"/>
            <a:ext cx="3240000" cy="2520000"/>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dirty="0"/>
              <a:t>3-column project showcase</a:t>
            </a:r>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85588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20" name="Picture Placeholder 14">
            <a:extLst>
              <a:ext uri="{FF2B5EF4-FFF2-40B4-BE49-F238E27FC236}">
                <a16:creationId xmlns:a16="http://schemas.microsoft.com/office/drawing/2014/main" id="{FC9E2B90-5A98-D947-A29D-1372DADDA8DA}"/>
              </a:ext>
            </a:extLst>
          </p:cNvPr>
          <p:cNvSpPr>
            <a:spLocks noGrp="1"/>
          </p:cNvSpPr>
          <p:nvPr>
            <p:ph type="pic" sz="quarter" idx="14"/>
          </p:nvPr>
        </p:nvSpPr>
        <p:spPr>
          <a:xfrm>
            <a:off x="855881" y="1198518"/>
            <a:ext cx="3240000" cy="2520000"/>
          </a:xfrm>
        </p:spPr>
        <p:txBody>
          <a:bodyPr anchor="ctr"/>
          <a:lstStyle>
            <a:lvl1pPr marL="0" indent="0" algn="ctr">
              <a:buNone/>
              <a:defRPr/>
            </a:lvl1pPr>
          </a:lstStyle>
          <a:p>
            <a:r>
              <a:rPr lang="en-US"/>
              <a:t>Click icon to add picture</a:t>
            </a:r>
            <a:endParaRPr lang="en-US" dirty="0"/>
          </a:p>
        </p:txBody>
      </p:sp>
      <p:sp>
        <p:nvSpPr>
          <p:cNvPr id="21" name="Picture Placeholder 14">
            <a:extLst>
              <a:ext uri="{FF2B5EF4-FFF2-40B4-BE49-F238E27FC236}">
                <a16:creationId xmlns:a16="http://schemas.microsoft.com/office/drawing/2014/main" id="{C087033D-C8DB-864A-92FE-5CDCB4253B35}"/>
              </a:ext>
            </a:extLst>
          </p:cNvPr>
          <p:cNvSpPr>
            <a:spLocks noGrp="1"/>
          </p:cNvSpPr>
          <p:nvPr>
            <p:ph type="pic" sz="quarter" idx="15"/>
          </p:nvPr>
        </p:nvSpPr>
        <p:spPr>
          <a:xfrm>
            <a:off x="7992511" y="1198518"/>
            <a:ext cx="3240000" cy="2520000"/>
          </a:xfrm>
        </p:spPr>
        <p:txBody>
          <a:bodyPr anchor="ctr"/>
          <a:lstStyle>
            <a:lvl1pPr marL="0" indent="0" algn="ctr">
              <a:buNone/>
              <a:defRPr/>
            </a:lvl1pPr>
          </a:lstStyle>
          <a:p>
            <a:r>
              <a:rPr lang="en-US"/>
              <a:t>Click icon to add picture</a:t>
            </a:r>
            <a:endParaRPr lang="en-US" dirty="0"/>
          </a:p>
        </p:txBody>
      </p:sp>
      <p:sp>
        <p:nvSpPr>
          <p:cNvPr id="22" name="Text Placeholder 5">
            <a:extLst>
              <a:ext uri="{FF2B5EF4-FFF2-40B4-BE49-F238E27FC236}">
                <a16:creationId xmlns:a16="http://schemas.microsoft.com/office/drawing/2014/main" id="{57BA9409-A7B4-5147-B2B4-81AD8C98D8FE}"/>
              </a:ext>
            </a:extLst>
          </p:cNvPr>
          <p:cNvSpPr>
            <a:spLocks noGrp="1"/>
          </p:cNvSpPr>
          <p:nvPr>
            <p:ph type="body" sz="quarter" idx="17" hasCustomPrompt="1"/>
          </p:nvPr>
        </p:nvSpPr>
        <p:spPr>
          <a:xfrm>
            <a:off x="4476000"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3" name="Text Placeholder 2">
            <a:extLst>
              <a:ext uri="{FF2B5EF4-FFF2-40B4-BE49-F238E27FC236}">
                <a16:creationId xmlns:a16="http://schemas.microsoft.com/office/drawing/2014/main" id="{D142D9D1-526E-CC4D-8FE6-90CB7593C04F}"/>
              </a:ext>
            </a:extLst>
          </p:cNvPr>
          <p:cNvSpPr>
            <a:spLocks noGrp="1"/>
          </p:cNvSpPr>
          <p:nvPr>
            <p:ph type="body" idx="18" hasCustomPrompt="1"/>
          </p:nvPr>
        </p:nvSpPr>
        <p:spPr>
          <a:xfrm>
            <a:off x="4476000"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24" name="Text Placeholder 5">
            <a:extLst>
              <a:ext uri="{FF2B5EF4-FFF2-40B4-BE49-F238E27FC236}">
                <a16:creationId xmlns:a16="http://schemas.microsoft.com/office/drawing/2014/main" id="{0D9B4493-7B31-C644-B62E-32A90C658F44}"/>
              </a:ext>
            </a:extLst>
          </p:cNvPr>
          <p:cNvSpPr>
            <a:spLocks noGrp="1"/>
          </p:cNvSpPr>
          <p:nvPr>
            <p:ph type="body" sz="quarter" idx="19" hasCustomPrompt="1"/>
          </p:nvPr>
        </p:nvSpPr>
        <p:spPr>
          <a:xfrm>
            <a:off x="799251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5" name="Text Placeholder 2">
            <a:extLst>
              <a:ext uri="{FF2B5EF4-FFF2-40B4-BE49-F238E27FC236}">
                <a16:creationId xmlns:a16="http://schemas.microsoft.com/office/drawing/2014/main" id="{207568BA-2550-D849-9CC9-D47F24A15E41}"/>
              </a:ext>
            </a:extLst>
          </p:cNvPr>
          <p:cNvSpPr>
            <a:spLocks noGrp="1"/>
          </p:cNvSpPr>
          <p:nvPr>
            <p:ph type="body" idx="20" hasCustomPrompt="1"/>
          </p:nvPr>
        </p:nvSpPr>
        <p:spPr>
          <a:xfrm>
            <a:off x="799251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5" name="Text Placeholder 4"/>
          <p:cNvSpPr>
            <a:spLocks noGrp="1"/>
          </p:cNvSpPr>
          <p:nvPr>
            <p:ph type="body" sz="quarter" idx="21" hasCustomPrompt="1"/>
          </p:nvPr>
        </p:nvSpPr>
        <p:spPr>
          <a:xfrm>
            <a:off x="504825" y="6356350"/>
            <a:ext cx="33686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8423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Opt 01)">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834887"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p:txBody>
          <a:bodyPr/>
          <a:lstStyle>
            <a:lvl1pPr>
              <a:defRPr/>
            </a:lvl1pPr>
          </a:lstStyle>
          <a:p>
            <a:r>
              <a:rPr lang="en-US" sz="2800" dirty="0">
                <a:latin typeface="Trebuchet MS" panose="020B0603020202020204" pitchFamily="34" charset="0"/>
              </a:rPr>
              <a:t>Comparisons (opt 01)</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4" name="Text Placeholder 23">
            <a:extLst>
              <a:ext uri="{FF2B5EF4-FFF2-40B4-BE49-F238E27FC236}">
                <a16:creationId xmlns:a16="http://schemas.microsoft.com/office/drawing/2014/main" id="{F03422E6-CE47-5B4C-8C92-FA13F1EA2762}"/>
              </a:ext>
            </a:extLst>
          </p:cNvPr>
          <p:cNvSpPr>
            <a:spLocks noGrp="1"/>
          </p:cNvSpPr>
          <p:nvPr>
            <p:ph type="body" sz="quarter" idx="14" hasCustomPrompt="1"/>
          </p:nvPr>
        </p:nvSpPr>
        <p:spPr>
          <a:xfrm>
            <a:off x="581891"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834886"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1">
            <a:extLst>
              <a:ext uri="{FF2B5EF4-FFF2-40B4-BE49-F238E27FC236}">
                <a16:creationId xmlns:a16="http://schemas.microsoft.com/office/drawing/2014/main" id="{FF0BFB3C-8987-A449-857D-BE505C75ABED}"/>
              </a:ext>
            </a:extLst>
          </p:cNvPr>
          <p:cNvSpPr>
            <a:spLocks noGrp="1"/>
          </p:cNvSpPr>
          <p:nvPr>
            <p:ph type="body" sz="quarter" idx="16" hasCustomPrompt="1"/>
          </p:nvPr>
        </p:nvSpPr>
        <p:spPr>
          <a:xfrm>
            <a:off x="4742858"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29" name="Text Placeholder 23">
            <a:extLst>
              <a:ext uri="{FF2B5EF4-FFF2-40B4-BE49-F238E27FC236}">
                <a16:creationId xmlns:a16="http://schemas.microsoft.com/office/drawing/2014/main" id="{6C59BA92-114B-CA46-8F65-30948BB2E36E}"/>
              </a:ext>
            </a:extLst>
          </p:cNvPr>
          <p:cNvSpPr>
            <a:spLocks noGrp="1"/>
          </p:cNvSpPr>
          <p:nvPr>
            <p:ph type="body" sz="quarter" idx="17" hasCustomPrompt="1"/>
          </p:nvPr>
        </p:nvSpPr>
        <p:spPr>
          <a:xfrm>
            <a:off x="4489862"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0" name="Text Placeholder 25">
            <a:extLst>
              <a:ext uri="{FF2B5EF4-FFF2-40B4-BE49-F238E27FC236}">
                <a16:creationId xmlns:a16="http://schemas.microsoft.com/office/drawing/2014/main" id="{B16A439E-D494-B345-A2DC-0ED9729C73AF}"/>
              </a:ext>
            </a:extLst>
          </p:cNvPr>
          <p:cNvSpPr>
            <a:spLocks noGrp="1"/>
          </p:cNvSpPr>
          <p:nvPr>
            <p:ph type="body" sz="quarter" idx="18"/>
          </p:nvPr>
        </p:nvSpPr>
        <p:spPr>
          <a:xfrm>
            <a:off x="4742857"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21">
            <a:extLst>
              <a:ext uri="{FF2B5EF4-FFF2-40B4-BE49-F238E27FC236}">
                <a16:creationId xmlns:a16="http://schemas.microsoft.com/office/drawing/2014/main" id="{AC3AA84A-179B-C44A-A390-FBE7CF18792C}"/>
              </a:ext>
            </a:extLst>
          </p:cNvPr>
          <p:cNvSpPr>
            <a:spLocks noGrp="1"/>
          </p:cNvSpPr>
          <p:nvPr>
            <p:ph type="body" sz="quarter" idx="19" hasCustomPrompt="1"/>
          </p:nvPr>
        </p:nvSpPr>
        <p:spPr>
          <a:xfrm>
            <a:off x="8740609" y="1302547"/>
            <a:ext cx="3060000" cy="612000"/>
          </a:xfrm>
          <a:prstGeom prst="roundRect">
            <a:avLst/>
          </a:prstGeom>
          <a:solidFill>
            <a:srgbClr val="FEBC11"/>
          </a:solidFill>
          <a:ln w="12700">
            <a:solidFill>
              <a:srgbClr val="FFBB13"/>
            </a:solidFill>
          </a:ln>
        </p:spPr>
        <p:txBody>
          <a:bodyPr anchor="ctr">
            <a:normAutofit/>
          </a:bodyPr>
          <a:lstStyle>
            <a:lvl1pPr marL="357188" indent="0">
              <a:buNone/>
              <a:tabLst/>
              <a:defRPr sz="1800" b="1">
                <a:solidFill>
                  <a:schemeClr val="bg1"/>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37" name="Text Placeholder 23">
            <a:extLst>
              <a:ext uri="{FF2B5EF4-FFF2-40B4-BE49-F238E27FC236}">
                <a16:creationId xmlns:a16="http://schemas.microsoft.com/office/drawing/2014/main" id="{DB0369DC-C42C-BC44-B24A-FD8EE3F70AB4}"/>
              </a:ext>
            </a:extLst>
          </p:cNvPr>
          <p:cNvSpPr>
            <a:spLocks noGrp="1"/>
          </p:cNvSpPr>
          <p:nvPr>
            <p:ph type="body" sz="quarter" idx="20" hasCustomPrompt="1"/>
          </p:nvPr>
        </p:nvSpPr>
        <p:spPr>
          <a:xfrm>
            <a:off x="8487613" y="1302547"/>
            <a:ext cx="612000" cy="612000"/>
          </a:xfrm>
          <a:prstGeom prst="ellipse">
            <a:avLst/>
          </a:prstGeom>
          <a:solidFill>
            <a:srgbClr val="FEBC11"/>
          </a:solidFill>
          <a:ln w="25400">
            <a:solidFill>
              <a:schemeClr val="bg1"/>
            </a:solidFill>
          </a:ln>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8" name="Text Placeholder 25">
            <a:extLst>
              <a:ext uri="{FF2B5EF4-FFF2-40B4-BE49-F238E27FC236}">
                <a16:creationId xmlns:a16="http://schemas.microsoft.com/office/drawing/2014/main" id="{E4A1293A-D1F4-1941-A787-F87122B6427B}"/>
              </a:ext>
            </a:extLst>
          </p:cNvPr>
          <p:cNvSpPr>
            <a:spLocks noGrp="1"/>
          </p:cNvSpPr>
          <p:nvPr>
            <p:ph type="body" sz="quarter" idx="21"/>
          </p:nvPr>
        </p:nvSpPr>
        <p:spPr>
          <a:xfrm>
            <a:off x="8740608"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22" hasCustomPrompt="1"/>
          </p:nvPr>
        </p:nvSpPr>
        <p:spPr>
          <a:xfrm>
            <a:off x="406400" y="6356350"/>
            <a:ext cx="3403600"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0525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s - with image / chart / icon (opt 02)">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504825"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Comparisons - with image / chart / icon (opt 02)</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504825"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F6BE7-BA67-1B46-8163-B7A3DFBB32E9}"/>
              </a:ext>
            </a:extLst>
          </p:cNvPr>
          <p:cNvSpPr>
            <a:spLocks noGrp="1"/>
          </p:cNvSpPr>
          <p:nvPr>
            <p:ph sz="quarter" idx="21" hasCustomPrompt="1"/>
          </p:nvPr>
        </p:nvSpPr>
        <p:spPr>
          <a:xfrm>
            <a:off x="504825"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19" name="Text Placeholder 21">
            <a:extLst>
              <a:ext uri="{FF2B5EF4-FFF2-40B4-BE49-F238E27FC236}">
                <a16:creationId xmlns:a16="http://schemas.microsoft.com/office/drawing/2014/main" id="{072E3C89-2DC2-D745-AC1A-40F655B2CE22}"/>
              </a:ext>
            </a:extLst>
          </p:cNvPr>
          <p:cNvSpPr>
            <a:spLocks noGrp="1"/>
          </p:cNvSpPr>
          <p:nvPr>
            <p:ph type="body" sz="quarter" idx="22" hasCustomPrompt="1"/>
          </p:nvPr>
        </p:nvSpPr>
        <p:spPr>
          <a:xfrm>
            <a:off x="4331237"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0" name="Text Placeholder 25">
            <a:extLst>
              <a:ext uri="{FF2B5EF4-FFF2-40B4-BE49-F238E27FC236}">
                <a16:creationId xmlns:a16="http://schemas.microsoft.com/office/drawing/2014/main" id="{5565FFAC-83E0-5641-B638-1A58E427F71E}"/>
              </a:ext>
            </a:extLst>
          </p:cNvPr>
          <p:cNvSpPr>
            <a:spLocks noGrp="1"/>
          </p:cNvSpPr>
          <p:nvPr>
            <p:ph type="body" sz="quarter" idx="23"/>
          </p:nvPr>
        </p:nvSpPr>
        <p:spPr>
          <a:xfrm>
            <a:off x="4331237"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a:extLst>
              <a:ext uri="{FF2B5EF4-FFF2-40B4-BE49-F238E27FC236}">
                <a16:creationId xmlns:a16="http://schemas.microsoft.com/office/drawing/2014/main" id="{793719C8-1987-8A4C-A63E-B740FD53052B}"/>
              </a:ext>
            </a:extLst>
          </p:cNvPr>
          <p:cNvSpPr>
            <a:spLocks noGrp="1"/>
          </p:cNvSpPr>
          <p:nvPr>
            <p:ph sz="quarter" idx="24" hasCustomPrompt="1"/>
          </p:nvPr>
        </p:nvSpPr>
        <p:spPr>
          <a:xfrm>
            <a:off x="4331237"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23" name="Text Placeholder 21">
            <a:extLst>
              <a:ext uri="{FF2B5EF4-FFF2-40B4-BE49-F238E27FC236}">
                <a16:creationId xmlns:a16="http://schemas.microsoft.com/office/drawing/2014/main" id="{3EBF9622-0B52-5D4E-BF04-71D838A7A6A4}"/>
              </a:ext>
            </a:extLst>
          </p:cNvPr>
          <p:cNvSpPr>
            <a:spLocks noGrp="1"/>
          </p:cNvSpPr>
          <p:nvPr>
            <p:ph type="body" sz="quarter" idx="25" hasCustomPrompt="1"/>
          </p:nvPr>
        </p:nvSpPr>
        <p:spPr>
          <a:xfrm>
            <a:off x="8157650"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5" name="Text Placeholder 25">
            <a:extLst>
              <a:ext uri="{FF2B5EF4-FFF2-40B4-BE49-F238E27FC236}">
                <a16:creationId xmlns:a16="http://schemas.microsoft.com/office/drawing/2014/main" id="{DAA0B8D7-4C30-1648-86CE-0F510E7EB760}"/>
              </a:ext>
            </a:extLst>
          </p:cNvPr>
          <p:cNvSpPr>
            <a:spLocks noGrp="1"/>
          </p:cNvSpPr>
          <p:nvPr>
            <p:ph type="body" sz="quarter" idx="26"/>
          </p:nvPr>
        </p:nvSpPr>
        <p:spPr>
          <a:xfrm>
            <a:off x="8157650"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a:extLst>
              <a:ext uri="{FF2B5EF4-FFF2-40B4-BE49-F238E27FC236}">
                <a16:creationId xmlns:a16="http://schemas.microsoft.com/office/drawing/2014/main" id="{6C08569C-0B31-6C47-AAB3-3B9388505ED4}"/>
              </a:ext>
            </a:extLst>
          </p:cNvPr>
          <p:cNvSpPr>
            <a:spLocks noGrp="1"/>
          </p:cNvSpPr>
          <p:nvPr>
            <p:ph sz="quarter" idx="27" hasCustomPrompt="1"/>
          </p:nvPr>
        </p:nvSpPr>
        <p:spPr>
          <a:xfrm>
            <a:off x="8157650"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5" name="Text Placeholder 4"/>
          <p:cNvSpPr>
            <a:spLocks noGrp="1"/>
          </p:cNvSpPr>
          <p:nvPr>
            <p:ph type="body" sz="quarter" idx="28" hasCustomPrompt="1"/>
          </p:nvPr>
        </p:nvSpPr>
        <p:spPr>
          <a:xfrm>
            <a:off x="504825" y="6356350"/>
            <a:ext cx="3952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4308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332AD5B-E72D-A94F-98AE-656377385D6B}"/>
              </a:ext>
            </a:extLst>
          </p:cNvPr>
          <p:cNvPicPr>
            <a:picLocks noChangeAspect="1"/>
          </p:cNvPicPr>
          <p:nvPr userDrawn="1"/>
        </p:nvPicPr>
        <p:blipFill>
          <a:blip r:embed="rId19">
            <a:lum/>
          </a:blip>
          <a:stretch>
            <a:fillRect/>
          </a:stretch>
        </p:blipFill>
        <p:spPr>
          <a:xfrm>
            <a:off x="11081394" y="223339"/>
            <a:ext cx="603250" cy="603250"/>
          </a:xfrm>
          <a:prstGeom prst="rect">
            <a:avLst/>
          </a:prstGeom>
        </p:spPr>
      </p:pic>
      <p:sp>
        <p:nvSpPr>
          <p:cNvPr id="17" name="Rectangle 16">
            <a:extLst>
              <a:ext uri="{FF2B5EF4-FFF2-40B4-BE49-F238E27FC236}">
                <a16:creationId xmlns:a16="http://schemas.microsoft.com/office/drawing/2014/main" id="{4B1F3A1E-7DB8-E942-A26E-AA47434BAB2A}"/>
              </a:ext>
            </a:extLst>
          </p:cNvPr>
          <p:cNvSpPr/>
          <p:nvPr userDrawn="1"/>
        </p:nvSpPr>
        <p:spPr>
          <a:xfrm>
            <a:off x="0" y="321764"/>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D2D0EB2-9874-914F-813F-217E2062148A}"/>
              </a:ext>
            </a:extLst>
          </p:cNvPr>
          <p:cNvSpPr>
            <a:spLocks noGrp="1"/>
          </p:cNvSpPr>
          <p:nvPr>
            <p:ph type="ftr" sz="quarter" idx="3"/>
          </p:nvPr>
        </p:nvSpPr>
        <p:spPr>
          <a:xfrm>
            <a:off x="9278470" y="6356350"/>
            <a:ext cx="2197675" cy="360000"/>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r>
              <a:rPr lang="en-US" b="1"/>
              <a:t>Choose one: Highly Confidential / Confidential / Restricted / Public</a:t>
            </a:r>
            <a:endParaRPr lang="en-US" dirty="0"/>
          </a:p>
        </p:txBody>
      </p:sp>
      <p:cxnSp>
        <p:nvCxnSpPr>
          <p:cNvPr id="7" name="Straight Connector 6">
            <a:extLst>
              <a:ext uri="{FF2B5EF4-FFF2-40B4-BE49-F238E27FC236}">
                <a16:creationId xmlns:a16="http://schemas.microsoft.com/office/drawing/2014/main" id="{1F060E8E-1590-EC47-B852-A8EDA70D52E9}"/>
              </a:ext>
            </a:extLst>
          </p:cNvPr>
          <p:cNvCxnSpPr/>
          <p:nvPr userDrawn="1"/>
        </p:nvCxnSpPr>
        <p:spPr>
          <a:xfrm>
            <a:off x="504825" y="6333935"/>
            <a:ext cx="11273981" cy="0"/>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1AF1BBB8-66EF-AE41-A86C-2B947B05AAFE}"/>
              </a:ext>
            </a:extLst>
          </p:cNvPr>
          <p:cNvSpPr>
            <a:spLocks noGrp="1"/>
          </p:cNvSpPr>
          <p:nvPr>
            <p:ph type="title"/>
          </p:nvPr>
        </p:nvSpPr>
        <p:spPr>
          <a:xfrm>
            <a:off x="504825" y="250215"/>
            <a:ext cx="10412557" cy="5842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5B460CC-4201-9F45-950F-D8B26925AAAC}"/>
              </a:ext>
            </a:extLst>
          </p:cNvPr>
          <p:cNvSpPr>
            <a:spLocks noGrp="1"/>
          </p:cNvSpPr>
          <p:nvPr>
            <p:ph type="body" idx="1"/>
          </p:nvPr>
        </p:nvSpPr>
        <p:spPr>
          <a:xfrm>
            <a:off x="666596" y="1321555"/>
            <a:ext cx="10515600" cy="4855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704F3C0-4E01-514C-A6AC-261444DB95E2}"/>
              </a:ext>
            </a:extLst>
          </p:cNvPr>
          <p:cNvSpPr>
            <a:spLocks noGrp="1"/>
          </p:cNvSpPr>
          <p:nvPr>
            <p:ph type="sldNum" sz="quarter" idx="4"/>
          </p:nvPr>
        </p:nvSpPr>
        <p:spPr>
          <a:xfrm>
            <a:off x="11508806" y="6356350"/>
            <a:ext cx="270000" cy="360000"/>
          </a:xfrm>
          <a:prstGeom prst="rect">
            <a:avLst/>
          </a:prstGeom>
        </p:spPr>
        <p:txBody>
          <a:bodyPr vert="horz" lIns="0" tIns="0" rIns="0" bIns="0" rtlCol="0" anchor="ctr"/>
          <a:lstStyle>
            <a:lvl1pPr algn="r">
              <a:defRPr sz="1000" b="1">
                <a:solidFill>
                  <a:srgbClr val="898989"/>
                </a:solidFill>
              </a:defRPr>
            </a:lvl1pPr>
          </a:lstStyle>
          <a:p>
            <a:fld id="{7C03E8FC-7EBD-BF42-9ED4-90D4B1E23A24}" type="slidenum">
              <a:rPr lang="en-US" smtClean="0"/>
              <a:pPr/>
              <a:t>‹#›</a:t>
            </a:fld>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[Add Footnote Here]</a:t>
            </a:r>
            <a:endParaRPr lang="en-MY" dirty="0"/>
          </a:p>
        </p:txBody>
      </p:sp>
    </p:spTree>
    <p:extLst>
      <p:ext uri="{BB962C8B-B14F-4D97-AF65-F5344CB8AC3E}">
        <p14:creationId xmlns:p14="http://schemas.microsoft.com/office/powerpoint/2010/main" val="3350108099"/>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60" r:id="rId4"/>
    <p:sldLayoutId id="2147483661" r:id="rId5"/>
    <p:sldLayoutId id="2147483653" r:id="rId6"/>
    <p:sldLayoutId id="2147483663" r:id="rId7"/>
    <p:sldLayoutId id="2147483664" r:id="rId8"/>
    <p:sldLayoutId id="2147483665" r:id="rId9"/>
    <p:sldLayoutId id="2147483666" r:id="rId10"/>
    <p:sldLayoutId id="2147483652" r:id="rId11"/>
    <p:sldLayoutId id="2147483654" r:id="rId12"/>
    <p:sldLayoutId id="2147483655" r:id="rId13"/>
    <p:sldLayoutId id="2147483667" r:id="rId14"/>
    <p:sldLayoutId id="2147483657" r:id="rId15"/>
    <p:sldLayoutId id="2147483668" r:id="rId16"/>
    <p:sldLayoutId id="2147483675" r:id="rId17"/>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2A821-2E99-4B56-A4B1-A96DAB883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63788-B475-4641-8D58-6C58E05F7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41340-7B41-404C-B84A-8FBD1BE1D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C52D6-FF46-4B08-B7E6-8F3E9FDCCD7F}" type="datetime1">
              <a:rPr lang="en-US" smtClean="0">
                <a:solidFill>
                  <a:prstClr val="black">
                    <a:tint val="75000"/>
                  </a:prstClr>
                </a:solidFill>
              </a:rPr>
              <a:pPr/>
              <a:t>2/13/2022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49FCF88-A00C-4819-917C-8C8069BD1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397A095D-F46D-49C7-AF8D-E00106CC6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BDEB2-8969-456C-A172-00A8EA30485E}" type="slidenum">
              <a:rPr lang="en-US" smtClean="0">
                <a:solidFill>
                  <a:prstClr val="black">
                    <a:tint val="75000"/>
                  </a:prstClr>
                </a:solidFill>
              </a:rPr>
              <a:pPr/>
              <a:t>‹#›</a:t>
            </a:fld>
            <a:endParaRPr lang="en-US">
              <a:solidFill>
                <a:prstClr val="black">
                  <a:tint val="75000"/>
                </a:prstClr>
              </a:solidFill>
            </a:endParaRPr>
          </a:p>
        </p:txBody>
      </p:sp>
      <p:pic>
        <p:nvPicPr>
          <p:cNvPr id="7" name="Picture 6">
            <a:extLst>
              <a:ext uri="{FF2B5EF4-FFF2-40B4-BE49-F238E27FC236}">
                <a16:creationId xmlns:a16="http://schemas.microsoft.com/office/drawing/2014/main" id="{057C4BEA-C42D-DE44-A48F-793C1D60CF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8" name="TextBox 7">
            <a:extLst>
              <a:ext uri="{FF2B5EF4-FFF2-40B4-BE49-F238E27FC236}">
                <a16:creationId xmlns:a16="http://schemas.microsoft.com/office/drawing/2014/main" id="{544A68E2-565A-CA41-AAFC-A8AB8AF32E9A}"/>
              </a:ext>
            </a:extLst>
          </p:cNvPr>
          <p:cNvSpPr txBox="1"/>
          <p:nvPr userDrawn="1"/>
        </p:nvSpPr>
        <p:spPr>
          <a:xfrm>
            <a:off x="450360" y="4244329"/>
            <a:ext cx="2060103" cy="253916"/>
          </a:xfrm>
          <a:prstGeom prst="rect">
            <a:avLst/>
          </a:prstGeom>
          <a:noFill/>
        </p:spPr>
        <p:txBody>
          <a:bodyPr wrap="square" rtlCol="0">
            <a:spAutoFit/>
          </a:bodyPr>
          <a:lstStyle/>
          <a:p>
            <a:pPr algn="r"/>
            <a:r>
              <a:rPr lang="en-US" sz="1050" dirty="0">
                <a:solidFill>
                  <a:prstClr val="black"/>
                </a:solidFill>
                <a:latin typeface="Trebuchet MS" panose="020B0603020202020204" pitchFamily="34" charset="0"/>
              </a:rPr>
              <a:t>Humanising Financial Services</a:t>
            </a:r>
          </a:p>
        </p:txBody>
      </p:sp>
    </p:spTree>
    <p:extLst>
      <p:ext uri="{BB962C8B-B14F-4D97-AF65-F5344CB8AC3E}">
        <p14:creationId xmlns:p14="http://schemas.microsoft.com/office/powerpoint/2010/main" val="3356792450"/>
      </p:ext>
    </p:extLst>
  </p:cSld>
  <p:clrMap bg1="lt1" tx1="dk1" bg2="lt2" tx2="dk2" accent1="accent1" accent2="accent2" accent3="accent3" accent4="accent4" accent5="accent5" accent6="accent6" hlink="hlink" folHlink="folHlink"/>
  <p:sldLayoutIdLst>
    <p:sldLayoutId id="214748367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62C5-A43E-4902-9DD4-147710502639}"/>
              </a:ext>
            </a:extLst>
          </p:cNvPr>
          <p:cNvSpPr>
            <a:spLocks noGrp="1"/>
          </p:cNvSpPr>
          <p:nvPr>
            <p:ph type="ctrTitle"/>
          </p:nvPr>
        </p:nvSpPr>
        <p:spPr>
          <a:xfrm>
            <a:off x="585833" y="906795"/>
            <a:ext cx="10183767" cy="738539"/>
          </a:xfrm>
        </p:spPr>
        <p:txBody>
          <a:bodyPr>
            <a:normAutofit/>
          </a:bodyPr>
          <a:lstStyle/>
          <a:p>
            <a:pPr algn="l"/>
            <a:r>
              <a:rPr lang="en-US" sz="3600" b="1" kern="0" dirty="0">
                <a:solidFill>
                  <a:srgbClr val="000000"/>
                </a:solidFill>
              </a:rPr>
              <a:t>Android: Project </a:t>
            </a:r>
            <a:r>
              <a:rPr lang="en-US" sz="3600" b="1" kern="0" dirty="0" err="1">
                <a:solidFill>
                  <a:srgbClr val="000000"/>
                </a:solidFill>
              </a:rPr>
              <a:t>Individu</a:t>
            </a:r>
            <a:endParaRPr lang="en-US" sz="3600" dirty="0">
              <a:latin typeface="Trebuchet MS" panose="020B0603020202020204" pitchFamily="34" charset="0"/>
            </a:endParaRPr>
          </a:p>
        </p:txBody>
      </p:sp>
      <p:sp>
        <p:nvSpPr>
          <p:cNvPr id="3" name="Subtitle 2">
            <a:extLst>
              <a:ext uri="{FF2B5EF4-FFF2-40B4-BE49-F238E27FC236}">
                <a16:creationId xmlns:a16="http://schemas.microsoft.com/office/drawing/2014/main" id="{A08D7CF6-6621-4438-9095-F1AB8308FB3E}"/>
              </a:ext>
            </a:extLst>
          </p:cNvPr>
          <p:cNvSpPr>
            <a:spLocks noGrp="1"/>
          </p:cNvSpPr>
          <p:nvPr>
            <p:ph type="subTitle" idx="1"/>
          </p:nvPr>
        </p:nvSpPr>
        <p:spPr>
          <a:xfrm>
            <a:off x="615352" y="1626973"/>
            <a:ext cx="9108830" cy="577808"/>
          </a:xfrm>
        </p:spPr>
        <p:txBody>
          <a:bodyPr>
            <a:normAutofit/>
          </a:bodyPr>
          <a:lstStyle/>
          <a:p>
            <a:pPr algn="l"/>
            <a:r>
              <a:rPr lang="en-US" sz="2000" dirty="0">
                <a:latin typeface="Trebuchet MS" panose="020B0603020202020204" pitchFamily="34" charset="0"/>
              </a:rPr>
              <a:t>Adi Yusuf</a:t>
            </a:r>
          </a:p>
        </p:txBody>
      </p:sp>
      <p:sp>
        <p:nvSpPr>
          <p:cNvPr id="6" name="Subtitle 2">
            <a:extLst>
              <a:ext uri="{FF2B5EF4-FFF2-40B4-BE49-F238E27FC236}">
                <a16:creationId xmlns:a16="http://schemas.microsoft.com/office/drawing/2014/main" id="{291BEA99-B5C7-4B8F-9443-D66ECE973FD9}"/>
              </a:ext>
            </a:extLst>
          </p:cNvPr>
          <p:cNvSpPr txBox="1">
            <a:spLocks/>
          </p:cNvSpPr>
          <p:nvPr/>
        </p:nvSpPr>
        <p:spPr>
          <a:xfrm>
            <a:off x="607188" y="2292124"/>
            <a:ext cx="9108830" cy="5778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prstClr val="black"/>
                </a:solidFill>
                <a:latin typeface="Trebuchet MS" panose="020B0603020202020204" pitchFamily="34" charset="0"/>
              </a:rPr>
              <a:t>February 2022</a:t>
            </a:r>
          </a:p>
        </p:txBody>
      </p:sp>
      <p:sp>
        <p:nvSpPr>
          <p:cNvPr id="4" name="Rectangle 3"/>
          <p:cNvSpPr/>
          <p:nvPr/>
        </p:nvSpPr>
        <p:spPr>
          <a:xfrm>
            <a:off x="472812" y="3332056"/>
            <a:ext cx="1519968" cy="369332"/>
          </a:xfrm>
          <a:prstGeom prst="rect">
            <a:avLst/>
          </a:prstGeom>
        </p:spPr>
        <p:txBody>
          <a:bodyPr wrap="none">
            <a:spAutoFit/>
          </a:bodyPr>
          <a:lstStyle/>
          <a:p>
            <a:r>
              <a:rPr lang="en-US" b="1" i="1" dirty="0">
                <a:solidFill>
                  <a:srgbClr val="FF0000"/>
                </a:solidFill>
              </a:rPr>
              <a:t>Program ITDP</a:t>
            </a:r>
            <a:endParaRPr lang="en-US" dirty="0">
              <a:solidFill>
                <a:prstClr val="black"/>
              </a:solidFill>
            </a:endParaRPr>
          </a:p>
        </p:txBody>
      </p:sp>
    </p:spTree>
    <p:extLst>
      <p:ext uri="{BB962C8B-B14F-4D97-AF65-F5344CB8AC3E}">
        <p14:creationId xmlns:p14="http://schemas.microsoft.com/office/powerpoint/2010/main" val="144423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Peserta</a:t>
            </a:r>
            <a:endParaRPr lang="en-US" sz="4800" b="1" dirty="0"/>
          </a:p>
        </p:txBody>
      </p:sp>
    </p:spTree>
    <p:extLst>
      <p:ext uri="{BB962C8B-B14F-4D97-AF65-F5344CB8AC3E}">
        <p14:creationId xmlns:p14="http://schemas.microsoft.com/office/powerpoint/2010/main" val="50203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Peserta</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137014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Kelas</a:t>
            </a:r>
          </a:p>
        </p:txBody>
      </p:sp>
    </p:spTree>
    <p:extLst>
      <p:ext uri="{BB962C8B-B14F-4D97-AF65-F5344CB8AC3E}">
        <p14:creationId xmlns:p14="http://schemas.microsoft.com/office/powerpoint/2010/main" val="131502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Kelas</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172128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Detail Kelas</a:t>
            </a:r>
          </a:p>
        </p:txBody>
      </p:sp>
    </p:spTree>
    <p:extLst>
      <p:ext uri="{BB962C8B-B14F-4D97-AF65-F5344CB8AC3E}">
        <p14:creationId xmlns:p14="http://schemas.microsoft.com/office/powerpoint/2010/main" val="134480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Detail Kelas</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183110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Cari Data</a:t>
            </a:r>
          </a:p>
        </p:txBody>
      </p:sp>
    </p:spTree>
    <p:extLst>
      <p:ext uri="{BB962C8B-B14F-4D97-AF65-F5344CB8AC3E}">
        <p14:creationId xmlns:p14="http://schemas.microsoft.com/office/powerpoint/2010/main" val="166785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Cari Data</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137590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Demo </a:t>
            </a:r>
            <a:r>
              <a:rPr lang="en-US" sz="4800" b="1" dirty="0" err="1"/>
              <a:t>Aplikasi</a:t>
            </a:r>
            <a:endParaRPr lang="en-US" sz="4800" b="1" dirty="0"/>
          </a:p>
        </p:txBody>
      </p:sp>
    </p:spTree>
    <p:extLst>
      <p:ext uri="{BB962C8B-B14F-4D97-AF65-F5344CB8AC3E}">
        <p14:creationId xmlns:p14="http://schemas.microsoft.com/office/powerpoint/2010/main" val="56772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DBEB5-5C17-4C75-8A1C-FC0BBB919ED7}"/>
              </a:ext>
            </a:extLst>
          </p:cNvPr>
          <p:cNvPicPr>
            <a:picLocks noChangeAspect="1"/>
          </p:cNvPicPr>
          <p:nvPr/>
        </p:nvPicPr>
        <p:blipFill rotWithShape="1">
          <a:blip r:embed="rId2"/>
          <a:srcRect t="44558" b="43252"/>
          <a:stretch/>
        </p:blipFill>
        <p:spPr>
          <a:xfrm>
            <a:off x="3145144" y="2709554"/>
            <a:ext cx="5901711" cy="719446"/>
          </a:xfrm>
          <a:prstGeom prst="rect">
            <a:avLst/>
          </a:prstGeom>
        </p:spPr>
      </p:pic>
    </p:spTree>
    <p:extLst>
      <p:ext uri="{BB962C8B-B14F-4D97-AF65-F5344CB8AC3E}">
        <p14:creationId xmlns:p14="http://schemas.microsoft.com/office/powerpoint/2010/main" val="358623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Introduction</a:t>
            </a:r>
          </a:p>
        </p:txBody>
      </p:sp>
    </p:spTree>
    <p:extLst>
      <p:ext uri="{BB962C8B-B14F-4D97-AF65-F5344CB8AC3E}">
        <p14:creationId xmlns:p14="http://schemas.microsoft.com/office/powerpoint/2010/main" val="3708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734102-DFE0-42AB-890B-A2FD270B29ED}"/>
              </a:ext>
            </a:extLst>
          </p:cNvPr>
          <p:cNvSpPr>
            <a:spLocks noGrp="1"/>
          </p:cNvSpPr>
          <p:nvPr>
            <p:ph type="body" sz="quarter" idx="13"/>
          </p:nvPr>
        </p:nvSpPr>
        <p:spPr/>
        <p:txBody>
          <a:bodyPr/>
          <a:lstStyle/>
          <a:p>
            <a:r>
              <a:rPr lang="en-US" dirty="0"/>
              <a:t>Menu</a:t>
            </a:r>
          </a:p>
        </p:txBody>
      </p:sp>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a:t>Menu &amp; Features</a:t>
            </a:r>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2</a:t>
            </a:fld>
            <a:endParaRPr lang="en-US"/>
          </a:p>
        </p:txBody>
      </p:sp>
      <p:sp>
        <p:nvSpPr>
          <p:cNvPr id="6" name="Text Placeholder 5">
            <a:extLst>
              <a:ext uri="{FF2B5EF4-FFF2-40B4-BE49-F238E27FC236}">
                <a16:creationId xmlns:a16="http://schemas.microsoft.com/office/drawing/2014/main" id="{CCD6769C-FA5E-4EC1-8BCE-4E07FB46ED99}"/>
              </a:ext>
            </a:extLst>
          </p:cNvPr>
          <p:cNvSpPr>
            <a:spLocks noGrp="1"/>
          </p:cNvSpPr>
          <p:nvPr>
            <p:ph type="body" sz="quarter" idx="14"/>
          </p:nvPr>
        </p:nvSpPr>
        <p:spPr/>
        <p:txBody>
          <a:bodyPr/>
          <a:lstStyle/>
          <a:p>
            <a:r>
              <a:rPr lang="en-US" dirty="0"/>
              <a:t>1</a:t>
            </a:r>
          </a:p>
        </p:txBody>
      </p:sp>
      <p:sp>
        <p:nvSpPr>
          <p:cNvPr id="7" name="Text Placeholder 6">
            <a:extLst>
              <a:ext uri="{FF2B5EF4-FFF2-40B4-BE49-F238E27FC236}">
                <a16:creationId xmlns:a16="http://schemas.microsoft.com/office/drawing/2014/main" id="{0D938572-20F8-439F-ABA0-F19DEABF666C}"/>
              </a:ext>
            </a:extLst>
          </p:cNvPr>
          <p:cNvSpPr>
            <a:spLocks noGrp="1"/>
          </p:cNvSpPr>
          <p:nvPr>
            <p:ph type="body" sz="quarter" idx="15"/>
          </p:nvPr>
        </p:nvSpPr>
        <p:spPr/>
        <p:txBody>
          <a:bodyPr/>
          <a:lstStyle/>
          <a:p>
            <a:r>
              <a:rPr lang="en-US" dirty="0"/>
              <a:t>Home  </a:t>
            </a:r>
          </a:p>
          <a:p>
            <a:r>
              <a:rPr lang="en-US" dirty="0" err="1"/>
              <a:t>Intruktur</a:t>
            </a:r>
            <a:endParaRPr lang="en-US" dirty="0"/>
          </a:p>
          <a:p>
            <a:r>
              <a:rPr lang="en-US" dirty="0" err="1"/>
              <a:t>Materi</a:t>
            </a:r>
            <a:endParaRPr lang="en-US" dirty="0"/>
          </a:p>
          <a:p>
            <a:r>
              <a:rPr lang="en-US" dirty="0" err="1"/>
              <a:t>Peserta</a:t>
            </a:r>
            <a:endParaRPr lang="en-US" dirty="0"/>
          </a:p>
          <a:p>
            <a:r>
              <a:rPr lang="en-US" dirty="0"/>
              <a:t>Kelas</a:t>
            </a:r>
          </a:p>
          <a:p>
            <a:r>
              <a:rPr lang="en-US" dirty="0"/>
              <a:t>Detail Kelas</a:t>
            </a:r>
          </a:p>
          <a:p>
            <a:r>
              <a:rPr lang="en-US" dirty="0"/>
              <a:t>Cari Data</a:t>
            </a:r>
          </a:p>
        </p:txBody>
      </p:sp>
      <p:sp>
        <p:nvSpPr>
          <p:cNvPr id="8" name="Text Placeholder 7">
            <a:extLst>
              <a:ext uri="{FF2B5EF4-FFF2-40B4-BE49-F238E27FC236}">
                <a16:creationId xmlns:a16="http://schemas.microsoft.com/office/drawing/2014/main" id="{F9CD4D66-600C-41CA-BA0D-E7A4214B5586}"/>
              </a:ext>
            </a:extLst>
          </p:cNvPr>
          <p:cNvSpPr>
            <a:spLocks noGrp="1"/>
          </p:cNvSpPr>
          <p:nvPr>
            <p:ph type="body" sz="quarter" idx="16"/>
          </p:nvPr>
        </p:nvSpPr>
        <p:spPr/>
        <p:txBody>
          <a:bodyPr/>
          <a:lstStyle/>
          <a:p>
            <a:r>
              <a:rPr lang="en-US" dirty="0"/>
              <a:t>Features</a:t>
            </a:r>
          </a:p>
        </p:txBody>
      </p:sp>
      <p:sp>
        <p:nvSpPr>
          <p:cNvPr id="9" name="Text Placeholder 8">
            <a:extLst>
              <a:ext uri="{FF2B5EF4-FFF2-40B4-BE49-F238E27FC236}">
                <a16:creationId xmlns:a16="http://schemas.microsoft.com/office/drawing/2014/main" id="{8772E4DC-50F7-4732-93C9-68D6B7347D45}"/>
              </a:ext>
            </a:extLst>
          </p:cNvPr>
          <p:cNvSpPr>
            <a:spLocks noGrp="1"/>
          </p:cNvSpPr>
          <p:nvPr>
            <p:ph type="body" sz="quarter" idx="17"/>
          </p:nvPr>
        </p:nvSpPr>
        <p:spPr/>
        <p:txBody>
          <a:bodyPr/>
          <a:lstStyle/>
          <a:p>
            <a:r>
              <a:rPr lang="en-US" dirty="0"/>
              <a:t>2</a:t>
            </a:r>
          </a:p>
        </p:txBody>
      </p:sp>
      <p:sp>
        <p:nvSpPr>
          <p:cNvPr id="10" name="Text Placeholder 9">
            <a:extLst>
              <a:ext uri="{FF2B5EF4-FFF2-40B4-BE49-F238E27FC236}">
                <a16:creationId xmlns:a16="http://schemas.microsoft.com/office/drawing/2014/main" id="{C99CBA98-A919-493B-AD26-DCF994227CF5}"/>
              </a:ext>
            </a:extLst>
          </p:cNvPr>
          <p:cNvSpPr>
            <a:spLocks noGrp="1"/>
          </p:cNvSpPr>
          <p:nvPr>
            <p:ph type="body" sz="quarter" idx="18"/>
          </p:nvPr>
        </p:nvSpPr>
        <p:spPr/>
        <p:txBody>
          <a:bodyPr/>
          <a:lstStyle/>
          <a:p>
            <a:r>
              <a:rPr lang="en-US" dirty="0"/>
              <a:t>Insert</a:t>
            </a:r>
          </a:p>
          <a:p>
            <a:r>
              <a:rPr lang="en-US" dirty="0"/>
              <a:t>Update</a:t>
            </a:r>
          </a:p>
          <a:p>
            <a:r>
              <a:rPr lang="en-US" dirty="0"/>
              <a:t>Delete</a:t>
            </a:r>
          </a:p>
          <a:p>
            <a:r>
              <a:rPr lang="en-US" dirty="0"/>
              <a:t>Detail</a:t>
            </a:r>
          </a:p>
          <a:p>
            <a:r>
              <a:rPr lang="en-US" dirty="0"/>
              <a:t>Search</a:t>
            </a:r>
          </a:p>
        </p:txBody>
      </p:sp>
    </p:spTree>
    <p:extLst>
      <p:ext uri="{BB962C8B-B14F-4D97-AF65-F5344CB8AC3E}">
        <p14:creationId xmlns:p14="http://schemas.microsoft.com/office/powerpoint/2010/main" val="100557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Home</a:t>
            </a:r>
          </a:p>
        </p:txBody>
      </p:sp>
    </p:spTree>
    <p:extLst>
      <p:ext uri="{BB962C8B-B14F-4D97-AF65-F5344CB8AC3E}">
        <p14:creationId xmlns:p14="http://schemas.microsoft.com/office/powerpoint/2010/main" val="28382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39197"/>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Home</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10142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Instruktur</a:t>
            </a:r>
            <a:endParaRPr lang="en-US" sz="4800" b="1" dirty="0"/>
          </a:p>
        </p:txBody>
      </p:sp>
    </p:spTree>
    <p:extLst>
      <p:ext uri="{BB962C8B-B14F-4D97-AF65-F5344CB8AC3E}">
        <p14:creationId xmlns:p14="http://schemas.microsoft.com/office/powerpoint/2010/main" val="421334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Instruktur</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247142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Materi</a:t>
            </a:r>
            <a:endParaRPr lang="en-US" sz="4800" b="1" dirty="0"/>
          </a:p>
        </p:txBody>
      </p:sp>
    </p:spTree>
    <p:extLst>
      <p:ext uri="{BB962C8B-B14F-4D97-AF65-F5344CB8AC3E}">
        <p14:creationId xmlns:p14="http://schemas.microsoft.com/office/powerpoint/2010/main" val="127464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39197"/>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Materi</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spTree>
    <p:extLst>
      <p:ext uri="{BB962C8B-B14F-4D97-AF65-F5344CB8AC3E}">
        <p14:creationId xmlns:p14="http://schemas.microsoft.com/office/powerpoint/2010/main" val="100413072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Maybank.potx" id="{B1755CDD-9389-4DA6-A402-0508EFACCC3C}" vid="{DBE61ACF-C050-4415-ACE3-83AB375712D2}"/>
    </a:ext>
  </a:extLst>
</a:theme>
</file>

<file path=ppt/theme/theme2.xml><?xml version="1.0" encoding="utf-8"?>
<a:theme xmlns:a="http://schemas.openxmlformats.org/drawingml/2006/main" name="ppt-template_inter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PPT-Template_external" id="{25F9B2DA-ED11-4B3F-8473-A548FEC6E2DC}" vid="{B6DBA1B7-5F3F-4490-AFBA-2193B30C3E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10669</TotalTime>
  <Words>53</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Trebuchet MS</vt:lpstr>
      <vt:lpstr>Office Theme</vt:lpstr>
      <vt:lpstr>ppt-template_internal</vt:lpstr>
      <vt:lpstr>Android: Project Individu</vt:lpstr>
      <vt:lpstr>PowerPoint Presentation</vt:lpstr>
      <vt:lpstr>Menu &amp;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Maybank</dc:title>
  <dc:creator>Group Corporate Marketing</dc:creator>
  <cp:lastModifiedBy>adi yusuf</cp:lastModifiedBy>
  <cp:revision>467</cp:revision>
  <dcterms:created xsi:type="dcterms:W3CDTF">2020-11-06T04:41:16Z</dcterms:created>
  <dcterms:modified xsi:type="dcterms:W3CDTF">2022-02-13T16:09:57Z</dcterms:modified>
</cp:coreProperties>
</file>