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B7D433-8C3D-709A-ECEB-1B11BCB5E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E85A32-5DE2-673F-C314-B5FBC6A63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F7A384-8E66-41FE-4309-6401FE90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328-B499-4C47-B9CA-B752B232F765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D58B37-9DD8-A534-7931-FC14D742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EBC58F-B2AA-199D-02BC-C697E3F4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528F-6245-4536-8EBC-9BBB3DF4AB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97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017908-1A2E-44AC-EA41-69B01F9E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36FAE9-4290-2CE2-9368-BA948DBDE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0596AA-A17B-4C57-6BA8-64495D06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328-B499-4C47-B9CA-B752B232F765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A1B967-61D2-3205-BE8D-812F425B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BB08C7-039A-AF02-163C-608A988E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528F-6245-4536-8EBC-9BBB3DF4AB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87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E01ED7-C50F-3B8E-3293-007784997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65915F-DB78-9AA2-75B0-38322D47D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85EC8F-6334-5069-42E1-E1E3DB61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328-B499-4C47-B9CA-B752B232F765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79AEF7-2D38-9DF8-A29E-4CC62FE4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255C3D-FF6D-1094-6B62-6486A663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528F-6245-4536-8EBC-9BBB3DF4AB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46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8B4B4A-A19B-6208-B10A-03776069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805A3E-E1C8-E84F-39A6-C06A3F94D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DD5AC8-BAB3-BDD8-DBCD-BC644861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328-B499-4C47-B9CA-B752B232F765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282413-DDF8-B991-C879-3C4DF71A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75D608-4C36-205A-A769-3BFB078C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528F-6245-4536-8EBC-9BBB3DF4AB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79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1F7A97-1FE5-E005-50C8-1F39BB07B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04B601-BBB0-8AEE-2A3A-DB31F6DDA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623496-7AF8-47B8-B7DC-D362BD66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328-B499-4C47-B9CA-B752B232F765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FC5288-44BC-F904-D7C4-DBA67D9DD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A5AA16-0EB6-D2F6-D48B-827ECC29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528F-6245-4536-8EBC-9BBB3DF4AB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48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71D175-9CD7-B3CB-9DCD-133D2BA3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6C474B-4AF8-C255-9696-3199224F4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6A51FA-10B5-116A-7881-D9F6FCEBD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D4ADB8-5C35-E83B-8282-57DC41E4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328-B499-4C47-B9CA-B752B232F765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A1894-8F1A-A976-3FB2-D307EBC9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48456B-1D9C-1E06-6865-46A45155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528F-6245-4536-8EBC-9BBB3DF4AB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34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D6E520-0224-2859-A6A9-D4C2692A7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7469EF-50F7-C50F-7A31-967457C9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4618F8-71D6-5BFA-FB67-FE1800571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7D1AB6B-DB44-AD44-F7A0-FA5531B0D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5478FB-9D5E-725F-A161-E4FDDAB84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688793-1C72-AF78-F457-B0A74273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328-B499-4C47-B9CA-B752B232F765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1B1F9B4-069A-805B-156D-76E3AEAE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A339BB-3171-AC9E-B20B-8BA5AD40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528F-6245-4536-8EBC-9BBB3DF4AB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90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5D2132-5961-C9A9-39A9-AA20A593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85EDB4E-A944-FEDF-DC12-95A5E8CE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328-B499-4C47-B9CA-B752B232F765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B9E75B-9C10-B7AE-8EC5-911D413D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DFCADA-410E-ADA7-609C-8508266B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528F-6245-4536-8EBC-9BBB3DF4AB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98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3663DF8-CCB1-5ADE-FE8C-D8A06223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328-B499-4C47-B9CA-B752B232F765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E88274E-3036-6720-6890-53B5ED09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54A8B0-AA2A-EF83-3B1A-938F28C8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528F-6245-4536-8EBC-9BBB3DF4AB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70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777F45-CAAE-AFBA-94CF-491B03244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6C2255-27F5-D7FF-FD29-4DA13E1F5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D58F55-D350-CC56-9BDB-C6712247B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6BE8FE-AEB1-53C8-96D3-2BBE6A28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328-B499-4C47-B9CA-B752B232F765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A661E2-2506-0D9B-FA2B-1FA3BCD2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1C64FA-76DE-9D53-C996-08F80E6A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528F-6245-4536-8EBC-9BBB3DF4AB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85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793917-4F9B-CB07-8A5E-D72DD7050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09EBA0-CE24-DF7E-EC9A-D686F9C49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C7F084-ACFA-4359-E183-6159B6031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FCE6FD-5DA0-6AD2-3F76-73F20365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328-B499-4C47-B9CA-B752B232F765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0190E6-1958-12CB-A5F2-E34E4EFA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78E49D-DA2F-0F47-F5BA-8D0D24E2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528F-6245-4536-8EBC-9BBB3DF4AB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20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6BADB41-C59D-D3AD-BEAE-377031B0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E5AAED-DCB1-C8E8-78D7-D8B0D3045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AA2025-CAC1-5219-291F-3E8A095DD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04328-B499-4C47-B9CA-B752B232F765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4BCDB9-1EB5-77A9-031C-3A226A07D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F0C27D-9F01-C951-7D83-D1832C980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E528F-6245-4536-8EBC-9BBB3DF4AB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F0C95E0-D671-0C68-EAD6-EBFD005ACE1B}"/>
              </a:ext>
            </a:extLst>
          </p:cNvPr>
          <p:cNvGrpSpPr/>
          <p:nvPr/>
        </p:nvGrpSpPr>
        <p:grpSpPr>
          <a:xfrm>
            <a:off x="2363056" y="1006868"/>
            <a:ext cx="8390562" cy="5404206"/>
            <a:chOff x="1900719" y="821933"/>
            <a:chExt cx="8390562" cy="5404206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76E4C84-7572-CE69-D93B-A4EACF505B62}"/>
                </a:ext>
              </a:extLst>
            </p:cNvPr>
            <p:cNvGrpSpPr/>
            <p:nvPr/>
          </p:nvGrpSpPr>
          <p:grpSpPr>
            <a:xfrm>
              <a:off x="1900719" y="821933"/>
              <a:ext cx="8390562" cy="5404206"/>
              <a:chOff x="2630184" y="924675"/>
              <a:chExt cx="8390562" cy="5404206"/>
            </a:xfrm>
          </p:grpSpPr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F3189C12-F83B-7E97-EE7E-22B05CB2D946}"/>
                  </a:ext>
                </a:extLst>
              </p:cNvPr>
              <p:cNvGrpSpPr/>
              <p:nvPr/>
            </p:nvGrpSpPr>
            <p:grpSpPr>
              <a:xfrm>
                <a:off x="2630184" y="924675"/>
                <a:ext cx="8390562" cy="5404206"/>
                <a:chOff x="1167829" y="924675"/>
                <a:chExt cx="9852917" cy="5404206"/>
              </a:xfrm>
            </p:grpSpPr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693CE6A9-7FCD-510A-95F0-1310A06AC8C6}"/>
                    </a:ext>
                  </a:extLst>
                </p:cNvPr>
                <p:cNvSpPr/>
                <p:nvPr/>
              </p:nvSpPr>
              <p:spPr>
                <a:xfrm>
                  <a:off x="1167829" y="924675"/>
                  <a:ext cx="9852917" cy="54042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6" name="直線コネクタ 5">
                  <a:extLst>
                    <a:ext uri="{FF2B5EF4-FFF2-40B4-BE49-F238E27FC236}">
                      <a16:creationId xmlns:a16="http://schemas.microsoft.com/office/drawing/2014/main" id="{9A577AE8-E420-082F-CFA0-262591CD5CED}"/>
                    </a:ext>
                  </a:extLst>
                </p:cNvPr>
                <p:cNvCxnSpPr/>
                <p:nvPr/>
              </p:nvCxnSpPr>
              <p:spPr>
                <a:xfrm>
                  <a:off x="1167829" y="1315092"/>
                  <a:ext cx="98529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59AC0B7-6269-35CA-5DD6-0894F5C54926}"/>
                  </a:ext>
                </a:extLst>
              </p:cNvPr>
              <p:cNvSpPr txBox="1"/>
              <p:nvPr/>
            </p:nvSpPr>
            <p:spPr>
              <a:xfrm>
                <a:off x="10609779" y="975507"/>
                <a:ext cx="4109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×</a:t>
                </a:r>
                <a:endParaRPr kumimoji="1" lang="ja-JP" altLang="en-US" dirty="0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6F068C4-8A1B-317A-E53E-A36E08AECD2E}"/>
                  </a:ext>
                </a:extLst>
              </p:cNvPr>
              <p:cNvSpPr txBox="1"/>
              <p:nvPr/>
            </p:nvSpPr>
            <p:spPr>
              <a:xfrm>
                <a:off x="10198812" y="982214"/>
                <a:ext cx="4109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/>
                  <a:t>□</a:t>
                </a: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46D859D-1DD9-84C5-CCA1-27461E8E9F9F}"/>
                  </a:ext>
                </a:extLst>
              </p:cNvPr>
              <p:cNvSpPr txBox="1"/>
              <p:nvPr/>
            </p:nvSpPr>
            <p:spPr>
              <a:xfrm>
                <a:off x="9738185" y="982214"/>
                <a:ext cx="2979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dirty="0"/>
                  <a:t>＿</a:t>
                </a:r>
              </a:p>
            </p:txBody>
          </p: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0192986E-340A-A687-93DE-CAEA94E1BE89}"/>
                </a:ext>
              </a:extLst>
            </p:cNvPr>
            <p:cNvSpPr txBox="1"/>
            <p:nvPr/>
          </p:nvSpPr>
          <p:spPr>
            <a:xfrm>
              <a:off x="1900719" y="879472"/>
              <a:ext cx="12825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err="1"/>
                <a:t>MAximiZE</a:t>
              </a:r>
              <a:endParaRPr kumimoji="1" lang="ja-JP" altLang="en-US" sz="1600" dirty="0"/>
            </a:p>
          </p:txBody>
        </p:sp>
      </p:grpSp>
      <p:sp>
        <p:nvSpPr>
          <p:cNvPr id="14" name="左中かっこ 13">
            <a:extLst>
              <a:ext uri="{FF2B5EF4-FFF2-40B4-BE49-F238E27FC236}">
                <a16:creationId xmlns:a16="http://schemas.microsoft.com/office/drawing/2014/main" id="{3FEC2C16-4FBD-A785-C3F1-99F31991B0AB}"/>
              </a:ext>
            </a:extLst>
          </p:cNvPr>
          <p:cNvSpPr/>
          <p:nvPr/>
        </p:nvSpPr>
        <p:spPr>
          <a:xfrm>
            <a:off x="1664414" y="1427032"/>
            <a:ext cx="452063" cy="498404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291E047-8025-BA5D-649B-F2D0C48CD0AB}"/>
              </a:ext>
            </a:extLst>
          </p:cNvPr>
          <p:cNvSpPr txBox="1"/>
          <p:nvPr/>
        </p:nvSpPr>
        <p:spPr>
          <a:xfrm>
            <a:off x="1079459" y="3415619"/>
            <a:ext cx="461665" cy="10068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/>
              <a:t>画面領域</a:t>
            </a:r>
            <a:endParaRPr kumimoji="1" lang="ja-JP" altLang="en-US" dirty="0"/>
          </a:p>
        </p:txBody>
      </p:sp>
      <p:sp>
        <p:nvSpPr>
          <p:cNvPr id="16" name="左中かっこ 15">
            <a:extLst>
              <a:ext uri="{FF2B5EF4-FFF2-40B4-BE49-F238E27FC236}">
                <a16:creationId xmlns:a16="http://schemas.microsoft.com/office/drawing/2014/main" id="{A63A7BEE-9164-9B2C-38D5-9C782A76F172}"/>
              </a:ext>
            </a:extLst>
          </p:cNvPr>
          <p:cNvSpPr/>
          <p:nvPr/>
        </p:nvSpPr>
        <p:spPr>
          <a:xfrm>
            <a:off x="678094" y="1006868"/>
            <a:ext cx="452063" cy="5404206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D5D8CC4-473C-70D5-AD7D-1E838B1DEEB6}"/>
              </a:ext>
            </a:extLst>
          </p:cNvPr>
          <p:cNvSpPr txBox="1"/>
          <p:nvPr/>
        </p:nvSpPr>
        <p:spPr>
          <a:xfrm>
            <a:off x="93139" y="2722653"/>
            <a:ext cx="461665" cy="1972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/>
              <a:t>クライアント領域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FA6D42D-83DE-CE59-AE26-998F32DE2CA1}"/>
              </a:ext>
            </a:extLst>
          </p:cNvPr>
          <p:cNvCxnSpPr>
            <a:cxnSpLocks/>
          </p:cNvCxnSpPr>
          <p:nvPr/>
        </p:nvCxnSpPr>
        <p:spPr>
          <a:xfrm flipH="1">
            <a:off x="10753618" y="649861"/>
            <a:ext cx="469522" cy="264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425CE59-1D45-CD3A-97DF-72DD18B3F2D8}"/>
              </a:ext>
            </a:extLst>
          </p:cNvPr>
          <p:cNvCxnSpPr>
            <a:cxnSpLocks/>
          </p:cNvCxnSpPr>
          <p:nvPr/>
        </p:nvCxnSpPr>
        <p:spPr>
          <a:xfrm>
            <a:off x="10027578" y="636749"/>
            <a:ext cx="51370" cy="298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612E4838-40DD-1569-CE42-334D2444288D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8716765" y="632980"/>
            <a:ext cx="636143" cy="30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D9A94A3-B7EC-5299-5E26-63276251B019}"/>
              </a:ext>
            </a:extLst>
          </p:cNvPr>
          <p:cNvSpPr txBox="1"/>
          <p:nvPr/>
        </p:nvSpPr>
        <p:spPr>
          <a:xfrm>
            <a:off x="10753617" y="334649"/>
            <a:ext cx="134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閉じるボタン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6CFC8B2-9B16-5CE6-1C09-D7D0A4F11558}"/>
              </a:ext>
            </a:extLst>
          </p:cNvPr>
          <p:cNvSpPr txBox="1"/>
          <p:nvPr/>
        </p:nvSpPr>
        <p:spPr>
          <a:xfrm>
            <a:off x="9352908" y="334649"/>
            <a:ext cx="134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最大化ボタン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CE60830-EDDE-15C9-7FF2-BA0E6029F7B4}"/>
              </a:ext>
            </a:extLst>
          </p:cNvPr>
          <p:cNvSpPr txBox="1"/>
          <p:nvPr/>
        </p:nvSpPr>
        <p:spPr>
          <a:xfrm>
            <a:off x="8044665" y="325203"/>
            <a:ext cx="134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最小化ボタン</a:t>
            </a:r>
          </a:p>
        </p:txBody>
      </p:sp>
      <p:sp>
        <p:nvSpPr>
          <p:cNvPr id="36" name="右中かっこ 35">
            <a:extLst>
              <a:ext uri="{FF2B5EF4-FFF2-40B4-BE49-F238E27FC236}">
                <a16:creationId xmlns:a16="http://schemas.microsoft.com/office/drawing/2014/main" id="{5984AB65-FEEE-44D3-A3F5-43613A28BDA8}"/>
              </a:ext>
            </a:extLst>
          </p:cNvPr>
          <p:cNvSpPr/>
          <p:nvPr/>
        </p:nvSpPr>
        <p:spPr>
          <a:xfrm>
            <a:off x="10916294" y="1006868"/>
            <a:ext cx="282542" cy="39041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32FEFE8-56DB-745D-7BC7-F106024F109E}"/>
              </a:ext>
            </a:extLst>
          </p:cNvPr>
          <p:cNvSpPr txBox="1"/>
          <p:nvPr/>
        </p:nvSpPr>
        <p:spPr>
          <a:xfrm>
            <a:off x="11223140" y="934948"/>
            <a:ext cx="461665" cy="15924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メニューバー</a:t>
            </a:r>
          </a:p>
        </p:txBody>
      </p:sp>
    </p:spTree>
    <p:extLst>
      <p:ext uri="{BB962C8B-B14F-4D97-AF65-F5344CB8AC3E}">
        <p14:creationId xmlns:p14="http://schemas.microsoft.com/office/powerpoint/2010/main" val="230745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E34B1-AFEF-ED4B-7CC8-38D058861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7504E08E-A086-8B9C-6E95-4400BA7C1228}"/>
              </a:ext>
            </a:extLst>
          </p:cNvPr>
          <p:cNvGrpSpPr/>
          <p:nvPr/>
        </p:nvGrpSpPr>
        <p:grpSpPr>
          <a:xfrm>
            <a:off x="1900719" y="726897"/>
            <a:ext cx="8390562" cy="5404206"/>
            <a:chOff x="1900719" y="821933"/>
            <a:chExt cx="8390562" cy="5404206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862544F-6656-C4EF-3B50-7CD77209A415}"/>
                </a:ext>
              </a:extLst>
            </p:cNvPr>
            <p:cNvGrpSpPr/>
            <p:nvPr/>
          </p:nvGrpSpPr>
          <p:grpSpPr>
            <a:xfrm>
              <a:off x="1900719" y="821933"/>
              <a:ext cx="8390562" cy="5404206"/>
              <a:chOff x="2630184" y="924675"/>
              <a:chExt cx="8390562" cy="5404206"/>
            </a:xfrm>
          </p:grpSpPr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9944D0C0-216D-0167-9745-C77FECB0596C}"/>
                  </a:ext>
                </a:extLst>
              </p:cNvPr>
              <p:cNvGrpSpPr/>
              <p:nvPr/>
            </p:nvGrpSpPr>
            <p:grpSpPr>
              <a:xfrm>
                <a:off x="2630184" y="924675"/>
                <a:ext cx="8390562" cy="5404206"/>
                <a:chOff x="1167829" y="924675"/>
                <a:chExt cx="9852917" cy="5404206"/>
              </a:xfrm>
            </p:grpSpPr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CB9DF086-E66F-9426-B9EB-2EBDF73D05E2}"/>
                    </a:ext>
                  </a:extLst>
                </p:cNvPr>
                <p:cNvSpPr/>
                <p:nvPr/>
              </p:nvSpPr>
              <p:spPr>
                <a:xfrm>
                  <a:off x="1167829" y="924675"/>
                  <a:ext cx="9852917" cy="54042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6" name="直線コネクタ 5">
                  <a:extLst>
                    <a:ext uri="{FF2B5EF4-FFF2-40B4-BE49-F238E27FC236}">
                      <a16:creationId xmlns:a16="http://schemas.microsoft.com/office/drawing/2014/main" id="{EACD5AD2-8F4F-75F9-B59A-FE3B911310BD}"/>
                    </a:ext>
                  </a:extLst>
                </p:cNvPr>
                <p:cNvCxnSpPr/>
                <p:nvPr/>
              </p:nvCxnSpPr>
              <p:spPr>
                <a:xfrm>
                  <a:off x="1167829" y="1315092"/>
                  <a:ext cx="98529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8AD4303-816B-549B-D5FF-9A1F971A2879}"/>
                  </a:ext>
                </a:extLst>
              </p:cNvPr>
              <p:cNvSpPr txBox="1"/>
              <p:nvPr/>
            </p:nvSpPr>
            <p:spPr>
              <a:xfrm>
                <a:off x="10609779" y="975507"/>
                <a:ext cx="4109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×</a:t>
                </a:r>
                <a:endParaRPr kumimoji="1" lang="ja-JP" altLang="en-US" dirty="0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83EDA29-FA03-2351-327F-D9BFC62F64EE}"/>
                  </a:ext>
                </a:extLst>
              </p:cNvPr>
              <p:cNvSpPr txBox="1"/>
              <p:nvPr/>
            </p:nvSpPr>
            <p:spPr>
              <a:xfrm>
                <a:off x="10198812" y="982214"/>
                <a:ext cx="4109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/>
                  <a:t>□</a:t>
                </a: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D6E25F7-6340-9C97-B91E-3F0FEF8E1AE9}"/>
                  </a:ext>
                </a:extLst>
              </p:cNvPr>
              <p:cNvSpPr txBox="1"/>
              <p:nvPr/>
            </p:nvSpPr>
            <p:spPr>
              <a:xfrm>
                <a:off x="9738185" y="982214"/>
                <a:ext cx="2979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dirty="0"/>
                  <a:t>＿</a:t>
                </a:r>
              </a:p>
            </p:txBody>
          </p: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6125695-B3DF-EF46-3AE9-26CDE0938D0E}"/>
                </a:ext>
              </a:extLst>
            </p:cNvPr>
            <p:cNvSpPr txBox="1"/>
            <p:nvPr/>
          </p:nvSpPr>
          <p:spPr>
            <a:xfrm>
              <a:off x="1900719" y="879472"/>
              <a:ext cx="12825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err="1"/>
                <a:t>MAximiZE</a:t>
              </a:r>
              <a:endParaRPr kumimoji="1" lang="ja-JP" altLang="en-US" sz="1600" dirty="0"/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CB519CC-8D59-A7A4-CF52-D3429B049F11}"/>
              </a:ext>
            </a:extLst>
          </p:cNvPr>
          <p:cNvSpPr/>
          <p:nvPr/>
        </p:nvSpPr>
        <p:spPr>
          <a:xfrm>
            <a:off x="3363932" y="1549681"/>
            <a:ext cx="5464136" cy="18596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chemeClr val="tx1"/>
                </a:solidFill>
              </a:rPr>
              <a:t>タイトル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68154CAB-2343-798B-F911-727FE9AD0A40}"/>
              </a:ext>
            </a:extLst>
          </p:cNvPr>
          <p:cNvGrpSpPr/>
          <p:nvPr/>
        </p:nvGrpSpPr>
        <p:grpSpPr>
          <a:xfrm>
            <a:off x="4267200" y="3899893"/>
            <a:ext cx="3657600" cy="1760315"/>
            <a:chOff x="4447852" y="3881070"/>
            <a:chExt cx="3657600" cy="1760315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1C08A868-6050-D651-1EB9-1FEFE3F2C60E}"/>
                </a:ext>
              </a:extLst>
            </p:cNvPr>
            <p:cNvSpPr/>
            <p:nvPr/>
          </p:nvSpPr>
          <p:spPr>
            <a:xfrm>
              <a:off x="4447852" y="3881070"/>
              <a:ext cx="3657600" cy="4520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NEW GAME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419F1132-9EFD-87D2-D5BA-77FA30F6F23D}"/>
                </a:ext>
              </a:extLst>
            </p:cNvPr>
            <p:cNvSpPr/>
            <p:nvPr/>
          </p:nvSpPr>
          <p:spPr>
            <a:xfrm>
              <a:off x="4447852" y="4535196"/>
              <a:ext cx="3657600" cy="4520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CONTINUE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BCE8796-23D5-1164-F7B9-52878083D690}"/>
                </a:ext>
              </a:extLst>
            </p:cNvPr>
            <p:cNvSpPr/>
            <p:nvPr/>
          </p:nvSpPr>
          <p:spPr>
            <a:xfrm>
              <a:off x="4447852" y="5189322"/>
              <a:ext cx="3657600" cy="4520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HOW TO PLAY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931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01F9E-C5D4-23F7-CED5-BACF9AD39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9B51A08-E22A-60C5-85BC-51D7642B3AAD}"/>
              </a:ext>
            </a:extLst>
          </p:cNvPr>
          <p:cNvGrpSpPr/>
          <p:nvPr/>
        </p:nvGrpSpPr>
        <p:grpSpPr>
          <a:xfrm>
            <a:off x="1900717" y="726897"/>
            <a:ext cx="8390562" cy="5404206"/>
            <a:chOff x="1900719" y="821933"/>
            <a:chExt cx="8390562" cy="5404206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ACBBF4B5-8FBA-FFFD-BB53-43D4C76A5368}"/>
                </a:ext>
              </a:extLst>
            </p:cNvPr>
            <p:cNvGrpSpPr/>
            <p:nvPr/>
          </p:nvGrpSpPr>
          <p:grpSpPr>
            <a:xfrm>
              <a:off x="1900719" y="821933"/>
              <a:ext cx="8390562" cy="5404206"/>
              <a:chOff x="2630184" y="924675"/>
              <a:chExt cx="8390562" cy="5404206"/>
            </a:xfrm>
          </p:grpSpPr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57780738-7883-47B3-36CB-3F0F349FD51D}"/>
                  </a:ext>
                </a:extLst>
              </p:cNvPr>
              <p:cNvGrpSpPr/>
              <p:nvPr/>
            </p:nvGrpSpPr>
            <p:grpSpPr>
              <a:xfrm>
                <a:off x="2630184" y="924675"/>
                <a:ext cx="8390562" cy="5404206"/>
                <a:chOff x="1167829" y="924675"/>
                <a:chExt cx="9852917" cy="5404206"/>
              </a:xfrm>
            </p:grpSpPr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D4514E9A-D6CD-91A1-B79B-ABBE504DE23A}"/>
                    </a:ext>
                  </a:extLst>
                </p:cNvPr>
                <p:cNvSpPr/>
                <p:nvPr/>
              </p:nvSpPr>
              <p:spPr>
                <a:xfrm>
                  <a:off x="1167829" y="924675"/>
                  <a:ext cx="9852917" cy="54042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6" name="直線コネクタ 5">
                  <a:extLst>
                    <a:ext uri="{FF2B5EF4-FFF2-40B4-BE49-F238E27FC236}">
                      <a16:creationId xmlns:a16="http://schemas.microsoft.com/office/drawing/2014/main" id="{05361017-ADBF-582B-D351-A3C60C522332}"/>
                    </a:ext>
                  </a:extLst>
                </p:cNvPr>
                <p:cNvCxnSpPr/>
                <p:nvPr/>
              </p:nvCxnSpPr>
              <p:spPr>
                <a:xfrm>
                  <a:off x="1167829" y="1315092"/>
                  <a:ext cx="98529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651F483-D5D3-B789-A9D3-09EF0F00C9C1}"/>
                  </a:ext>
                </a:extLst>
              </p:cNvPr>
              <p:cNvSpPr txBox="1"/>
              <p:nvPr/>
            </p:nvSpPr>
            <p:spPr>
              <a:xfrm>
                <a:off x="10609779" y="975507"/>
                <a:ext cx="4109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×</a:t>
                </a:r>
                <a:endParaRPr kumimoji="1" lang="ja-JP" altLang="en-US" dirty="0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FCCF215-4FB7-FADA-2A88-C871EDEDF895}"/>
                  </a:ext>
                </a:extLst>
              </p:cNvPr>
              <p:cNvSpPr txBox="1"/>
              <p:nvPr/>
            </p:nvSpPr>
            <p:spPr>
              <a:xfrm>
                <a:off x="10198812" y="982214"/>
                <a:ext cx="4109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/>
                  <a:t>□</a:t>
                </a: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22F3F62-3923-7DEC-5E03-5AED046BF836}"/>
                  </a:ext>
                </a:extLst>
              </p:cNvPr>
              <p:cNvSpPr txBox="1"/>
              <p:nvPr/>
            </p:nvSpPr>
            <p:spPr>
              <a:xfrm>
                <a:off x="9738185" y="982214"/>
                <a:ext cx="2979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dirty="0"/>
                  <a:t>＿</a:t>
                </a:r>
              </a:p>
            </p:txBody>
          </p: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1951F41B-34B1-EE7C-AC88-AEE826377ED5}"/>
                </a:ext>
              </a:extLst>
            </p:cNvPr>
            <p:cNvSpPr txBox="1"/>
            <p:nvPr/>
          </p:nvSpPr>
          <p:spPr>
            <a:xfrm>
              <a:off x="1900719" y="879472"/>
              <a:ext cx="12825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err="1"/>
                <a:t>MAximiZE</a:t>
              </a:r>
              <a:endParaRPr kumimoji="1" lang="ja-JP" altLang="en-US" sz="1600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4BA24A6F-ACC0-C5B3-D6CD-F6139366C38A}"/>
              </a:ext>
            </a:extLst>
          </p:cNvPr>
          <p:cNvGrpSpPr/>
          <p:nvPr/>
        </p:nvGrpSpPr>
        <p:grpSpPr>
          <a:xfrm>
            <a:off x="5103687" y="1839074"/>
            <a:ext cx="1984625" cy="4063481"/>
            <a:chOff x="4940157" y="1438914"/>
            <a:chExt cx="2311685" cy="4463641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84B83D06-8DFC-8F8A-1755-478550726FBF}"/>
                </a:ext>
              </a:extLst>
            </p:cNvPr>
            <p:cNvSpPr/>
            <p:nvPr/>
          </p:nvSpPr>
          <p:spPr>
            <a:xfrm>
              <a:off x="4940157" y="1438914"/>
              <a:ext cx="2311685" cy="21370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dirty="0">
                  <a:solidFill>
                    <a:schemeClr val="tx1"/>
                  </a:solidFill>
                </a:rPr>
                <a:t>迷路</a:t>
              </a: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CD655495-CA14-9FE5-B8C9-3563104359A2}"/>
                </a:ext>
              </a:extLst>
            </p:cNvPr>
            <p:cNvSpPr/>
            <p:nvPr/>
          </p:nvSpPr>
          <p:spPr>
            <a:xfrm>
              <a:off x="4940157" y="4556003"/>
              <a:ext cx="659259" cy="606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←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77F1C98-6AAD-65C4-3652-95415F2755EA}"/>
                </a:ext>
              </a:extLst>
            </p:cNvPr>
            <p:cNvSpPr/>
            <p:nvPr/>
          </p:nvSpPr>
          <p:spPr>
            <a:xfrm>
              <a:off x="5766369" y="4554708"/>
              <a:ext cx="659259" cy="606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▷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9CBF6C3A-3D9E-C016-68B8-CEFB92A8C6C0}"/>
                </a:ext>
              </a:extLst>
            </p:cNvPr>
            <p:cNvSpPr/>
            <p:nvPr/>
          </p:nvSpPr>
          <p:spPr>
            <a:xfrm>
              <a:off x="5766369" y="5296379"/>
              <a:ext cx="659259" cy="606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↓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0C1AD2E8-5593-F5A5-09C3-41037D50D53E}"/>
                </a:ext>
              </a:extLst>
            </p:cNvPr>
            <p:cNvSpPr/>
            <p:nvPr/>
          </p:nvSpPr>
          <p:spPr>
            <a:xfrm>
              <a:off x="6592583" y="4556003"/>
              <a:ext cx="659259" cy="606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→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B063B16-3454-6023-32E2-1BACE3479EDC}"/>
                </a:ext>
              </a:extLst>
            </p:cNvPr>
            <p:cNvSpPr/>
            <p:nvPr/>
          </p:nvSpPr>
          <p:spPr>
            <a:xfrm>
              <a:off x="5766369" y="3804463"/>
              <a:ext cx="659259" cy="606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↑</a:t>
              </a:r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FCEF9E9-D84B-6F67-55A2-BB85043FAC1D}"/>
              </a:ext>
            </a:extLst>
          </p:cNvPr>
          <p:cNvSpPr/>
          <p:nvPr/>
        </p:nvSpPr>
        <p:spPr>
          <a:xfrm>
            <a:off x="2024008" y="1239573"/>
            <a:ext cx="101714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&lt;BACK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6C3FE2F-183C-2315-6D34-95D415856B6E}"/>
              </a:ext>
            </a:extLst>
          </p:cNvPr>
          <p:cNvSpPr/>
          <p:nvPr/>
        </p:nvSpPr>
        <p:spPr>
          <a:xfrm>
            <a:off x="2383604" y="1839074"/>
            <a:ext cx="2198670" cy="11096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コマンド一覧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BBA8C33-C0BA-2206-ECEA-4ABEA194F58D}"/>
              </a:ext>
            </a:extLst>
          </p:cNvPr>
          <p:cNvSpPr/>
          <p:nvPr/>
        </p:nvSpPr>
        <p:spPr>
          <a:xfrm>
            <a:off x="4775768" y="2082731"/>
            <a:ext cx="2640459" cy="29959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Congratulations!</a:t>
            </a: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cleared the </a:t>
            </a:r>
            <a:r>
              <a:rPr lang="ja-JP" altLang="en-US" sz="1400" dirty="0">
                <a:solidFill>
                  <a:schemeClr val="tx1"/>
                </a:solidFill>
              </a:rPr>
              <a:t>〇</a:t>
            </a:r>
            <a:r>
              <a:rPr lang="en-US" altLang="ja-JP" sz="1400" dirty="0">
                <a:solidFill>
                  <a:schemeClr val="tx1"/>
                </a:solidFill>
              </a:rPr>
              <a:t>×</a:t>
            </a:r>
            <a:r>
              <a:rPr lang="ja-JP" altLang="en-US" sz="1400" dirty="0">
                <a:solidFill>
                  <a:schemeClr val="tx1"/>
                </a:solidFill>
              </a:rPr>
              <a:t>〇 </a:t>
            </a:r>
            <a:r>
              <a:rPr lang="en-US" altLang="ja-JP" sz="1400" dirty="0">
                <a:solidFill>
                  <a:schemeClr val="tx1"/>
                </a:solidFill>
              </a:rPr>
              <a:t>maze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clear time: </a:t>
            </a:r>
            <a:r>
              <a:rPr lang="ja-JP" altLang="en-US" sz="1400" dirty="0">
                <a:solidFill>
                  <a:schemeClr val="tx1"/>
                </a:solidFill>
              </a:rPr>
              <a:t>〇〇</a:t>
            </a:r>
            <a:r>
              <a:rPr lang="en-US" altLang="ja-JP" sz="1400" dirty="0">
                <a:solidFill>
                  <a:schemeClr val="tx1"/>
                </a:solidFill>
              </a:rPr>
              <a:t>:</a:t>
            </a:r>
            <a:r>
              <a:rPr lang="ja-JP" altLang="en-US" sz="1400" dirty="0">
                <a:solidFill>
                  <a:schemeClr val="tx1"/>
                </a:solidFill>
              </a:rPr>
              <a:t>〇〇</a:t>
            </a:r>
            <a:r>
              <a:rPr lang="en-US" altLang="ja-JP" sz="1400" dirty="0">
                <a:solidFill>
                  <a:schemeClr val="tx1"/>
                </a:solidFill>
              </a:rPr>
              <a:t>:</a:t>
            </a:r>
            <a:r>
              <a:rPr lang="ja-JP" altLang="en-US" sz="1400" dirty="0">
                <a:solidFill>
                  <a:schemeClr val="tx1"/>
                </a:solidFill>
              </a:rPr>
              <a:t>〇〇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endParaRPr kumimoji="1" lang="en-US" altLang="ja-JP" sz="1600" dirty="0">
              <a:solidFill>
                <a:schemeClr val="tx1"/>
              </a:solidFill>
            </a:endParaRPr>
          </a:p>
          <a:p>
            <a:pPr algn="ctr"/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endParaRPr kumimoji="1" lang="en-US" altLang="ja-JP" sz="1600" dirty="0">
              <a:solidFill>
                <a:schemeClr val="tx1"/>
              </a:solidFill>
            </a:endParaRPr>
          </a:p>
          <a:p>
            <a:pPr algn="ctr"/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endParaRPr kumimoji="1" lang="en-US" altLang="ja-JP" sz="1600" dirty="0">
              <a:solidFill>
                <a:schemeClr val="tx1"/>
              </a:solidFill>
            </a:endParaRPr>
          </a:p>
          <a:p>
            <a:pPr algn="ctr"/>
            <a:endParaRPr kumimoji="1"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00791D0-5027-D2DB-7CB5-5C12B54B1733}"/>
              </a:ext>
            </a:extLst>
          </p:cNvPr>
          <p:cNvSpPr/>
          <p:nvPr/>
        </p:nvSpPr>
        <p:spPr>
          <a:xfrm>
            <a:off x="4825104" y="4675541"/>
            <a:ext cx="744295" cy="275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HOME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78EB640-1570-7E97-ECE3-E60B82383EF4}"/>
              </a:ext>
            </a:extLst>
          </p:cNvPr>
          <p:cNvSpPr/>
          <p:nvPr/>
        </p:nvSpPr>
        <p:spPr>
          <a:xfrm>
            <a:off x="5649073" y="4674853"/>
            <a:ext cx="809996" cy="2766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RETRY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187A5F1-1789-DA50-13EC-EA1F3AF3716C}"/>
              </a:ext>
            </a:extLst>
          </p:cNvPr>
          <p:cNvSpPr/>
          <p:nvPr/>
        </p:nvSpPr>
        <p:spPr>
          <a:xfrm>
            <a:off x="6540534" y="4674853"/>
            <a:ext cx="809996" cy="2766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NEXT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80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59</Words>
  <Application>Microsoft Office PowerPoint</Application>
  <PresentationFormat>ワイド画面</PresentationFormat>
  <Paragraphs>42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JB22S053_谷口_壮平</dc:creator>
  <cp:lastModifiedBy>JB22S053_谷口_壮平</cp:lastModifiedBy>
  <cp:revision>6</cp:revision>
  <dcterms:created xsi:type="dcterms:W3CDTF">2024-11-04T16:47:08Z</dcterms:created>
  <dcterms:modified xsi:type="dcterms:W3CDTF">2024-11-05T06:11:26Z</dcterms:modified>
</cp:coreProperties>
</file>