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1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26C-3316-4892-B2C0-040E6D74A2CA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BBF7-EA6E-4BE4-B66C-8A95357EA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56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26C-3316-4892-B2C0-040E6D74A2CA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BBF7-EA6E-4BE4-B66C-8A95357EA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32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26C-3316-4892-B2C0-040E6D74A2CA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BBF7-EA6E-4BE4-B66C-8A95357EA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2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26C-3316-4892-B2C0-040E6D74A2CA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BBF7-EA6E-4BE4-B66C-8A95357EA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41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26C-3316-4892-B2C0-040E6D74A2CA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BBF7-EA6E-4BE4-B66C-8A95357EA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65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26C-3316-4892-B2C0-040E6D74A2CA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BBF7-EA6E-4BE4-B66C-8A95357EA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84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26C-3316-4892-B2C0-040E6D74A2CA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BBF7-EA6E-4BE4-B66C-8A95357EA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40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26C-3316-4892-B2C0-040E6D74A2CA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BBF7-EA6E-4BE4-B66C-8A95357EA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7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26C-3316-4892-B2C0-040E6D74A2CA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BBF7-EA6E-4BE4-B66C-8A95357EA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92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26C-3316-4892-B2C0-040E6D74A2CA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BBF7-EA6E-4BE4-B66C-8A95357EA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0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26C-3316-4892-B2C0-040E6D74A2CA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BBF7-EA6E-4BE4-B66C-8A95357EA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03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1E26C-3316-4892-B2C0-040E6D74A2CA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EBBF7-EA6E-4BE4-B66C-8A95357EA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1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5358662-4D0C-6323-54C5-84A444DF04FB}"/>
              </a:ext>
            </a:extLst>
          </p:cNvPr>
          <p:cNvSpPr/>
          <p:nvPr/>
        </p:nvSpPr>
        <p:spPr>
          <a:xfrm>
            <a:off x="899656" y="576943"/>
            <a:ext cx="540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BD6986A-CD0A-3CB3-32BB-05415F06C165}"/>
              </a:ext>
            </a:extLst>
          </p:cNvPr>
          <p:cNvSpPr/>
          <p:nvPr/>
        </p:nvSpPr>
        <p:spPr>
          <a:xfrm>
            <a:off x="888770" y="3032828"/>
            <a:ext cx="5410886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B395961-E31D-0D02-EEEB-8FABB3359BFE}"/>
              </a:ext>
            </a:extLst>
          </p:cNvPr>
          <p:cNvSpPr/>
          <p:nvPr/>
        </p:nvSpPr>
        <p:spPr>
          <a:xfrm rot="5400000">
            <a:off x="4398770" y="1448570"/>
            <a:ext cx="270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733040E-65B9-5FD3-0108-3A0DE8362FBE}"/>
              </a:ext>
            </a:extLst>
          </p:cNvPr>
          <p:cNvSpPr/>
          <p:nvPr/>
        </p:nvSpPr>
        <p:spPr>
          <a:xfrm>
            <a:off x="888770" y="5535340"/>
            <a:ext cx="540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A30319-12D4-7E79-4DF9-3035D7347B1A}"/>
              </a:ext>
            </a:extLst>
          </p:cNvPr>
          <p:cNvSpPr/>
          <p:nvPr/>
        </p:nvSpPr>
        <p:spPr>
          <a:xfrm rot="5400000">
            <a:off x="89656" y="4318714"/>
            <a:ext cx="270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3114710-A5D4-8491-B5CA-A8553D6D48AD}"/>
              </a:ext>
            </a:extLst>
          </p:cNvPr>
          <p:cNvSpPr/>
          <p:nvPr/>
        </p:nvSpPr>
        <p:spPr>
          <a:xfrm rot="16200000">
            <a:off x="2267569" y="3032828"/>
            <a:ext cx="270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06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JB22S053_谷口_壮平</dc:creator>
  <cp:lastModifiedBy>JB22S053_谷口_壮平</cp:lastModifiedBy>
  <cp:revision>1</cp:revision>
  <dcterms:created xsi:type="dcterms:W3CDTF">2024-10-15T08:14:01Z</dcterms:created>
  <dcterms:modified xsi:type="dcterms:W3CDTF">2024-10-15T08:36:27Z</dcterms:modified>
</cp:coreProperties>
</file>