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2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프로젝트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04217" y="5022850"/>
            <a:ext cx="1733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지원 분야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Bold</vt:lpstr>
      <vt:lpstr>나눔스퀘어 ExtraBold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5</cp:revision>
  <dcterms:created xsi:type="dcterms:W3CDTF">2017-05-29T09:12:16Z</dcterms:created>
  <dcterms:modified xsi:type="dcterms:W3CDTF">2019-12-12T11:16:41Z</dcterms:modified>
</cp:coreProperties>
</file>