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sldIdLst>
    <p:sldId id="257" r:id="rId2"/>
    <p:sldId id="262" r:id="rId3"/>
    <p:sldId id="261" r:id="rId4"/>
    <p:sldId id="258" r:id="rId5"/>
    <p:sldId id="270" r:id="rId6"/>
    <p:sldId id="271" r:id="rId7"/>
    <p:sldId id="263" r:id="rId8"/>
    <p:sldId id="264" r:id="rId9"/>
    <p:sldId id="272" r:id="rId10"/>
    <p:sldId id="265" r:id="rId11"/>
    <p:sldId id="266" r:id="rId12"/>
    <p:sldId id="273" r:id="rId13"/>
    <p:sldId id="267" r:id="rId14"/>
    <p:sldId id="268" r:id="rId15"/>
    <p:sldId id="269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김신혁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김대현 이소정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임영택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644" y="437393"/>
            <a:ext cx="2781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057" y="100692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 현황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644" y="437393"/>
            <a:ext cx="2781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057" y="100692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 분배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92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결과물 방향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58768" y="5022850"/>
            <a:ext cx="242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수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135</Words>
  <Application>Microsoft Office PowerPoint</Application>
  <PresentationFormat>와이드스크린</PresentationFormat>
  <Paragraphs>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 ExtraBold</vt:lpstr>
      <vt:lpstr>Arial</vt:lpstr>
      <vt:lpstr>나눔스퀘어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ICT01_16</cp:lastModifiedBy>
  <cp:revision>6</cp:revision>
  <dcterms:created xsi:type="dcterms:W3CDTF">2017-05-29T09:12:16Z</dcterms:created>
  <dcterms:modified xsi:type="dcterms:W3CDTF">2019-12-12T11:25:50Z</dcterms:modified>
</cp:coreProperties>
</file>