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B09-4138-A841-45F1BF33B1E0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B09-4138-A841-45F1BF33B1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09-4138-A841-45F1BF33B1E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0B09-4138-A841-45F1BF33B1E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0B09-4138-A841-45F1BF33B1E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0B09-4138-A841-45F1BF33B1E0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B-0B09-4138-A841-45F1BF33B1E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D-0B09-4138-A841-45F1BF33B1E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0B09-4138-A841-45F1BF33B1E0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0B09-4138-A841-45F1BF33B1E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2-0B09-4138-A841-45F1BF33B1E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0B09-4138-A841-45F1BF33B1E0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90-4203-8F9B-86E80D105410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90-4203-8F9B-86E80D1054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FD90-4203-8F9B-86E80D10541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FD90-4203-8F9B-86E80D10541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FD90-4203-8F9B-86E80D10541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FD90-4203-8F9B-86E80D105410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B-FD90-4203-8F9B-86E80D10541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D-FD90-4203-8F9B-86E80D10541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D90-4203-8F9B-86E80D105410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FD90-4203-8F9B-86E80D10541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2-FD90-4203-8F9B-86E80D105410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FD90-4203-8F9B-86E80D105410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DBDA-46EC-A686-C07FA62FA6EB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DBDA-46EC-A686-C07FA62FA6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DBDA-46EC-A686-C07FA62FA6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DBDA-46EC-A686-C07FA62FA6E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DBDA-46EC-A686-C07FA62FA6EB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DBDA-46EC-A686-C07FA62FA6EB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DBDA-46EC-A686-C07FA62FA6E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DBDA-46EC-A686-C07FA62FA6EB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BDA-46EC-A686-C07FA62FA6EB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DBDA-46EC-A686-C07FA62FA6E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DBDA-46EC-A686-C07FA62FA6EB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DBDA-46EC-A686-C07FA62FA6EB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88F-4E12-9BB5-899A17D7C23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88F-4E12-9BB5-899A17D7C2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88F-4E12-9BB5-899A17D7C23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88F-4E12-9BB5-899A17D7C23E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88F-4E12-9BB5-899A17D7C23E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88F-4E12-9BB5-899A17D7C23E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88F-4E12-9BB5-899A17D7C23E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88F-4E12-9BB5-899A17D7C23E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88F-4E12-9BB5-899A17D7C23E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88F-4E12-9BB5-899A17D7C23E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88F-4E12-9BB5-899A17D7C23E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88F-4E12-9BB5-899A17D7C23E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015" y="2091297"/>
            <a:ext cx="4822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 시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상관관계 없음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0.3xxxx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63" y="956917"/>
            <a:ext cx="520137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9915" y="635265"/>
            <a:ext cx="6526530" cy="572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 대폭 상승한 것을 볼 수 있음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130" y="1369098"/>
            <a:ext cx="11441123" cy="51939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667463" y="6195303"/>
            <a:ext cx="391808" cy="21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467" y="3429000"/>
            <a:ext cx="3764282" cy="573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933" y="5726353"/>
            <a:ext cx="6736080" cy="97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중국에 의지하여 수익을 창출하는 것이 아닌</a:t>
            </a:r>
          </a:p>
          <a:p>
            <a:pPr algn="ctr">
              <a:defRPr/>
            </a:pPr>
            <a:r>
              <a:rPr lang="ko-KR" altLang="en-US" sz="2900" spc="-15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을</a:t>
            </a:r>
            <a:r>
              <a:rPr lang="ko-KR" altLang="en-US" sz="2900" spc="-150">
                <a:solidFill>
                  <a:srgbClr val="FF0000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탐색 지원하겠다는 의미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1752870" y="4332437"/>
            <a:ext cx="355600" cy="11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9518" y="269858"/>
            <a:ext cx="7942114" cy="549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7120" y="1573923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1075042" y="4041170"/>
            <a:ext cx="927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제시하겠다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156200" y="3302000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768" y="5022850"/>
            <a:ext cx="242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455532" y="6128219"/>
            <a:ext cx="4919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이후 대폭하락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311346" y="5809829"/>
            <a:ext cx="490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약간 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40F7451-77E0-477D-B6B6-AF87D2C23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14" y="1743651"/>
            <a:ext cx="4134427" cy="34675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9" y="2180223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107903" y="178416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년</a:t>
            </a:r>
            <a:r>
              <a:rPr lang="en-US" altLang="ko-KR" dirty="0"/>
              <a:t>~18</a:t>
            </a:r>
            <a:r>
              <a:rPr lang="ko-KR" altLang="en-US" dirty="0"/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7581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E4C3A305-0641-4D21-8553-6824ECA98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229064"/>
              </p:ext>
            </p:extLst>
          </p:nvPr>
        </p:nvGraphicFramePr>
        <p:xfrm>
          <a:off x="175419" y="2209800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F8CD871B-FCED-415A-8529-6E329FE74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620478"/>
              </p:ext>
            </p:extLst>
          </p:nvPr>
        </p:nvGraphicFramePr>
        <p:xfrm>
          <a:off x="3026569" y="2209800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B858A2B-5697-4EFD-B886-F2A6DFC3B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22197"/>
              </p:ext>
            </p:extLst>
          </p:nvPr>
        </p:nvGraphicFramePr>
        <p:xfrm>
          <a:off x="5651501" y="2209800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D51B734-FE5D-4DB7-A99E-C113FEE4E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112526"/>
              </p:ext>
            </p:extLst>
          </p:nvPr>
        </p:nvGraphicFramePr>
        <p:xfrm>
          <a:off x="8348665" y="2209800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8157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2612" y="1395477"/>
            <a:ext cx="2799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수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68" y="2472694"/>
            <a:ext cx="2460060" cy="34670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2472695"/>
            <a:ext cx="2460060" cy="34670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2472695"/>
            <a:ext cx="2460060" cy="3467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826787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826786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826786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40674" y="425372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459328" y="377871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08269" y="425372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753570" y="3552728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037121" y="425372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482422" y="3552728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1272" y="2091297"/>
            <a:ext cx="43316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방문 외국인 관광객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중국이 압도적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96489" y="1226870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3696489" y="1721647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284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 Bold</vt:lpstr>
      <vt:lpstr>맑은 고딕</vt:lpstr>
      <vt:lpstr>나눔스퀘어 ExtraBold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ICT01_11</cp:lastModifiedBy>
  <cp:revision>25</cp:revision>
  <dcterms:created xsi:type="dcterms:W3CDTF">2017-05-29T09:12:16Z</dcterms:created>
  <dcterms:modified xsi:type="dcterms:W3CDTF">2019-12-13T01:11:02Z</dcterms:modified>
  <cp:version>1000.0000.01</cp:version>
</cp:coreProperties>
</file>