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2" r:id="rId19"/>
  </p:sldIdLst>
  <p:sldSz cx="12192000" cy="6858000"/>
  <p:notesSz cx="6858000" cy="9144000"/>
  <p:embeddedFontLst>
    <p:embeddedFont>
      <p:font typeface="나눔바른고딕" panose="020B0603020101020101" pitchFamily="50" charset="-127"/>
      <p:regular r:id="rId21"/>
      <p:bold r:id="rId22"/>
    </p:embeddedFont>
    <p:embeddedFont>
      <p:font typeface="나눔고딕 ExtraBold" panose="020D0904000000000000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라운드 Regular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3400" y="2073747"/>
            <a:ext cx="399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21" y="1191595"/>
            <a:ext cx="5201376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1837517" y="39407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2802789" y="31213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713325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908752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381534" y="528761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8A0E66E-A46E-4CB8-BC89-E38F8203596B}"/>
              </a:ext>
            </a:extLst>
          </p:cNvPr>
          <p:cNvSpPr>
            <a:spLocks/>
          </p:cNvSpPr>
          <p:nvPr/>
        </p:nvSpPr>
        <p:spPr bwMode="auto">
          <a:xfrm>
            <a:off x="5946424" y="333797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9AF960F-14FF-4F6A-8A30-7F489B8A0F02}"/>
              </a:ext>
            </a:extLst>
          </p:cNvPr>
          <p:cNvSpPr>
            <a:spLocks/>
          </p:cNvSpPr>
          <p:nvPr/>
        </p:nvSpPr>
        <p:spPr bwMode="auto">
          <a:xfrm>
            <a:off x="3343901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78149DD-64A5-4957-B9E1-4151ED606D63}"/>
              </a:ext>
            </a:extLst>
          </p:cNvPr>
          <p:cNvSpPr>
            <a:spLocks/>
          </p:cNvSpPr>
          <p:nvPr/>
        </p:nvSpPr>
        <p:spPr bwMode="auto">
          <a:xfrm>
            <a:off x="3346832" y="200007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FF8E5C3-B003-4E34-8FA6-14DB8B0DCF43}"/>
              </a:ext>
            </a:extLst>
          </p:cNvPr>
          <p:cNvSpPr>
            <a:spLocks/>
          </p:cNvSpPr>
          <p:nvPr/>
        </p:nvSpPr>
        <p:spPr bwMode="auto">
          <a:xfrm>
            <a:off x="5859967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76B526-34C3-47A0-8FAB-A82A9743556B}"/>
              </a:ext>
            </a:extLst>
          </p:cNvPr>
          <p:cNvSpPr>
            <a:spLocks/>
          </p:cNvSpPr>
          <p:nvPr/>
        </p:nvSpPr>
        <p:spPr bwMode="auto">
          <a:xfrm>
            <a:off x="5859967" y="200007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BAF4131-EDFA-4130-8425-8469529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32" y="242594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ABE226-CBF3-4AF4-8C30-4AA989B3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40" y="246167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A18AEE3-8F1B-4744-AC6B-4DF6FFEB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21" y="329254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FC2D781-BBAB-4A38-B384-12F212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329254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1D3D8-33B5-476C-A96D-291205A54870}"/>
              </a:ext>
            </a:extLst>
          </p:cNvPr>
          <p:cNvSpPr txBox="1"/>
          <p:nvPr/>
        </p:nvSpPr>
        <p:spPr>
          <a:xfrm>
            <a:off x="3906234" y="3499067"/>
            <a:ext cx="166103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정치적 외부요인 작용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2017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사드 사태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FE40-004C-40DE-8BA5-7669523EB1C7}"/>
              </a:ext>
            </a:extLst>
          </p:cNvPr>
          <p:cNvSpPr txBox="1"/>
          <p:nvPr/>
        </p:nvSpPr>
        <p:spPr>
          <a:xfrm>
            <a:off x="6647348" y="3526083"/>
            <a:ext cx="1297150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요인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총 소득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01178-99E2-4C13-B9E0-41E17EEB509D}"/>
              </a:ext>
            </a:extLst>
          </p:cNvPr>
          <p:cNvSpPr txBox="1"/>
          <p:nvPr/>
        </p:nvSpPr>
        <p:spPr>
          <a:xfrm>
            <a:off x="4280625" y="2780075"/>
            <a:ext cx="9444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D9121-5791-4745-A729-94E15A4AFDF3}"/>
              </a:ext>
            </a:extLst>
          </p:cNvPr>
          <p:cNvSpPr txBox="1"/>
          <p:nvPr/>
        </p:nvSpPr>
        <p:spPr>
          <a:xfrm>
            <a:off x="6799622" y="2780075"/>
            <a:ext cx="94449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890CB-E0B6-4A5C-9021-65725FF82C1A}"/>
              </a:ext>
            </a:extLst>
          </p:cNvPr>
          <p:cNvSpPr txBox="1"/>
          <p:nvPr/>
        </p:nvSpPr>
        <p:spPr>
          <a:xfrm>
            <a:off x="5390127" y="1161263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38352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325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나눔스퀘어 ExtraBold</vt:lpstr>
      <vt:lpstr>나눔스퀘어 Bold</vt:lpstr>
      <vt:lpstr>나눔고딕 ExtraBold</vt:lpstr>
      <vt:lpstr>Arial</vt:lpstr>
      <vt:lpstr>나눔바른고딕</vt:lpstr>
      <vt:lpstr>나눔스퀘어라운드 Regular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57</cp:revision>
  <dcterms:created xsi:type="dcterms:W3CDTF">2017-05-29T09:12:16Z</dcterms:created>
  <dcterms:modified xsi:type="dcterms:W3CDTF">2019-12-13T02:50:47Z</dcterms:modified>
  <cp:version>1000.0000.01</cp:version>
</cp:coreProperties>
</file>