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6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78" y="9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7FB36FB-C10C-479A-9DFD-15DEB134881C}" type="datetime1">
              <a:rPr lang="ko-KR" altLang="en-US"/>
              <a:pPr lvl="0">
                <a:defRPr/>
              </a:pPr>
              <a:t>2019-12-12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D64B5D5-48B7-4F94-AE9E-F3674E44000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3201" y="2447473"/>
            <a:ext cx="66656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관광산업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김신혁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김대현 이소정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임영택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 예산 현황</a:t>
            </a: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339915" y="635265"/>
            <a:ext cx="6526530" cy="5725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8dbabd"/>
                </a:solidFill>
                <a:latin typeface="나눔스퀘어 ExtraBold"/>
                <a:ea typeface="나눔스퀘어 ExtraBold"/>
              </a:rPr>
              <a:t>사드 이후 대폭 상승한 것을 볼 수 있음</a:t>
            </a:r>
            <a:endParaRPr lang="ko-KR" altLang="en-US" sz="3200" spc="-150">
              <a:solidFill>
                <a:srgbClr val="8dbabd"/>
              </a:solidFill>
              <a:latin typeface="나눔스퀘어 ExtraBold"/>
              <a:ea typeface="나눔스퀘어 ExtraBold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102722" y="989148"/>
            <a:ext cx="23770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5835" y="437393"/>
            <a:ext cx="264033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제주 예산 현황</a:t>
            </a:r>
            <a:endParaRPr lang="ko-KR" altLang="en-US" sz="32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7735" y="1006929"/>
            <a:ext cx="10496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예산 현황</a:t>
            </a:r>
            <a:endParaRPr lang="ko-KR" altLang="en-US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1130" y="1369098"/>
            <a:ext cx="11441123" cy="5193900"/>
          </a:xfrm>
          <a:prstGeom prst="rect">
            <a:avLst/>
          </a:prstGeom>
        </p:spPr>
      </p:pic>
      <p:sp>
        <p:nvSpPr>
          <p:cNvPr id="23" name=""/>
          <p:cNvSpPr/>
          <p:nvPr/>
        </p:nvSpPr>
        <p:spPr>
          <a:xfrm>
            <a:off x="3667463" y="6195303"/>
            <a:ext cx="391808" cy="216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4467" y="3429000"/>
            <a:ext cx="3764282" cy="5737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8dbabd"/>
                </a:solidFill>
                <a:latin typeface="나눔스퀘어 ExtraBold"/>
                <a:ea typeface="나눔스퀘어 ExtraBold"/>
              </a:rPr>
              <a:t>전분야 지원금액 증가</a:t>
            </a:r>
            <a:endParaRPr lang="ko-KR" altLang="en-US" sz="3200" spc="-150">
              <a:solidFill>
                <a:srgbClr val="8dbabd"/>
              </a:solidFill>
              <a:latin typeface="나눔스퀘어 ExtraBold"/>
              <a:ea typeface="나눔스퀘어 ExtraBold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102722" y="989148"/>
            <a:ext cx="23770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5835" y="437393"/>
            <a:ext cx="264033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제주 예산 현황</a:t>
            </a:r>
            <a:endParaRPr lang="ko-KR" altLang="en-US" sz="32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7735" y="1006929"/>
            <a:ext cx="10496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예산 분배</a:t>
            </a:r>
            <a:endParaRPr lang="ko-KR" altLang="en-US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5933" y="5726353"/>
            <a:ext cx="6736080" cy="974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900" spc="-150">
                <a:solidFill>
                  <a:srgbClr val="8dbabd"/>
                </a:solidFill>
                <a:latin typeface="나눔스퀘어 ExtraBold"/>
                <a:ea typeface="나눔스퀘어 ExtraBold"/>
              </a:rPr>
              <a:t>중국에 의지하여 수익을 창출하는 것이 아닌</a:t>
            </a:r>
            <a:endParaRPr lang="ko-KR" altLang="en-US" sz="2900" spc="-150">
              <a:solidFill>
                <a:srgbClr val="8dbabd"/>
              </a:solidFill>
              <a:latin typeface="나눔스퀘어 ExtraBold"/>
              <a:ea typeface="나눔스퀘어 ExtraBold"/>
            </a:endParaRPr>
          </a:p>
          <a:p>
            <a:pPr algn="ctr">
              <a:defRPr/>
            </a:pPr>
            <a:r>
              <a:rPr lang="ko-KR" altLang="en-US" sz="2900" spc="-150">
                <a:solidFill>
                  <a:srgbClr val="ff0000"/>
                </a:solidFill>
                <a:latin typeface="나눔스퀘어 ExtraBold"/>
                <a:ea typeface="나눔스퀘어 ExtraBold"/>
              </a:rPr>
              <a:t>다른 발전 방향</a:t>
            </a:r>
            <a:r>
              <a:rPr lang="ko-KR" altLang="en-US" sz="2900" spc="-150">
                <a:solidFill>
                  <a:srgbClr val="8dbabd"/>
                </a:solidFill>
                <a:latin typeface="나눔스퀘어 ExtraBold"/>
                <a:ea typeface="나눔스퀘어 ExtraBold"/>
              </a:rPr>
              <a:t>을</a:t>
            </a:r>
            <a:r>
              <a:rPr lang="ko-KR" altLang="en-US" sz="2900" spc="-150">
                <a:solidFill>
                  <a:srgbClr val="ff0000"/>
                </a:solidFill>
                <a:latin typeface="나눔스퀘어 ExtraBold"/>
                <a:ea typeface="나눔스퀘어 ExtraBold"/>
              </a:rPr>
              <a:t> </a:t>
            </a:r>
            <a:r>
              <a:rPr lang="ko-KR" altLang="en-US" sz="2900" spc="-150">
                <a:solidFill>
                  <a:srgbClr val="8dbabd"/>
                </a:solidFill>
                <a:latin typeface="나눔스퀘어 ExtraBold"/>
                <a:ea typeface="나눔스퀘어 ExtraBold"/>
              </a:rPr>
              <a:t>탐색 지원하겠다는 의미</a:t>
            </a:r>
            <a:endParaRPr lang="ko-KR" altLang="en-US" sz="2900" spc="-150">
              <a:solidFill>
                <a:srgbClr val="8dbabd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" name="화살표: 아래쪽 1"/>
          <p:cNvSpPr/>
          <p:nvPr/>
        </p:nvSpPr>
        <p:spPr>
          <a:xfrm>
            <a:off x="1752870" y="4332437"/>
            <a:ext cx="355600" cy="1130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59518" y="269858"/>
            <a:ext cx="7942114" cy="54941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15" cy="7541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 spc="-300">
                <a:solidFill>
                  <a:srgbClr val="00002f"/>
                </a:solidFill>
                <a:latin typeface="나눔스퀘어 Bold"/>
                <a:ea typeface="나눔스퀘어 Bold"/>
              </a:rPr>
              <a:t>04</a:t>
            </a:r>
            <a:endParaRPr lang="ko-KR" altLang="en-US" sz="4400" spc="-300">
              <a:solidFill>
                <a:srgbClr val="00002f"/>
              </a:solidFill>
              <a:latin typeface="나눔스퀘어 Bold"/>
              <a:ea typeface="나눔스퀘어 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나눔스퀘어 Bold"/>
                <a:ea typeface="나눔스퀘어 Bold"/>
              </a:rPr>
              <a:t>최종 결과물 방향</a:t>
            </a:r>
            <a:endParaRPr lang="ko-KR" altLang="en-US"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27120" y="1573923"/>
            <a:ext cx="57695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앞으로의 발전을 위해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예산을 효율적으로 사용하여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탄탄한 </a:t>
            </a:r>
            <a:r>
              <a:rPr lang="ko-KR" altLang="en-US" sz="3200" spc="-15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 고객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유치가 관건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153522" y="989148"/>
            <a:ext cx="273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0679" y="437393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결과물 방향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57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5FDF32-9ADD-49FD-B8AE-02C936951E6A}"/>
              </a:ext>
            </a:extLst>
          </p:cNvPr>
          <p:cNvSpPr txBox="1"/>
          <p:nvPr/>
        </p:nvSpPr>
        <p:spPr>
          <a:xfrm>
            <a:off x="1075042" y="4041170"/>
            <a:ext cx="9273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내국인을 유치 할 수 있는 관광 아이템을 제시하겠다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BEB7287D-3432-46F9-823A-CDE4E83437EA}"/>
              </a:ext>
            </a:extLst>
          </p:cNvPr>
          <p:cNvSpPr/>
          <p:nvPr/>
        </p:nvSpPr>
        <p:spPr>
          <a:xfrm>
            <a:off x="5156200" y="3302000"/>
            <a:ext cx="939800" cy="584775"/>
          </a:xfrm>
          <a:prstGeom prst="downArrow">
            <a:avLst/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2635" y="2447473"/>
            <a:ext cx="2146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0830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조였습니다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44386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 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44386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44386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 예산 현황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512300" y="4438650"/>
            <a:ext cx="2408887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결과물 방향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58768" y="5022850"/>
            <a:ext cx="24256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비교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세분화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23787" y="5022850"/>
            <a:ext cx="21948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영향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내국인 관광객 영향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075926" y="5022850"/>
            <a:ext cx="11897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예산 현황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예산 분배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0671BA-B7BC-44CE-8CEE-A6DCFB8B51AC}"/>
              </a:ext>
            </a:extLst>
          </p:cNvPr>
          <p:cNvSpPr/>
          <p:nvPr/>
        </p:nvSpPr>
        <p:spPr>
          <a:xfrm>
            <a:off x="3420414" y="1728535"/>
            <a:ext cx="5631567" cy="58477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 관광 산업에 영향을 주는 요인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제주도 관광객 수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242422" y="989148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8595" y="437393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3536" y="2091297"/>
            <a:ext cx="49071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2017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이후 약간 하락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But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큰 영향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03483" y="100692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수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2D1F1-8DF3-470C-818D-FD0B10FA4093}"/>
              </a:ext>
            </a:extLst>
          </p:cNvPr>
          <p:cNvSpPr txBox="1"/>
          <p:nvPr/>
        </p:nvSpPr>
        <p:spPr>
          <a:xfrm>
            <a:off x="7012561" y="4402697"/>
            <a:ext cx="3999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2017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대폭하락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242422" y="989148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8595" y="437393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72612" y="2091297"/>
            <a:ext cx="27991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방문자 수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10894" y="1006929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비교</a:t>
            </a:r>
          </a:p>
        </p:txBody>
      </p:sp>
    </p:spTree>
    <p:extLst>
      <p:ext uri="{BB962C8B-B14F-4D97-AF65-F5344CB8AC3E}">
        <p14:creationId xmlns:p14="http://schemas.microsoft.com/office/powerpoint/2010/main" val="341585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242422" y="989148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8595" y="437393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5976" y="2091297"/>
            <a:ext cx="48622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방문 외국인 관광객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중국이 </a:t>
            </a:r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앞도적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5009" y="1006929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세분화</a:t>
            </a:r>
          </a:p>
        </p:txBody>
      </p:sp>
    </p:spTree>
    <p:extLst>
      <p:ext uri="{BB962C8B-B14F-4D97-AF65-F5344CB8AC3E}">
        <p14:creationId xmlns:p14="http://schemas.microsoft.com/office/powerpoint/2010/main" val="3338470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외부요인</a:t>
            </a: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93979" y="2091297"/>
            <a:ext cx="4799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사드의 영향으로 큰 변화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807" y="1006929"/>
            <a:ext cx="200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영향</a:t>
            </a: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6015" y="2091297"/>
            <a:ext cx="48221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GNI(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국내총소득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 비교 시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상관관계 없음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0.3xxxx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807" y="1006929"/>
            <a:ext cx="200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 관광객 요인</a:t>
            </a:r>
          </a:p>
        </p:txBody>
      </p:sp>
    </p:spTree>
    <p:extLst>
      <p:ext uri="{BB962C8B-B14F-4D97-AF65-F5344CB8AC3E}">
        <p14:creationId xmlns:p14="http://schemas.microsoft.com/office/powerpoint/2010/main" val="235605067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211</ep:Words>
  <ep:PresentationFormat>와이드스크린</ep:PresentationFormat>
  <ep:Paragraphs>72</ep:Paragraphs>
  <ep:Slides>17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2017-05-29T09:12:16.000</dcterms:created>
  <dc:creator>hyeran kang</dc:creator>
  <cp:lastModifiedBy>82105</cp:lastModifiedBy>
  <dcterms:modified xsi:type="dcterms:W3CDTF">2019-12-12T14:06:32.736</dcterms:modified>
  <cp:revision>14</cp:revision>
  <dc:title>PowerPoint 프레젠테이션</dc:title>
  <cp:version>1000.0000.01</cp:version>
</cp:coreProperties>
</file>