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56" r:id="rId4"/>
    <p:sldId id="258" r:id="rId5"/>
    <p:sldId id="260" r:id="rId6"/>
    <p:sldId id="285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86" r:id="rId20"/>
    <p:sldId id="287" r:id="rId21"/>
    <p:sldId id="288" r:id="rId22"/>
    <p:sldId id="289" r:id="rId23"/>
    <p:sldId id="278" r:id="rId24"/>
    <p:sldId id="279" r:id="rId25"/>
    <p:sldId id="281" r:id="rId26"/>
    <p:sldId id="284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>
        <p:scale>
          <a:sx n="50" d="100"/>
          <a:sy n="50" d="100"/>
        </p:scale>
        <p:origin x="5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DEB0D-B5BF-45BD-805B-4A439B74F6E0}"/>
              </a:ext>
            </a:extLst>
          </p:cNvPr>
          <p:cNvSpPr txBox="1"/>
          <p:nvPr/>
        </p:nvSpPr>
        <p:spPr>
          <a:xfrm>
            <a:off x="5090160" y="797510"/>
            <a:ext cx="56092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0. </a:t>
            </a:r>
            <a:r>
              <a:rPr lang="ko-KR" altLang="en-US" sz="2800" dirty="0"/>
              <a:t>외래관광객조사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관광객 수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여행목적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검색지역</a:t>
            </a:r>
            <a:r>
              <a:rPr lang="en-US" altLang="ko-KR" sz="2800" dirty="0"/>
              <a:t>, </a:t>
            </a:r>
            <a:r>
              <a:rPr lang="ko-KR" altLang="en-US" sz="2800" dirty="0"/>
              <a:t>행선지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체류기간</a:t>
            </a:r>
            <a:r>
              <a:rPr lang="en-US" altLang="ko-KR" sz="2800" dirty="0"/>
              <a:t>, </a:t>
            </a:r>
            <a:r>
              <a:rPr lang="ko-KR" altLang="en-US" sz="2800" dirty="0"/>
              <a:t>숙박만족도</a:t>
            </a:r>
            <a:r>
              <a:rPr lang="en-US" altLang="ko-KR" sz="2800" dirty="0"/>
              <a:t>, </a:t>
            </a:r>
            <a:r>
              <a:rPr lang="ko-KR" altLang="en-US" sz="2800" dirty="0"/>
              <a:t>숙박관련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관광만족도</a:t>
            </a:r>
            <a:r>
              <a:rPr lang="en-US" altLang="ko-KR" sz="2800" dirty="0"/>
              <a:t>, </a:t>
            </a:r>
            <a:r>
              <a:rPr lang="ko-KR" altLang="en-US" sz="2800" dirty="0"/>
              <a:t>불만족요인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 교통수단</a:t>
            </a:r>
            <a:r>
              <a:rPr lang="en-US" altLang="ko-KR" sz="2800" dirty="0"/>
              <a:t>, </a:t>
            </a:r>
            <a:r>
              <a:rPr lang="ko-KR" altLang="en-US" sz="2800" dirty="0"/>
              <a:t>교통수단 만족도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주요 소비</a:t>
            </a:r>
            <a:r>
              <a:rPr lang="en-US" altLang="ko-KR" sz="2800" dirty="0"/>
              <a:t>, </a:t>
            </a:r>
            <a:r>
              <a:rPr lang="ko-KR" altLang="en-US" sz="2800" dirty="0"/>
              <a:t>쇼핑만족도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 경비</a:t>
            </a:r>
            <a:endParaRPr lang="en-US" altLang="ko-KR" sz="2800" dirty="0"/>
          </a:p>
          <a:p>
            <a:r>
              <a:rPr lang="en-US" altLang="ko-KR" sz="2800" dirty="0"/>
              <a:t>10. </a:t>
            </a:r>
            <a:r>
              <a:rPr lang="ko-KR" altLang="en-US" sz="2800" dirty="0"/>
              <a:t>관광 사업체 </a:t>
            </a:r>
            <a:r>
              <a:rPr lang="ko-KR" altLang="en-US" sz="2800" dirty="0" err="1"/>
              <a:t>분류별</a:t>
            </a:r>
            <a:r>
              <a:rPr lang="ko-KR" altLang="en-US" sz="2800" dirty="0"/>
              <a:t> 수</a:t>
            </a:r>
            <a:endParaRPr lang="en-US" altLang="ko-KR" sz="2800" dirty="0"/>
          </a:p>
          <a:p>
            <a:r>
              <a:rPr lang="en-US" altLang="ko-KR" sz="2800" dirty="0"/>
              <a:t>11. </a:t>
            </a:r>
            <a:r>
              <a:rPr lang="ko-KR" altLang="en-US" sz="2800" dirty="0"/>
              <a:t>관광 사업체 매출액</a:t>
            </a:r>
            <a:endParaRPr lang="en-US" altLang="ko-KR" sz="2800" dirty="0"/>
          </a:p>
          <a:p>
            <a:r>
              <a:rPr lang="en-US" altLang="ko-KR" sz="2800" dirty="0"/>
              <a:t>12. </a:t>
            </a:r>
            <a:r>
              <a:rPr lang="ko-KR" altLang="en-US" sz="2800" dirty="0"/>
              <a:t>관광 경쟁력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EF171-A82F-48E0-A06A-F326E405E15F}"/>
              </a:ext>
            </a:extLst>
          </p:cNvPr>
          <p:cNvSpPr txBox="1"/>
          <p:nvPr/>
        </p:nvSpPr>
        <p:spPr>
          <a:xfrm>
            <a:off x="716280" y="4435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15719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숙박시설만족도</a:t>
            </a:r>
            <a:r>
              <a:rPr lang="en-US" altLang="ko-KR" dirty="0"/>
              <a:t>[2018]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281608" y="1690688"/>
            <a:ext cx="5166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체류기간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B53F9-B7B7-45C5-B39E-F0B6555257BA}"/>
              </a:ext>
            </a:extLst>
          </p:cNvPr>
          <p:cNvSpPr txBox="1"/>
          <p:nvPr/>
        </p:nvSpPr>
        <p:spPr>
          <a:xfrm>
            <a:off x="6377608" y="1690688"/>
            <a:ext cx="536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6B74CB-98F3-4C90-8F6F-DE2BFBF4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3" y="32096"/>
            <a:ext cx="4530415" cy="5792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49" y="16048"/>
            <a:ext cx="4073893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4325064" y="5792008"/>
            <a:ext cx="3482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CFE89-D567-4C14-979A-73714C16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8" y="0"/>
            <a:ext cx="451104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31CE3-672C-4446-B76C-207825062F26}"/>
              </a:ext>
            </a:extLst>
          </p:cNvPr>
          <p:cNvSpPr txBox="1"/>
          <p:nvPr/>
        </p:nvSpPr>
        <p:spPr>
          <a:xfrm>
            <a:off x="8100777" y="5792816"/>
            <a:ext cx="5072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ABC83-CA1F-44E9-83F3-7F926F3C27BF}"/>
              </a:ext>
            </a:extLst>
          </p:cNvPr>
          <p:cNvSpPr txBox="1"/>
          <p:nvPr/>
        </p:nvSpPr>
        <p:spPr>
          <a:xfrm>
            <a:off x="183866" y="5808056"/>
            <a:ext cx="3847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E64CA-DECD-4EB6-801B-9CC529FB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1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D0BDE5-9521-4D92-8528-C407C2870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56997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CAA4E3-EF60-495F-A7CF-01293BEB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9957" cy="5896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FA070-5A01-4C0A-9070-6583A00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7039957" y="20421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E3CE6-CD4B-4C76-94A5-F1F24BC3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12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6140F8-B5D0-4F19-9D7E-7CC8A543A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16677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8534F7-5680-47C0-A256-4BA132F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84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C05EA-5E08-462D-ACB9-A0E3EC4B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84846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6576358" y="129119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2297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0" y="5688449"/>
            <a:ext cx="41889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E30FB-052A-4142-A273-5FC8FDB5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11229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0D4D8-968F-414D-A2C9-031F5C1C8EE7}"/>
              </a:ext>
            </a:extLst>
          </p:cNvPr>
          <p:cNvSpPr txBox="1"/>
          <p:nvPr/>
        </p:nvSpPr>
        <p:spPr>
          <a:xfrm>
            <a:off x="4188967" y="5688449"/>
            <a:ext cx="465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69F655-5C78-46E2-96E0-40E7E5E8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71" y="0"/>
            <a:ext cx="5562229" cy="5896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A42CC-CF3B-41D4-A5F2-1FB675D8EA92}"/>
              </a:ext>
            </a:extLst>
          </p:cNvPr>
          <p:cNvSpPr txBox="1"/>
          <p:nvPr/>
        </p:nvSpPr>
        <p:spPr>
          <a:xfrm>
            <a:off x="8205011" y="596544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A8451-2154-4FF3-B2DC-4E1C04B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106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5360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0" y="5868219"/>
            <a:ext cx="4241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신혼여행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’, ’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9C7A9-6EE7-49CF-8FA8-B4BB43ACA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1" y="0"/>
            <a:ext cx="3716956" cy="5868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D17F5-B233-464F-9E60-99FEE594BC52}"/>
              </a:ext>
            </a:extLst>
          </p:cNvPr>
          <p:cNvSpPr txBox="1"/>
          <p:nvPr/>
        </p:nvSpPr>
        <p:spPr>
          <a:xfrm>
            <a:off x="4283900" y="5868218"/>
            <a:ext cx="3821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627503A-FC3A-4494-9F92-3DD00DBB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56" y="35674"/>
            <a:ext cx="5955244" cy="58325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E7E24-483D-4D86-8817-4170133027DC}"/>
              </a:ext>
            </a:extLst>
          </p:cNvPr>
          <p:cNvSpPr txBox="1"/>
          <p:nvPr/>
        </p:nvSpPr>
        <p:spPr>
          <a:xfrm>
            <a:off x="8105780" y="5868217"/>
            <a:ext cx="448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563</Words>
  <Application>Microsoft Office PowerPoint</Application>
  <PresentationFormat>와이드스크린</PresentationFormat>
  <Paragraphs>158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1. 관광객 수</vt:lpstr>
      <vt:lpstr>PowerPoint 프레젠테이션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  숙박시설만족도[2018]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ICT01_19</cp:lastModifiedBy>
  <cp:revision>67</cp:revision>
  <dcterms:created xsi:type="dcterms:W3CDTF">2019-12-15T05:47:43Z</dcterms:created>
  <dcterms:modified xsi:type="dcterms:W3CDTF">2019-12-17T05:37:33Z</dcterms:modified>
</cp:coreProperties>
</file>