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embeddedFontLst>
    <p:embeddedFont>
      <p:font typeface="나눔고딕 ExtraBold" panose="020D0904000000000000" pitchFamily="50" charset="-127"/>
      <p:bold r:id="rId20"/>
    </p:embeddedFont>
    <p:embeddedFont>
      <p:font typeface="나눔스퀘어라운드 Regular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2" initials="I" lastIdx="1" clrIdx="0">
    <p:extLst>
      <p:ext uri="{19B8F6BF-5375-455C-9EA6-DF929625EA0E}">
        <p15:presenceInfo xmlns:p15="http://schemas.microsoft.com/office/powerpoint/2012/main" userId="ICT01_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0:57:33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02000" y="3591816"/>
            <a:ext cx="5461000" cy="6880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신혁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 대현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 소정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 영택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C51B8-D6AC-4DD3-929A-510FF9C0A50E}"/>
              </a:ext>
            </a:extLst>
          </p:cNvPr>
          <p:cNvSpPr txBox="1"/>
          <p:nvPr/>
        </p:nvSpPr>
        <p:spPr>
          <a:xfrm>
            <a:off x="3531011" y="6488668"/>
            <a:ext cx="14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F6F3-BF41-4BC7-B615-F0169CEBF0DF}"/>
              </a:ext>
            </a:extLst>
          </p:cNvPr>
          <p:cNvSpPr txBox="1"/>
          <p:nvPr/>
        </p:nvSpPr>
        <p:spPr>
          <a:xfrm>
            <a:off x="4978400" y="6488668"/>
            <a:ext cx="38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 개의 조각이 모여 하나의 별이 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776755" y="5566854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48117" y="2713325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8637C-64DC-44F3-9E25-3D6070A98358}"/>
              </a:ext>
            </a:extLst>
          </p:cNvPr>
          <p:cNvSpPr txBox="1"/>
          <p:nvPr/>
        </p:nvSpPr>
        <p:spPr>
          <a:xfrm>
            <a:off x="7908752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7769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였습니다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19002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현황조사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37550" y="57884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99546" y="573625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364550" y="1591110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9105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1" y="1591109"/>
            <a:ext cx="4698011" cy="42000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54235" y="57269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38154" y="6147119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6710" y="1238121"/>
            <a:ext cx="1787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0"/>
            <a:ext cx="2880000" cy="4058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1"/>
            <a:ext cx="2880000" cy="40589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1"/>
            <a:ext cx="2880000" cy="4058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66335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595362" y="31051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75957" y="367492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968731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118486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653696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229220" y="5274643"/>
            <a:ext cx="342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6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8363" y="213920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7796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617634C-4ADA-4680-8FA0-09E788AF650A}"/>
              </a:ext>
            </a:extLst>
          </p:cNvPr>
          <p:cNvSpPr txBox="1"/>
          <p:nvPr/>
        </p:nvSpPr>
        <p:spPr>
          <a:xfrm>
            <a:off x="666689" y="3294721"/>
            <a:ext cx="47990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17</a:t>
            </a: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년도 부터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방문 중국인 관광객수가 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급격하게 감소 되었습니다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3400" y="2073747"/>
            <a:ext cx="399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21" y="1191595"/>
            <a:ext cx="5201376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1837517" y="39407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2802789" y="31213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308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 ExtraBold</vt:lpstr>
      <vt:lpstr>Arial</vt:lpstr>
      <vt:lpstr>나눔스퀘어라운드 Regular</vt:lpstr>
      <vt:lpstr>맑은 고딕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ICT01_12</cp:lastModifiedBy>
  <cp:revision>52</cp:revision>
  <dcterms:created xsi:type="dcterms:W3CDTF">2017-05-29T09:12:16Z</dcterms:created>
  <dcterms:modified xsi:type="dcterms:W3CDTF">2019-12-13T02:13:46Z</dcterms:modified>
  <cp:version>1000.0000.01</cp:version>
</cp:coreProperties>
</file>