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3" r:id="rId9"/>
    <p:sldId id="263" r:id="rId10"/>
    <p:sldId id="264" r:id="rId11"/>
    <p:sldId id="274" r:id="rId12"/>
    <p:sldId id="265" r:id="rId13"/>
    <p:sldId id="266" r:id="rId14"/>
    <p:sldId id="267" r:id="rId15"/>
    <p:sldId id="269" r:id="rId16"/>
    <p:sldId id="270" r:id="rId17"/>
    <p:sldId id="268" r:id="rId18"/>
    <p:sldId id="271" r:id="rId19"/>
    <p:sldId id="272" r:id="rId20"/>
  </p:sldIdLst>
  <p:sldSz cx="12192000" cy="6858000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나눔고딕 ExtraBold" panose="020D0904000000000000" pitchFamily="50" charset="-127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라운드 Regular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12" initials="I" lastIdx="1" clrIdx="0">
    <p:extLst>
      <p:ext uri="{19B8F6BF-5375-455C-9EA6-DF929625EA0E}">
        <p15:presenceInfo xmlns:p15="http://schemas.microsoft.com/office/powerpoint/2012/main" userId="ICT01_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10:57:33.6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02000" y="3591816"/>
            <a:ext cx="5461000" cy="6880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신혁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 대현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 소정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임 영택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C51B8-D6AC-4DD3-929A-510FF9C0A50E}"/>
              </a:ext>
            </a:extLst>
          </p:cNvPr>
          <p:cNvSpPr txBox="1"/>
          <p:nvPr/>
        </p:nvSpPr>
        <p:spPr>
          <a:xfrm>
            <a:off x="3531011" y="6488668"/>
            <a:ext cx="14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CF6F3-BF41-4BC7-B615-F0169CEBF0DF}"/>
              </a:ext>
            </a:extLst>
          </p:cNvPr>
          <p:cNvSpPr txBox="1"/>
          <p:nvPr/>
        </p:nvSpPr>
        <p:spPr>
          <a:xfrm>
            <a:off x="4978400" y="6488668"/>
            <a:ext cx="38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 개의 조각이 모여 하나의 별이 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55541" y="1680047"/>
            <a:ext cx="3206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21" y="797895"/>
            <a:ext cx="5201376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1913717" y="35470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2878989" y="27276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7E5D6-F8B9-43FF-84C4-90D38EBD09D8}"/>
              </a:ext>
            </a:extLst>
          </p:cNvPr>
          <p:cNvSpPr txBox="1"/>
          <p:nvPr/>
        </p:nvSpPr>
        <p:spPr>
          <a:xfrm>
            <a:off x="367432" y="4821344"/>
            <a:ext cx="228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5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1158E-D943-4808-A1A8-D19D53C445A1}"/>
              </a:ext>
            </a:extLst>
          </p:cNvPr>
          <p:cNvSpPr txBox="1"/>
          <p:nvPr/>
        </p:nvSpPr>
        <p:spPr>
          <a:xfrm flipH="1">
            <a:off x="367432" y="5236993"/>
            <a:ext cx="5372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(GNI)</a:t>
            </a:r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한나라의 국민이 국내외 생산 활동에 참가하거나 </a:t>
            </a:r>
            <a:endParaRPr lang="en-US" altLang="ko-KR" sz="13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생산에 필요한 자산을 제공한 대가로 받은 소득의 합계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8314128" y="5483214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방문자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21" y="797895"/>
            <a:ext cx="5201376" cy="4944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1158E-D943-4808-A1A8-D19D53C445A1}"/>
              </a:ext>
            </a:extLst>
          </p:cNvPr>
          <p:cNvSpPr txBox="1"/>
          <p:nvPr/>
        </p:nvSpPr>
        <p:spPr>
          <a:xfrm flipH="1">
            <a:off x="359794" y="1782991"/>
            <a:ext cx="34756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실질적으로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8314128" y="5483214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방문자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8796" y="1566792"/>
            <a:ext cx="12875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8" y="2237109"/>
            <a:ext cx="8422818" cy="3823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776755" y="5566854"/>
            <a:ext cx="351337" cy="16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9450026" y="3564177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의지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48117" y="2713325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8637C-64DC-44F3-9E25-3D6070A98358}"/>
              </a:ext>
            </a:extLst>
          </p:cNvPr>
          <p:cNvSpPr txBox="1"/>
          <p:nvPr/>
        </p:nvSpPr>
        <p:spPr>
          <a:xfrm>
            <a:off x="7908752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7769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였습니다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19002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현황조사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37550" y="57884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99546" y="573625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364550" y="1591110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9105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1" y="1591109"/>
            <a:ext cx="4698011" cy="420008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54235" y="57269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38154" y="6147119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73708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6710" y="1238121"/>
            <a:ext cx="1787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0"/>
            <a:ext cx="2880000" cy="40589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1"/>
            <a:ext cx="2880000" cy="40589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1"/>
            <a:ext cx="2880000" cy="4058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66335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595362" y="31051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75957" y="367492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968731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118486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653696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381534" y="5287613"/>
            <a:ext cx="342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6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8A0E66E-A46E-4CB8-BC89-E38F8203596B}"/>
              </a:ext>
            </a:extLst>
          </p:cNvPr>
          <p:cNvSpPr>
            <a:spLocks/>
          </p:cNvSpPr>
          <p:nvPr/>
        </p:nvSpPr>
        <p:spPr bwMode="auto">
          <a:xfrm>
            <a:off x="5946424" y="333797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C9AF960F-14FF-4F6A-8A30-7F489B8A0F02}"/>
              </a:ext>
            </a:extLst>
          </p:cNvPr>
          <p:cNvSpPr>
            <a:spLocks/>
          </p:cNvSpPr>
          <p:nvPr/>
        </p:nvSpPr>
        <p:spPr bwMode="auto">
          <a:xfrm>
            <a:off x="3343901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78149DD-64A5-4957-B9E1-4151ED606D63}"/>
              </a:ext>
            </a:extLst>
          </p:cNvPr>
          <p:cNvSpPr>
            <a:spLocks/>
          </p:cNvSpPr>
          <p:nvPr/>
        </p:nvSpPr>
        <p:spPr bwMode="auto">
          <a:xfrm>
            <a:off x="3346832" y="200007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FF8E5C3-B003-4E34-8FA6-14DB8B0DCF43}"/>
              </a:ext>
            </a:extLst>
          </p:cNvPr>
          <p:cNvSpPr>
            <a:spLocks/>
          </p:cNvSpPr>
          <p:nvPr/>
        </p:nvSpPr>
        <p:spPr bwMode="auto">
          <a:xfrm>
            <a:off x="5859967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5776B526-34C3-47A0-8FAB-A82A9743556B}"/>
              </a:ext>
            </a:extLst>
          </p:cNvPr>
          <p:cNvSpPr>
            <a:spLocks/>
          </p:cNvSpPr>
          <p:nvPr/>
        </p:nvSpPr>
        <p:spPr bwMode="auto">
          <a:xfrm>
            <a:off x="5859967" y="2000079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CBAF4131-EDFA-4130-8425-8469529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32" y="242594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2AABE226-CBF3-4AF4-8C30-4AA989B3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40" y="246167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A18AEE3-8F1B-4744-AC6B-4DF6FFEB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421" y="3292548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FC2D781-BBAB-4A38-B384-12F212C4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149" y="3292548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1D3D8-33B5-476C-A96D-291205A54870}"/>
              </a:ext>
            </a:extLst>
          </p:cNvPr>
          <p:cNvSpPr txBox="1"/>
          <p:nvPr/>
        </p:nvSpPr>
        <p:spPr>
          <a:xfrm>
            <a:off x="3906234" y="3499067"/>
            <a:ext cx="1661031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정치적 외부요인 작용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2017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사드 사태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FE40-004C-40DE-8BA5-7669523EB1C7}"/>
              </a:ext>
            </a:extLst>
          </p:cNvPr>
          <p:cNvSpPr txBox="1"/>
          <p:nvPr/>
        </p:nvSpPr>
        <p:spPr>
          <a:xfrm>
            <a:off x="6647348" y="3526083"/>
            <a:ext cx="1297150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경제적 요인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총 소득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01178-99E2-4C13-B9E0-41E17EEB509D}"/>
              </a:ext>
            </a:extLst>
          </p:cNvPr>
          <p:cNvSpPr txBox="1"/>
          <p:nvPr/>
        </p:nvSpPr>
        <p:spPr>
          <a:xfrm>
            <a:off x="4280625" y="2780075"/>
            <a:ext cx="94448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D9121-5791-4745-A729-94E15A4AFDF3}"/>
              </a:ext>
            </a:extLst>
          </p:cNvPr>
          <p:cNvSpPr txBox="1"/>
          <p:nvPr/>
        </p:nvSpPr>
        <p:spPr>
          <a:xfrm>
            <a:off x="6799622" y="2780075"/>
            <a:ext cx="94449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내국인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890CB-E0B6-4A5C-9021-65725FF82C1A}"/>
              </a:ext>
            </a:extLst>
          </p:cNvPr>
          <p:cNvSpPr txBox="1"/>
          <p:nvPr/>
        </p:nvSpPr>
        <p:spPr>
          <a:xfrm>
            <a:off x="5390127" y="1161263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38352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8363" y="213920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7796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617634C-4ADA-4680-8FA0-09E788AF650A}"/>
              </a:ext>
            </a:extLst>
          </p:cNvPr>
          <p:cNvSpPr txBox="1"/>
          <p:nvPr/>
        </p:nvSpPr>
        <p:spPr>
          <a:xfrm>
            <a:off x="666689" y="3294721"/>
            <a:ext cx="47990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17</a:t>
            </a:r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년도 부터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방문 중국인 관광객수가 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급격하게 감소 되었습니다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371</Words>
  <Application>Microsoft Office PowerPoint</Application>
  <PresentationFormat>와이드스크린</PresentationFormat>
  <Paragraphs>124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</vt:lpstr>
      <vt:lpstr>Arial</vt:lpstr>
      <vt:lpstr>맑은 고딕</vt:lpstr>
      <vt:lpstr>나눔바른고딕</vt:lpstr>
      <vt:lpstr>나눔스퀘어 ExtraBold</vt:lpstr>
      <vt:lpstr>나눔스퀘어라운드 Regular</vt:lpstr>
      <vt:lpstr>나눔스퀘어 Bold</vt:lpstr>
      <vt:lpstr>나눔고딕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ICT01_12</cp:lastModifiedBy>
  <cp:revision>63</cp:revision>
  <dcterms:created xsi:type="dcterms:W3CDTF">2017-05-29T09:12:16Z</dcterms:created>
  <dcterms:modified xsi:type="dcterms:W3CDTF">2019-12-13T03:45:27Z</dcterms:modified>
  <cp:version>1000.0000.01</cp:version>
</cp:coreProperties>
</file>