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9915" y="635265"/>
            <a:ext cx="6526530" cy="572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 대폭 상승한 것을 볼 수 있음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130" y="1369098"/>
            <a:ext cx="11441123" cy="51939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667463" y="6195303"/>
            <a:ext cx="391808" cy="21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467" y="3429000"/>
            <a:ext cx="3764282" cy="573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933" y="5726353"/>
            <a:ext cx="6736080" cy="97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중국에 의지하여 수익을 창출하는 것이 아닌</a:t>
            </a:r>
          </a:p>
          <a:p>
            <a:pPr algn="ctr">
              <a:defRPr/>
            </a:pPr>
            <a:r>
              <a:rPr lang="ko-KR" altLang="en-US" sz="2900" spc="-15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을</a:t>
            </a:r>
            <a:r>
              <a:rPr lang="ko-KR" altLang="en-US" sz="2900" spc="-150">
                <a:solidFill>
                  <a:srgbClr val="FF0000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탐색 지원하겠다는 의미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1752870" y="4332437"/>
            <a:ext cx="355600" cy="11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9518" y="269858"/>
            <a:ext cx="7942114" cy="549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7120" y="1573923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1075042" y="4041170"/>
            <a:ext cx="927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제시하겠다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156200" y="3302000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768" y="5022850"/>
            <a:ext cx="242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3536" y="2091297"/>
            <a:ext cx="490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약간 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6773990" y="5444132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대폭하락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196987-1174-4641-8CC1-59B807AE8E97}"/>
              </a:ext>
            </a:extLst>
          </p:cNvPr>
          <p:cNvGrpSpPr/>
          <p:nvPr/>
        </p:nvGrpSpPr>
        <p:grpSpPr>
          <a:xfrm>
            <a:off x="6096000" y="582922"/>
            <a:ext cx="5319756" cy="4887007"/>
            <a:chOff x="6441562" y="312396"/>
            <a:chExt cx="5319756" cy="488700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7C129B2-3C9E-44B3-9649-D078E9F6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D4CE69F-0A94-410D-835F-96AB00913CDB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F959DB-933D-41F2-95C1-CF400F7269E6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A1C6CF-D685-4EC0-A477-5A22FCCDF697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6745AE-07D1-4163-8AD8-C08EA679F730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383781B-C879-441E-B871-8537CB8F5297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C01B72-DA10-43F2-9C07-52E21EE15BDB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717677-4607-44C3-A647-0A613BF6E545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2FB0428F-EBE0-430A-ACF8-A6D68CAA45ED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3E4836-76AC-4F74-8961-9A8EDE8E7533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5D554C-B93F-4332-AC19-3443D8DD2F57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85DE7A3-5AAB-4003-99BB-27ED4CE4D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3" y="3166303"/>
            <a:ext cx="413442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2612" y="2091297"/>
            <a:ext cx="2799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수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1272" y="2091297"/>
            <a:ext cx="43316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방문 외국인 관광객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중국이 압도적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015" y="2091297"/>
            <a:ext cx="4822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 시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상관관계 없음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0.3xxxx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63" y="956917"/>
            <a:ext cx="520137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228</Words>
  <Application>Microsoft Office PowerPoint</Application>
  <PresentationFormat>와이드스크린</PresentationFormat>
  <Paragraphs>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Bold</vt:lpstr>
      <vt:lpstr>맑은 고딕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ICT01_11</cp:lastModifiedBy>
  <cp:revision>19</cp:revision>
  <dcterms:created xsi:type="dcterms:W3CDTF">2017-05-29T09:12:16Z</dcterms:created>
  <dcterms:modified xsi:type="dcterms:W3CDTF">2019-12-13T00:23:03Z</dcterms:modified>
  <cp:version>1000.0000.01</cp:version>
</cp:coreProperties>
</file>