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84183" y="2741407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12150" y="56995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67857" y="4976300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212150" y="159111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년</a:t>
            </a:r>
            <a:r>
              <a:rPr lang="en-US" altLang="ko-KR" dirty="0"/>
              <a:t>~18</a:t>
            </a:r>
            <a:r>
              <a:rPr lang="ko-KR" altLang="en-US" dirty="0"/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7581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1110"/>
            <a:ext cx="4322976" cy="331156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28835" y="56380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06465" y="5437965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2906" y="1250821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1"/>
            <a:ext cx="2460060" cy="34670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2"/>
            <a:ext cx="2460060" cy="34670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2"/>
            <a:ext cx="2460060" cy="3467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40674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459328" y="321665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08269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753570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037121" y="36916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482422" y="299066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118666" y="5135723"/>
            <a:ext cx="34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24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24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5532" y="2735349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0303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3400" y="2073747"/>
            <a:ext cx="399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21" y="1191595"/>
            <a:ext cx="5201376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1837517" y="39407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2802789" y="31213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271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ICT01_16</cp:lastModifiedBy>
  <cp:revision>33</cp:revision>
  <dcterms:created xsi:type="dcterms:W3CDTF">2017-05-29T09:12:16Z</dcterms:created>
  <dcterms:modified xsi:type="dcterms:W3CDTF">2019-12-13T01:55:28Z</dcterms:modified>
  <cp:version>1000.0000.01</cp:version>
</cp:coreProperties>
</file>