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2" r:id="rId3"/>
    <p:sldId id="261" r:id="rId4"/>
    <p:sldId id="258" r:id="rId5"/>
    <p:sldId id="270" r:id="rId6"/>
    <p:sldId id="271" r:id="rId7"/>
    <p:sldId id="263" r:id="rId8"/>
    <p:sldId id="264" r:id="rId9"/>
    <p:sldId id="272" r:id="rId10"/>
    <p:sldId id="265" r:id="rId11"/>
    <p:sldId id="266" r:id="rId12"/>
    <p:sldId id="273" r:id="rId13"/>
    <p:sldId id="267" r:id="rId14"/>
    <p:sldId id="268" r:id="rId15"/>
    <p:sldId id="274" r:id="rId16"/>
    <p:sldId id="269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5532" y="1945797"/>
            <a:ext cx="6926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 이후 대폭 상승한 것을 볼 수 있음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현황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9627" y="2091297"/>
            <a:ext cx="3954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분배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2C529-7F04-45DB-B18A-1F065F9C06BB}"/>
              </a:ext>
            </a:extLst>
          </p:cNvPr>
          <p:cNvSpPr txBox="1"/>
          <p:nvPr/>
        </p:nvSpPr>
        <p:spPr>
          <a:xfrm>
            <a:off x="1219444" y="4773853"/>
            <a:ext cx="78502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중국에 의지하여 수익을 창출하는 것이 아닌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발전 방향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 지원하겠다는 의미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779F0D-C9FB-48C8-8E9F-774987FB3B16}"/>
              </a:ext>
            </a:extLst>
          </p:cNvPr>
          <p:cNvSpPr/>
          <p:nvPr/>
        </p:nvSpPr>
        <p:spPr>
          <a:xfrm>
            <a:off x="2806700" y="2988129"/>
            <a:ext cx="355600" cy="1130300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 방향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120" y="1573923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1075042" y="4041170"/>
            <a:ext cx="92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제시하겠다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156200" y="3302000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536" y="2091297"/>
            <a:ext cx="490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약간 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7012561" y="4402697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대폭하락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612" y="2091297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976" y="2091297"/>
            <a:ext cx="4862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방문 외국인 관광객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중국이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앞도적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015" y="2091297"/>
            <a:ext cx="4822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 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 없음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0.3xxxx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211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나눔스퀘어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9</cp:revision>
  <dcterms:created xsi:type="dcterms:W3CDTF">2017-05-29T09:12:16Z</dcterms:created>
  <dcterms:modified xsi:type="dcterms:W3CDTF">2019-12-12T11:53:39Z</dcterms:modified>
</cp:coreProperties>
</file>