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48" r:id="rId2"/>
    <p:sldMasterId id="2147483656" r:id="rId3"/>
    <p:sldMasterId id="2147483660" r:id="rId4"/>
  </p:sldMasterIdLst>
  <p:notesMasterIdLst>
    <p:notesMasterId r:id="rId16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embeddedFontLst>
    <p:embeddedFont>
      <p:font typeface="나눔스퀘어 Bold" panose="020B0600000101010101" pitchFamily="50" charset="-127"/>
      <p:bold r:id="rId17"/>
    </p:embeddedFont>
    <p:embeddedFont>
      <p:font typeface="나눔스퀘어" panose="020B0600000101010101" pitchFamily="50" charset="-127"/>
      <p:regular r:id="rId18"/>
    </p:embeddedFont>
    <p:embeddedFont>
      <p:font typeface="나눔스퀘어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3535-CF18-473F-8142-07227A8BCF11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A260-A431-4C7C-BE37-9568EA670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AB63B-2015-4CFD-BEE8-B802062C9C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0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055223"/>
            <a:ext cx="12192000" cy="480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6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5409642" y="2909855"/>
            <a:ext cx="1193530" cy="535216"/>
            <a:chOff x="5409642" y="2909855"/>
            <a:chExt cx="1193530" cy="535216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5898" y="2909855"/>
              <a:ext cx="367274" cy="52944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7219" y="2969632"/>
              <a:ext cx="435605" cy="469669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8300" y="2917079"/>
              <a:ext cx="330065" cy="527992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5664856" y="3393886"/>
              <a:ext cx="210693" cy="45414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409642" y="3393109"/>
              <a:ext cx="108000" cy="45719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08867" y="4728001"/>
            <a:ext cx="3174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 err="1" smtClean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포니부하곰</a:t>
            </a:r>
            <a:endParaRPr lang="ko-KR" altLang="en-US" sz="48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83969" y="5558998"/>
            <a:ext cx="24240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Ponybuhagom.tistory.com/number</a:t>
            </a:r>
          </a:p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 design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12689" y="4420224"/>
            <a:ext cx="1966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  <a:endParaRPr lang="en-US" altLang="ko-KR" sz="1400" b="1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 smtClean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9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9426" y="2951947"/>
            <a:ext cx="4013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 smtClean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3969" y="3782944"/>
            <a:ext cx="24240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Ponybuhagom.tistory.com/number</a:t>
            </a:r>
          </a:p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2689" y="2644170"/>
            <a:ext cx="1966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  <a:endParaRPr lang="en-US" altLang="ko-KR" sz="1400" b="1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3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302" y="2951947"/>
            <a:ext cx="435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 smtClean="0">
                <a:ln w="104775" cmpd="tri">
                  <a:solidFill>
                    <a:srgbClr val="94C3BB"/>
                  </a:solidFill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600" dirty="0">
              <a:ln w="104775" cmpd="tri">
                <a:solidFill>
                  <a:srgbClr val="94C3BB"/>
                </a:solidFill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3969" y="3782944"/>
            <a:ext cx="24240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Ponybuhagom.tistory.com/number</a:t>
            </a:r>
          </a:p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2689" y="2644170"/>
            <a:ext cx="1966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  <a:endParaRPr lang="en-US" altLang="ko-KR" sz="1400" b="1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3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83" y="859018"/>
            <a:ext cx="1406434" cy="140643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2055223"/>
            <a:ext cx="12192000" cy="36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08867" y="3308496"/>
            <a:ext cx="3174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 err="1" smtClean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포니부하곰</a:t>
            </a:r>
            <a:endParaRPr lang="ko-KR" altLang="en-US" sz="48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83969" y="4139493"/>
            <a:ext cx="24240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Ponybuhagom.tistory.com/number</a:t>
            </a:r>
          </a:p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 design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12689" y="3000719"/>
            <a:ext cx="1966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  <a:endParaRPr lang="en-US" altLang="ko-KR" sz="1400" b="1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 smtClean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3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 smtClean="0">
                  <a:solidFill>
                    <a:srgbClr val="94C3B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rgbClr val="94C3B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364294" y="1951557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001.</a:t>
            </a:r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First</a:t>
            </a:r>
            <a:endParaRPr lang="ko-KR" altLang="en-US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4293" y="2534963"/>
            <a:ext cx="1637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002. Second</a:t>
            </a:r>
            <a:endParaRPr lang="ko-KR" altLang="en-US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4292" y="3118369"/>
            <a:ext cx="1376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003. </a:t>
            </a:r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Third</a:t>
            </a:r>
            <a:endParaRPr lang="ko-KR" altLang="en-US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64291" y="3701775"/>
            <a:ext cx="1562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004. Fourth</a:t>
            </a:r>
            <a:endParaRPr lang="ko-KR" altLang="en-US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64290" y="4285182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005. Fifth</a:t>
            </a:r>
            <a:endParaRPr lang="ko-KR" altLang="en-US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 smtClean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62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4" y="1951557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First</a:t>
            </a:r>
            <a:endParaRPr lang="ko-KR" altLang="en-US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4293" y="2534963"/>
            <a:ext cx="1270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Second</a:t>
            </a:r>
            <a:endParaRPr lang="ko-KR" altLang="en-US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4292" y="3118369"/>
            <a:ext cx="1009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Third</a:t>
            </a:r>
            <a:endParaRPr lang="ko-KR" altLang="en-US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4291" y="3701775"/>
            <a:ext cx="1195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Fourth</a:t>
            </a:r>
            <a:endParaRPr lang="ko-KR" altLang="en-US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4290" y="428518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Fifth</a:t>
            </a:r>
            <a:endParaRPr lang="ko-KR" altLang="en-US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2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600" dirty="0" smtClean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색상은 검은색</a:t>
            </a:r>
            <a:endParaRPr lang="en-US" altLang="ko-KR" sz="1600" dirty="0" smtClean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 smtClean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19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600" dirty="0" smtClean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색상은 검은색</a:t>
            </a:r>
            <a:endParaRPr lang="en-US" altLang="ko-KR" sz="1600" dirty="0" smtClean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 smtClean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18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0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600" dirty="0" smtClean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색상은 검은색</a:t>
            </a:r>
            <a:endParaRPr lang="en-US" altLang="ko-KR" sz="1600" dirty="0" smtClean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 smtClean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18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600" dirty="0" smtClean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색상은 검은색</a:t>
            </a:r>
            <a:endParaRPr lang="en-US" altLang="ko-KR" sz="1600" dirty="0" smtClean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 smtClean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18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4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600" dirty="0" smtClean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색상은 검은색</a:t>
            </a:r>
            <a:endParaRPr lang="en-US" altLang="ko-KR" sz="1600" dirty="0" smtClean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 smtClean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18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 레이아웃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137</Words>
  <Application>Microsoft Office PowerPoint</Application>
  <PresentationFormat>와이드스크린</PresentationFormat>
  <Paragraphs>62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나눔스퀘어 Bold</vt:lpstr>
      <vt:lpstr>Arial</vt:lpstr>
      <vt:lpstr>나눔스퀘어</vt:lpstr>
      <vt:lpstr>나눔스퀘어 ExtraBold</vt:lpstr>
      <vt:lpstr>맑은 고딕</vt:lpstr>
      <vt:lpstr>메인 레이아웃_1</vt:lpstr>
      <vt:lpstr>메인 레이아웃_2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2017-10-13T13:12:51Z</dcterms:created>
  <dcterms:modified xsi:type="dcterms:W3CDTF">2017-10-13T13:20:52Z</dcterms:modified>
</cp:coreProperties>
</file>