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48" r:id="rId2"/>
    <p:sldMasterId id="2147483656" r:id="rId3"/>
    <p:sldMasterId id="2147483660" r:id="rId4"/>
  </p:sldMasterIdLst>
  <p:notesMasterIdLst>
    <p:notesMasterId r:id="rId16"/>
  </p:notesMasterIdLst>
  <p:sldIdLst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AB63B-2015-4CFD-BEE8-B802062C9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8867" y="3308496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Q&amp;A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052" y="22997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Office PowerPoint</Application>
  <PresentationFormat>와이드스크린</PresentationFormat>
  <Paragraphs>38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</vt:lpstr>
      <vt:lpstr>맑은 고딕</vt:lpstr>
      <vt:lpstr>나눔스퀘어 ExtraBold</vt:lpstr>
      <vt:lpstr>나눔스퀘어</vt:lpstr>
      <vt:lpstr>나눔스퀘어 Bold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ICT01_23</cp:lastModifiedBy>
  <cp:revision>4</cp:revision>
  <dcterms:created xsi:type="dcterms:W3CDTF">2017-10-13T13:12:51Z</dcterms:created>
  <dcterms:modified xsi:type="dcterms:W3CDTF">2019-12-19T06:42:47Z</dcterms:modified>
</cp:coreProperties>
</file>