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279" r:id="rId2"/>
    <p:sldId id="280" r:id="rId3"/>
    <p:sldId id="297" r:id="rId4"/>
    <p:sldId id="296" r:id="rId5"/>
    <p:sldId id="288" r:id="rId6"/>
    <p:sldId id="290" r:id="rId7"/>
    <p:sldId id="298" r:id="rId8"/>
    <p:sldId id="291" r:id="rId9"/>
    <p:sldId id="281" r:id="rId10"/>
    <p:sldId id="292" r:id="rId11"/>
    <p:sldId id="293" r:id="rId12"/>
    <p:sldId id="295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502"/>
    <a:srgbClr val="008000"/>
    <a:srgbClr val="60981D"/>
    <a:srgbClr val="8B723C"/>
    <a:srgbClr val="8A713B"/>
    <a:srgbClr val="9FB700"/>
    <a:srgbClr val="E7D8AB"/>
    <a:srgbClr val="EDD8AB"/>
    <a:srgbClr val="DCB665"/>
    <a:srgbClr val="FF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014" autoAdjust="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www.jeju.go.kr/" TargetMode="External"/><Relationship Id="rId7" Type="http://schemas.openxmlformats.org/officeDocument/2006/relationships/hyperlink" Target="https://www.jejudatahub.net/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hyperlink" Target="http://www.recycling-info.or.kr/" TargetMode="External"/><Relationship Id="rId5" Type="http://schemas.openxmlformats.org/officeDocument/2006/relationships/hyperlink" Target="http://kostat.go.kr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hyperlink" Target="https://search.naver.com/p/crd/rd?m=1&amp;px=270&amp;py=195&amp;sx=270&amp;sy=195&amp;p=UAPouwp0J14ssPJYbNossssstaZ-060059&amp;q=%ED%86%B5%EA%B3%84%EC%A7%80%EB%A6%AC%EC%A0%95%EB%B3%B4%EC%84%9C%EB%B9%84%EC%8A%A4&amp;ie=utf8&amp;rev=1&amp;ssc=tab.nx.all&amp;f=nexearch&amp;w=nexearch&amp;s=4QIi8cdKYFZbjL%2Fm5ByGbA%3D%3D&amp;time=1579657278185&amp;a=vsd_bas*c.purl&amp;r=1&amp;i=a00000fa_b9a5633d2fb3d5e48f33b790&amp;u=https%3A%2F%2Fsgis.kostat.go.kr%2F&amp;cr=1" TargetMode="External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재활용도움센터 위치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이소정 김대현 </a:t>
            </a:r>
            <a:r>
              <a:rPr lang="ko-KR" altLang="en-US" dirty="0" err="1"/>
              <a:t>현동엽</a:t>
            </a:r>
            <a:r>
              <a:rPr lang="ko-KR" altLang="en-US" dirty="0"/>
              <a:t> 박민혁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619A4-61CE-47DB-9CE2-F961CA1CB7D9}"/>
              </a:ext>
            </a:extLst>
          </p:cNvPr>
          <p:cNvSpPr txBox="1"/>
          <p:nvPr/>
        </p:nvSpPr>
        <p:spPr>
          <a:xfrm>
            <a:off x="540848" y="4764343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모델링하고 지도 슬라이드 추가</a:t>
            </a:r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61670-32CA-4CD8-9BD5-DCB4F08E7854}"/>
              </a:ext>
            </a:extLst>
          </p:cNvPr>
          <p:cNvSpPr/>
          <p:nvPr/>
        </p:nvSpPr>
        <p:spPr>
          <a:xfrm>
            <a:off x="3712425" y="1789531"/>
            <a:ext cx="197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제주도청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9EE53-34FB-46F1-938E-D66F4C8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2" y="1377729"/>
            <a:ext cx="3488203" cy="8236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A3F918-78B9-4DA1-826E-F42256B5DDB8}"/>
              </a:ext>
            </a:extLst>
          </p:cNvPr>
          <p:cNvSpPr/>
          <p:nvPr/>
        </p:nvSpPr>
        <p:spPr>
          <a:xfrm>
            <a:off x="4698399" y="1789531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www.jeju.go.kr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F587F-9AB4-44AA-A8FF-79F0512F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22" y="2476786"/>
            <a:ext cx="3488203" cy="8236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C20D67-9278-40B0-8E49-6E16CD2B5145}"/>
              </a:ext>
            </a:extLst>
          </p:cNvPr>
          <p:cNvSpPr/>
          <p:nvPr/>
        </p:nvSpPr>
        <p:spPr>
          <a:xfrm>
            <a:off x="3712425" y="295727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통계청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4C1AF3-3557-46B1-A2E8-3E283BD9F80A}"/>
              </a:ext>
            </a:extLst>
          </p:cNvPr>
          <p:cNvSpPr/>
          <p:nvPr/>
        </p:nvSpPr>
        <p:spPr>
          <a:xfrm>
            <a:off x="4427466" y="297059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kostat.go.kr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57803E-1F63-437B-8912-A08A3FDD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51" y="3753880"/>
            <a:ext cx="3488203" cy="8236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08181-75CC-4D23-9C58-8BBA7CB79D9C}"/>
              </a:ext>
            </a:extLst>
          </p:cNvPr>
          <p:cNvSpPr/>
          <p:nvPr/>
        </p:nvSpPr>
        <p:spPr>
          <a:xfrm>
            <a:off x="3708754" y="420815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제주 데이터 허브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244415-93E7-4090-BC9F-BFD288288B23}"/>
              </a:ext>
            </a:extLst>
          </p:cNvPr>
          <p:cNvSpPr/>
          <p:nvPr/>
        </p:nvSpPr>
        <p:spPr>
          <a:xfrm>
            <a:off x="5423501" y="4165682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www.jejudatahub.net/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7075F-857F-49D7-B0BB-94C280271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50" y="4968901"/>
            <a:ext cx="3488203" cy="6868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33F48-DECF-472F-B476-E0E41A1ADEFB}"/>
              </a:ext>
            </a:extLst>
          </p:cNvPr>
          <p:cNvSpPr/>
          <p:nvPr/>
        </p:nvSpPr>
        <p:spPr>
          <a:xfrm>
            <a:off x="3708754" y="529131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SGIS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202C5-E9BF-4814-99CB-D1A25B51579D}"/>
              </a:ext>
            </a:extLst>
          </p:cNvPr>
          <p:cNvSpPr/>
          <p:nvPr/>
        </p:nvSpPr>
        <p:spPr>
          <a:xfrm>
            <a:off x="4362328" y="529131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9"/>
              </a:rPr>
              <a:t>sgis.kostat.go.kr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F0EC65-C977-4AA8-841D-59C1946B0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50" y="5931626"/>
            <a:ext cx="3488203" cy="6868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6174B-4703-488A-AF2A-A9B6556CEAD0}"/>
              </a:ext>
            </a:extLst>
          </p:cNvPr>
          <p:cNvSpPr/>
          <p:nvPr/>
        </p:nvSpPr>
        <p:spPr>
          <a:xfrm>
            <a:off x="3708754" y="6238686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자원순환정보시스템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011877-05CF-4C1D-948F-04C5EF67BBC8}"/>
              </a:ext>
            </a:extLst>
          </p:cNvPr>
          <p:cNvSpPr/>
          <p:nvPr/>
        </p:nvSpPr>
        <p:spPr>
          <a:xfrm>
            <a:off x="5684374" y="6228246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11"/>
              </a:rPr>
              <a:t>www.recycling-info.or.kr/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DF61D6-6C24-403F-A14D-ACAB2BB18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2577" y="1377729"/>
            <a:ext cx="2210108" cy="12146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F60674-F56C-4605-87FD-CB9B5DE2AF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2577" y="2888588"/>
            <a:ext cx="2210108" cy="10736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BC2381-8E75-45E5-81C8-062896C602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2576" y="4166639"/>
            <a:ext cx="2210107" cy="17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302250" y="2866599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168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096000" y="1743149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8373979" y="5454498"/>
            <a:ext cx="1951119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5. Q&amp;A </a:t>
            </a:r>
            <a:endParaRPr lang="ko-KR" altLang="en-US" sz="3200" dirty="0"/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084552" y="3554159"/>
            <a:ext cx="330534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데이터</a:t>
            </a:r>
            <a:r>
              <a:rPr lang="en-US" altLang="ko-KR" sz="3200" dirty="0"/>
              <a:t> </a:t>
            </a:r>
            <a:r>
              <a:rPr lang="ko-KR" altLang="en-US" sz="3200" dirty="0"/>
              <a:t>분석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7526434" y="1743149"/>
            <a:ext cx="330534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2. </a:t>
            </a:r>
            <a:r>
              <a:rPr lang="ko-KR" altLang="en-US" sz="3200" dirty="0"/>
              <a:t>데이터 </a:t>
            </a: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283368" y="4103142"/>
            <a:ext cx="194301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4. 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977900" y="2313531"/>
            <a:ext cx="262154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1.</a:t>
            </a:r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8925766" y="5406263"/>
            <a:ext cx="196891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5. Q&amp;A </a:t>
            </a:r>
            <a:r>
              <a:rPr lang="ko-KR" altLang="en-US" sz="24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3. </a:t>
            </a:r>
            <a:r>
              <a:rPr lang="ko-KR" altLang="en-US" sz="2400" dirty="0"/>
              <a:t>데이터 분석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2218337" y="2367562"/>
            <a:ext cx="201499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문제 현황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799166" y="4103141"/>
            <a:ext cx="167216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4. model</a:t>
            </a:r>
            <a:endParaRPr lang="ko-KR" altLang="en-US" sz="24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7826668" y="1686013"/>
            <a:ext cx="263813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문제</a:t>
            </a:r>
            <a:r>
              <a:rPr lang="en-US" altLang="ko-KR" sz="2400" dirty="0"/>
              <a:t> </a:t>
            </a:r>
            <a:r>
              <a:rPr lang="ko-KR" altLang="en-US" sz="2400" dirty="0"/>
              <a:t>선정배경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E4724C96-268B-4530-A491-E07A3A1E87CE}"/>
              </a:ext>
            </a:extLst>
          </p:cNvPr>
          <p:cNvSpPr>
            <a:spLocks noGrp="1"/>
          </p:cNvSpPr>
          <p:nvPr/>
        </p:nvSpPr>
        <p:spPr>
          <a:xfrm>
            <a:off x="5944847" y="325370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8543-E65E-418E-BC4D-ECE19DE3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2AB71-C645-4261-AAC6-B5D7B2637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F4685-747D-4A19-AB04-24E03F11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0" y="1301820"/>
            <a:ext cx="6839905" cy="2676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AEB2B-C2E8-479F-B5A5-DCE10873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54" y="4474088"/>
            <a:ext cx="7430537" cy="1314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3ABFEF-4B6E-448F-860B-1E042B75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0" y="3978719"/>
            <a:ext cx="1438476" cy="495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F487E6-80E4-446B-BCB1-5F0A9F096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454" y="5788721"/>
            <a:ext cx="2172003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D5F98F-F3A5-44A1-977D-A4811E4C4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094" y="1429828"/>
            <a:ext cx="450252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쓰레기 배출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CCF59-4F09-4583-BC48-9F8531B9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91" y="1131120"/>
            <a:ext cx="10461491" cy="2585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2D998-6867-4908-A8FE-59BB2F43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90" y="3815881"/>
            <a:ext cx="10461491" cy="2585492"/>
          </a:xfrm>
          <a:prstGeom prst="rect">
            <a:avLst/>
          </a:prstGeom>
        </p:spPr>
      </p:pic>
      <p:sp>
        <p:nvSpPr>
          <p:cNvPr id="9" name="구름 8">
            <a:extLst>
              <a:ext uri="{FF2B5EF4-FFF2-40B4-BE49-F238E27FC236}">
                <a16:creationId xmlns:a16="http://schemas.microsoft.com/office/drawing/2014/main" id="{33D26F13-23B2-44E9-9428-26E4885ABA3C}"/>
              </a:ext>
            </a:extLst>
          </p:cNvPr>
          <p:cNvSpPr/>
          <p:nvPr/>
        </p:nvSpPr>
        <p:spPr>
          <a:xfrm>
            <a:off x="729913" y="2843826"/>
            <a:ext cx="9769642" cy="1844842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541F4-3A78-480C-99FA-64FFD22FB327}"/>
              </a:ext>
            </a:extLst>
          </p:cNvPr>
          <p:cNvSpPr txBox="1"/>
          <p:nvPr/>
        </p:nvSpPr>
        <p:spPr>
          <a:xfrm>
            <a:off x="1440676" y="3429000"/>
            <a:ext cx="834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accent6"/>
                </a:solidFill>
              </a:rPr>
              <a:t>요일별</a:t>
            </a:r>
            <a:r>
              <a:rPr lang="ko-KR" altLang="en-US" sz="3200" dirty="0">
                <a:solidFill>
                  <a:schemeClr val="accent6"/>
                </a:solidFill>
              </a:rPr>
              <a:t> </a:t>
            </a:r>
            <a:r>
              <a:rPr lang="ko-KR" altLang="en-US" sz="3200" dirty="0" err="1">
                <a:solidFill>
                  <a:schemeClr val="accent6"/>
                </a:solidFill>
              </a:rPr>
              <a:t>배출제</a:t>
            </a:r>
            <a:r>
              <a:rPr lang="ko-KR" altLang="en-US" sz="3200" dirty="0">
                <a:solidFill>
                  <a:schemeClr val="accent6"/>
                </a:solidFill>
              </a:rPr>
              <a:t> 시행 후 주춤해진 쓰레기 배출량</a:t>
            </a:r>
          </a:p>
        </p:txBody>
      </p:sp>
    </p:spTree>
    <p:extLst>
      <p:ext uri="{BB962C8B-B14F-4D97-AF65-F5344CB8AC3E}">
        <p14:creationId xmlns:p14="http://schemas.microsoft.com/office/powerpoint/2010/main" val="1734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재활용도움센터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A7838-6A12-48AD-8D8B-37C17CD5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0" y="1673577"/>
            <a:ext cx="4400475" cy="4193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1C0A0-5681-459A-8C9D-A0B23CB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90" y="1673577"/>
            <a:ext cx="4994246" cy="4193044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4CFD8E0-3AE0-44BD-B3E5-890997E1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1" y="1212216"/>
            <a:ext cx="5959929" cy="378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A4505B3-F990-4CF1-AAE6-54EE5F58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31" y="3676963"/>
            <a:ext cx="4594065" cy="275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AFFFB7B-F7CC-4BCA-BAAB-15B67156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55" y="1673577"/>
            <a:ext cx="6477915" cy="378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C7603-FBFA-4213-A54B-08BD95E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43C68-C0F9-4F76-BE03-671AC7B1E4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제주 쓰레기 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인구수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관광객 도입 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accent6"/>
                </a:solidFill>
              </a:rPr>
              <a:t>GRDP(</a:t>
            </a:r>
            <a:r>
              <a:rPr lang="ko-KR" altLang="en-US" sz="2000" dirty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6222A-2E5C-45B0-8C57-2D460F238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6" y="1495474"/>
            <a:ext cx="5867401" cy="2551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E9FEE-EEE6-4070-8ACE-F7229129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0" y="4514611"/>
            <a:ext cx="58674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인구수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사업체 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5920805" y="1433299"/>
            <a:ext cx="3867097" cy="433181"/>
          </a:xfrm>
        </p:spPr>
        <p:txBody>
          <a:bodyPr/>
          <a:lstStyle/>
          <a:p>
            <a:r>
              <a:rPr lang="ko-KR" altLang="en-US" b="1" dirty="0"/>
              <a:t>세대 수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/>
              <a:t>지역별 매출액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6"/>
                </a:solidFill>
              </a:rPr>
              <a:t>읍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면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동 별 군집화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C42FCC35-46D7-4161-A83F-703EFBA0F312}"/>
              </a:ext>
            </a:extLst>
          </p:cNvPr>
          <p:cNvSpPr txBox="1">
            <a:spLocks/>
          </p:cNvSpPr>
          <p:nvPr/>
        </p:nvSpPr>
        <p:spPr>
          <a:xfrm>
            <a:off x="8412828" y="4663311"/>
            <a:ext cx="3461670" cy="43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WIFI</a:t>
            </a:r>
            <a:r>
              <a:rPr lang="ko-KR" altLang="en-US" b="1"/>
              <a:t> 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20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8" grpId="0" build="p"/>
    </p:bldLst>
  </p:timing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3754</TotalTime>
  <Words>237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210 하얀바람 B</vt:lpstr>
      <vt:lpstr>-apple-system</vt:lpstr>
      <vt:lpstr>HY견고딕</vt:lpstr>
      <vt:lpstr>HY동녘M</vt:lpstr>
      <vt:lpstr>굴림</vt:lpstr>
      <vt:lpstr>나눔고딕</vt:lpstr>
      <vt:lpstr>맑은 고딕</vt:lpstr>
      <vt:lpstr>Arial</vt:lpstr>
      <vt:lpstr>Wingdings</vt:lpstr>
      <vt:lpstr>eco</vt:lpstr>
      <vt:lpstr>재활용도움센터 위치 선정</vt:lpstr>
      <vt:lpstr>Index</vt:lpstr>
      <vt:lpstr>Index</vt:lpstr>
      <vt:lpstr>문제현황</vt:lpstr>
      <vt:lpstr>문제현황</vt:lpstr>
      <vt:lpstr>문제현황</vt:lpstr>
      <vt:lpstr>데이터 전처리</vt:lpstr>
      <vt:lpstr>데이터 분석</vt:lpstr>
      <vt:lpstr>데이터 분석</vt:lpstr>
      <vt:lpstr>MODELING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ICT01_05</cp:lastModifiedBy>
  <cp:revision>198</cp:revision>
  <dcterms:created xsi:type="dcterms:W3CDTF">2016-06-09T02:22:43Z</dcterms:created>
  <dcterms:modified xsi:type="dcterms:W3CDTF">2020-01-22T06:42:19Z</dcterms:modified>
</cp:coreProperties>
</file>