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sldIdLst>
    <p:sldId id="279" r:id="rId2"/>
    <p:sldId id="280" r:id="rId3"/>
    <p:sldId id="296" r:id="rId4"/>
    <p:sldId id="288" r:id="rId5"/>
    <p:sldId id="289" r:id="rId6"/>
    <p:sldId id="290" r:id="rId7"/>
    <p:sldId id="291" r:id="rId8"/>
    <p:sldId id="281" r:id="rId9"/>
    <p:sldId id="292" r:id="rId10"/>
    <p:sldId id="293" r:id="rId11"/>
    <p:sldId id="295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57" d="100"/>
          <a:sy n="57" d="100"/>
        </p:scale>
        <p:origin x="96" y="10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박민혁 현동엽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607050" y="2730501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216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09055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5308416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813047"/>
            <a:ext cx="1438476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18" y="1344012"/>
            <a:ext cx="891664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B66E-EC8C-425A-9D86-FD2B164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17" y="1312248"/>
            <a:ext cx="87832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136016"/>
            <a:ext cx="6154009" cy="3801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95" y="4971787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6D06C-B8F2-468E-A6B2-2973534A1BFD}"/>
              </a:ext>
            </a:extLst>
          </p:cNvPr>
          <p:cNvSpPr txBox="1"/>
          <p:nvPr/>
        </p:nvSpPr>
        <p:spPr>
          <a:xfrm>
            <a:off x="4081666" y="1131969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데이터프레임 캡쳐 사진 올리기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3597</TotalTime>
  <Words>124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210 하얀바람 B</vt:lpstr>
      <vt:lpstr>HY견고딕</vt:lpstr>
      <vt:lpstr>HY동녘M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PowerPoint 프레젠테이션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ICT01_01</cp:lastModifiedBy>
  <cp:revision>184</cp:revision>
  <dcterms:created xsi:type="dcterms:W3CDTF">2016-06-09T02:22:43Z</dcterms:created>
  <dcterms:modified xsi:type="dcterms:W3CDTF">2020-01-22T01:14:13Z</dcterms:modified>
</cp:coreProperties>
</file>