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3"/>
  </p:notesMasterIdLst>
  <p:sldIdLst>
    <p:sldId id="279" r:id="rId2"/>
    <p:sldId id="280" r:id="rId3"/>
    <p:sldId id="288" r:id="rId4"/>
    <p:sldId id="289" r:id="rId5"/>
    <p:sldId id="290" r:id="rId6"/>
    <p:sldId id="291" r:id="rId7"/>
    <p:sldId id="281" r:id="rId8"/>
    <p:sldId id="292" r:id="rId9"/>
    <p:sldId id="293" r:id="rId10"/>
    <p:sldId id="295" r:id="rId11"/>
    <p:sldId id="28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81D"/>
    <a:srgbClr val="8B723C"/>
    <a:srgbClr val="8A713B"/>
    <a:srgbClr val="9FB700"/>
    <a:srgbClr val="E7D8AB"/>
    <a:srgbClr val="EDD8AB"/>
    <a:srgbClr val="DCB665"/>
    <a:srgbClr val="FFB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014" autoAdjust="0"/>
  </p:normalViewPr>
  <p:slideViewPr>
    <p:cSldViewPr snapToGrid="0">
      <p:cViewPr>
        <p:scale>
          <a:sx n="75" d="100"/>
          <a:sy n="75" d="100"/>
        </p:scale>
        <p:origin x="-974" y="-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B13-4101-4D2A-8FF3-235760A0B331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D23E-41DB-43DF-BB2C-218A848D0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9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1816" y="2873214"/>
            <a:ext cx="8508369" cy="1111573"/>
          </a:xfrm>
        </p:spPr>
        <p:txBody>
          <a:bodyPr anchor="ctr">
            <a:prstTxWarp prst="textStop">
              <a:avLst>
                <a:gd name="adj" fmla="val 14286"/>
              </a:avLst>
            </a:prstTxWarp>
            <a:normAutofit/>
          </a:bodyPr>
          <a:lstStyle>
            <a:lvl1pPr algn="ctr">
              <a:defRPr sz="36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64182" y="5794398"/>
            <a:ext cx="3463636" cy="627183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019112"/>
            <a:ext cx="12192000" cy="838888"/>
          </a:xfrm>
          <a:prstGeom prst="rect">
            <a:avLst/>
          </a:pr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0"/>
            <a:ext cx="12192000" cy="838888"/>
          </a:xfrm>
          <a:prstGeom prst="rect">
            <a:avLst/>
          </a:prstGeom>
          <a:solidFill>
            <a:srgbClr val="9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77900" y="330201"/>
            <a:ext cx="2349500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0" hasCustomPrompt="1"/>
          </p:nvPr>
        </p:nvSpPr>
        <p:spPr>
          <a:xfrm>
            <a:off x="317502" y="4308841"/>
            <a:ext cx="2774042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1</a:t>
            </a:r>
            <a:endParaRPr lang="ko-KR" altLang="en-US" dirty="0"/>
          </a:p>
        </p:txBody>
      </p:sp>
      <p:sp>
        <p:nvSpPr>
          <p:cNvPr id="31" name="텍스트 개체 틀 29"/>
          <p:cNvSpPr>
            <a:spLocks noGrp="1"/>
          </p:cNvSpPr>
          <p:nvPr>
            <p:ph type="body" sz="quarter" idx="11" hasCustomPrompt="1"/>
          </p:nvPr>
        </p:nvSpPr>
        <p:spPr>
          <a:xfrm>
            <a:off x="317501" y="4882308"/>
            <a:ext cx="3009899" cy="1802520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4" name="텍스트 개체 틀 29"/>
          <p:cNvSpPr>
            <a:spLocks noGrp="1"/>
          </p:cNvSpPr>
          <p:nvPr>
            <p:ph type="body" sz="quarter" idx="12" hasCustomPrompt="1"/>
          </p:nvPr>
        </p:nvSpPr>
        <p:spPr>
          <a:xfrm>
            <a:off x="317501" y="2171996"/>
            <a:ext cx="2859776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2</a:t>
            </a:r>
            <a:endParaRPr lang="ko-KR" altLang="en-US" dirty="0"/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317501" y="2760697"/>
            <a:ext cx="3124335" cy="1407858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6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5896028" y="1347774"/>
            <a:ext cx="3867097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3</a:t>
            </a:r>
            <a:endParaRPr lang="ko-KR" altLang="en-US" dirty="0"/>
          </a:p>
        </p:txBody>
      </p:sp>
      <p:sp>
        <p:nvSpPr>
          <p:cNvPr id="3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6168326" y="1902815"/>
            <a:ext cx="3799587" cy="674233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8530305" y="2577048"/>
            <a:ext cx="3461670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4</a:t>
            </a:r>
            <a:endParaRPr lang="ko-KR" altLang="en-US" dirty="0"/>
          </a:p>
        </p:txBody>
      </p:sp>
      <p:sp>
        <p:nvSpPr>
          <p:cNvPr id="39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8791031" y="3165749"/>
            <a:ext cx="3258094" cy="120273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  <p:sp>
        <p:nvSpPr>
          <p:cNvPr id="40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8583372" y="4524003"/>
            <a:ext cx="3360978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5</a:t>
            </a:r>
            <a:endParaRPr lang="ko-KR" altLang="en-US" dirty="0"/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19" hasCustomPrompt="1"/>
          </p:nvPr>
        </p:nvSpPr>
        <p:spPr>
          <a:xfrm>
            <a:off x="8844098" y="5112704"/>
            <a:ext cx="3205027" cy="157212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9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연표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/>
        </p:nvSpPr>
        <p:spPr>
          <a:xfrm>
            <a:off x="6019800" y="2425691"/>
            <a:ext cx="4605338" cy="1020485"/>
          </a:xfrm>
          <a:custGeom>
            <a:avLst/>
            <a:gdLst>
              <a:gd name="connsiteX0" fmla="*/ 4448572 w 4605338"/>
              <a:gd name="connsiteY0" fmla="*/ 0 h 1020485"/>
              <a:gd name="connsiteX1" fmla="*/ 4605338 w 4605338"/>
              <a:gd name="connsiteY1" fmla="*/ 156766 h 1020485"/>
              <a:gd name="connsiteX2" fmla="*/ 4448572 w 4605338"/>
              <a:gd name="connsiteY2" fmla="*/ 313532 h 1020485"/>
              <a:gd name="connsiteX3" fmla="*/ 4337722 w 4605338"/>
              <a:gd name="connsiteY3" fmla="*/ 267616 h 1020485"/>
              <a:gd name="connsiteX4" fmla="*/ 4312130 w 4605338"/>
              <a:gd name="connsiteY4" fmla="*/ 229658 h 1020485"/>
              <a:gd name="connsiteX5" fmla="*/ 281043 w 4605338"/>
              <a:gd name="connsiteY5" fmla="*/ 229658 h 1020485"/>
              <a:gd name="connsiteX6" fmla="*/ 153446 w 4605338"/>
              <a:gd name="connsiteY6" fmla="*/ 357255 h 1020485"/>
              <a:gd name="connsiteX7" fmla="*/ 153446 w 4605338"/>
              <a:gd name="connsiteY7" fmla="*/ 634723 h 1020485"/>
              <a:gd name="connsiteX8" fmla="*/ 152400 w 4605338"/>
              <a:gd name="connsiteY8" fmla="*/ 634723 h 1020485"/>
              <a:gd name="connsiteX9" fmla="*/ 152400 w 4605338"/>
              <a:gd name="connsiteY9" fmla="*/ 1020485 h 1020485"/>
              <a:gd name="connsiteX10" fmla="*/ 0 w 4605338"/>
              <a:gd name="connsiteY10" fmla="*/ 1020485 h 1020485"/>
              <a:gd name="connsiteX11" fmla="*/ 0 w 4605338"/>
              <a:gd name="connsiteY11" fmla="*/ 634723 h 1020485"/>
              <a:gd name="connsiteX12" fmla="*/ 0 w 4605338"/>
              <a:gd name="connsiteY12" fmla="*/ 357255 h 1020485"/>
              <a:gd name="connsiteX13" fmla="*/ 0 w 4605338"/>
              <a:gd name="connsiteY13" fmla="*/ 353228 h 1020485"/>
              <a:gd name="connsiteX14" fmla="*/ 813 w 4605338"/>
              <a:gd name="connsiteY14" fmla="*/ 353228 h 1020485"/>
              <a:gd name="connsiteX15" fmla="*/ 22086 w 4605338"/>
              <a:gd name="connsiteY15" fmla="*/ 247860 h 1020485"/>
              <a:gd name="connsiteX16" fmla="*/ 281043 w 4605338"/>
              <a:gd name="connsiteY16" fmla="*/ 76212 h 1020485"/>
              <a:gd name="connsiteX17" fmla="*/ 4317296 w 4605338"/>
              <a:gd name="connsiteY17" fmla="*/ 76212 h 1020485"/>
              <a:gd name="connsiteX18" fmla="*/ 4337722 w 4605338"/>
              <a:gd name="connsiteY18" fmla="*/ 45916 h 1020485"/>
              <a:gd name="connsiteX19" fmla="*/ 4448572 w 4605338"/>
              <a:gd name="connsiteY19" fmla="*/ 0 h 10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1020485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2130" y="229658"/>
                </a:lnTo>
                <a:lnTo>
                  <a:pt x="281043" y="229658"/>
                </a:lnTo>
                <a:cubicBezTo>
                  <a:pt x="210573" y="229658"/>
                  <a:pt x="153446" y="286785"/>
                  <a:pt x="153446" y="357255"/>
                </a:cubicBezTo>
                <a:lnTo>
                  <a:pt x="153446" y="634723"/>
                </a:lnTo>
                <a:lnTo>
                  <a:pt x="152400" y="634723"/>
                </a:lnTo>
                <a:lnTo>
                  <a:pt x="152400" y="1020485"/>
                </a:lnTo>
                <a:lnTo>
                  <a:pt x="0" y="1020485"/>
                </a:lnTo>
                <a:lnTo>
                  <a:pt x="0" y="634723"/>
                </a:lnTo>
                <a:lnTo>
                  <a:pt x="0" y="357255"/>
                </a:lnTo>
                <a:lnTo>
                  <a:pt x="0" y="353228"/>
                </a:lnTo>
                <a:lnTo>
                  <a:pt x="813" y="353228"/>
                </a:lnTo>
                <a:lnTo>
                  <a:pt x="22086" y="247860"/>
                </a:lnTo>
                <a:cubicBezTo>
                  <a:pt x="64751" y="146990"/>
                  <a:pt x="164631" y="76212"/>
                  <a:pt x="281043" y="76212"/>
                </a:cubicBezTo>
                <a:lnTo>
                  <a:pt x="4317296" y="76212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6019800" y="5983901"/>
            <a:ext cx="4605338" cy="874099"/>
          </a:xfrm>
          <a:custGeom>
            <a:avLst/>
            <a:gdLst>
              <a:gd name="connsiteX0" fmla="*/ 4448572 w 4605338"/>
              <a:gd name="connsiteY0" fmla="*/ 0 h 874099"/>
              <a:gd name="connsiteX1" fmla="*/ 4605338 w 4605338"/>
              <a:gd name="connsiteY1" fmla="*/ 156766 h 874099"/>
              <a:gd name="connsiteX2" fmla="*/ 4448572 w 4605338"/>
              <a:gd name="connsiteY2" fmla="*/ 313532 h 874099"/>
              <a:gd name="connsiteX3" fmla="*/ 4337722 w 4605338"/>
              <a:gd name="connsiteY3" fmla="*/ 267616 h 874099"/>
              <a:gd name="connsiteX4" fmla="*/ 4318000 w 4605338"/>
              <a:gd name="connsiteY4" fmla="*/ 238365 h 874099"/>
              <a:gd name="connsiteX5" fmla="*/ 4315527 w 4605338"/>
              <a:gd name="connsiteY5" fmla="*/ 234697 h 874099"/>
              <a:gd name="connsiteX6" fmla="*/ 281043 w 4605338"/>
              <a:gd name="connsiteY6" fmla="*/ 234697 h 874099"/>
              <a:gd name="connsiteX7" fmla="*/ 153446 w 4605338"/>
              <a:gd name="connsiteY7" fmla="*/ 362294 h 874099"/>
              <a:gd name="connsiteX8" fmla="*/ 153446 w 4605338"/>
              <a:gd name="connsiteY8" fmla="*/ 639762 h 874099"/>
              <a:gd name="connsiteX9" fmla="*/ 152400 w 4605338"/>
              <a:gd name="connsiteY9" fmla="*/ 639762 h 874099"/>
              <a:gd name="connsiteX10" fmla="*/ 152400 w 4605338"/>
              <a:gd name="connsiteY10" fmla="*/ 874099 h 874099"/>
              <a:gd name="connsiteX11" fmla="*/ 0 w 4605338"/>
              <a:gd name="connsiteY11" fmla="*/ 874099 h 874099"/>
              <a:gd name="connsiteX12" fmla="*/ 0 w 4605338"/>
              <a:gd name="connsiteY12" fmla="*/ 639762 h 874099"/>
              <a:gd name="connsiteX13" fmla="*/ 0 w 4605338"/>
              <a:gd name="connsiteY13" fmla="*/ 580455 h 874099"/>
              <a:gd name="connsiteX14" fmla="*/ 0 w 4605338"/>
              <a:gd name="connsiteY14" fmla="*/ 362294 h 874099"/>
              <a:gd name="connsiteX15" fmla="*/ 281043 w 4605338"/>
              <a:gd name="connsiteY15" fmla="*/ 81251 h 874099"/>
              <a:gd name="connsiteX16" fmla="*/ 4313898 w 4605338"/>
              <a:gd name="connsiteY16" fmla="*/ 81251 h 874099"/>
              <a:gd name="connsiteX17" fmla="*/ 4318000 w 4605338"/>
              <a:gd name="connsiteY17" fmla="*/ 75168 h 874099"/>
              <a:gd name="connsiteX18" fmla="*/ 4337722 w 4605338"/>
              <a:gd name="connsiteY18" fmla="*/ 45916 h 874099"/>
              <a:gd name="connsiteX19" fmla="*/ 4448572 w 4605338"/>
              <a:gd name="connsiteY19" fmla="*/ 0 h 87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874099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6"/>
                  <a:pt x="4337722" y="267616"/>
                </a:cubicBezTo>
                <a:lnTo>
                  <a:pt x="4318000" y="238365"/>
                </a:lnTo>
                <a:lnTo>
                  <a:pt x="4315527" y="234697"/>
                </a:lnTo>
                <a:lnTo>
                  <a:pt x="281043" y="234697"/>
                </a:lnTo>
                <a:cubicBezTo>
                  <a:pt x="210573" y="234697"/>
                  <a:pt x="153446" y="291824"/>
                  <a:pt x="153446" y="362294"/>
                </a:cubicBezTo>
                <a:lnTo>
                  <a:pt x="153446" y="639762"/>
                </a:lnTo>
                <a:lnTo>
                  <a:pt x="152400" y="639762"/>
                </a:lnTo>
                <a:lnTo>
                  <a:pt x="152400" y="874099"/>
                </a:lnTo>
                <a:lnTo>
                  <a:pt x="0" y="874099"/>
                </a:lnTo>
                <a:lnTo>
                  <a:pt x="0" y="639762"/>
                </a:lnTo>
                <a:lnTo>
                  <a:pt x="0" y="580455"/>
                </a:lnTo>
                <a:lnTo>
                  <a:pt x="0" y="362294"/>
                </a:lnTo>
                <a:cubicBezTo>
                  <a:pt x="0" y="207078"/>
                  <a:pt x="125827" y="81251"/>
                  <a:pt x="281043" y="81251"/>
                </a:cubicBezTo>
                <a:lnTo>
                  <a:pt x="4313898" y="81251"/>
                </a:lnTo>
                <a:lnTo>
                  <a:pt x="4318000" y="75168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자유형: 도형 8"/>
          <p:cNvSpPr/>
          <p:nvPr/>
        </p:nvSpPr>
        <p:spPr>
          <a:xfrm>
            <a:off x="1566863" y="3069270"/>
            <a:ext cx="4605337" cy="1507479"/>
          </a:xfrm>
          <a:custGeom>
            <a:avLst/>
            <a:gdLst>
              <a:gd name="connsiteX0" fmla="*/ 156766 w 4605337"/>
              <a:gd name="connsiteY0" fmla="*/ 0 h 1507479"/>
              <a:gd name="connsiteX1" fmla="*/ 267616 w 4605337"/>
              <a:gd name="connsiteY1" fmla="*/ 45916 h 1507479"/>
              <a:gd name="connsiteX2" fmla="*/ 287337 w 4605337"/>
              <a:gd name="connsiteY2" fmla="*/ 75166 h 1507479"/>
              <a:gd name="connsiteX3" fmla="*/ 287337 w 4605337"/>
              <a:gd name="connsiteY3" fmla="*/ 75017 h 1507479"/>
              <a:gd name="connsiteX4" fmla="*/ 4324294 w 4605337"/>
              <a:gd name="connsiteY4" fmla="*/ 75017 h 1507479"/>
              <a:gd name="connsiteX5" fmla="*/ 4605337 w 4605337"/>
              <a:gd name="connsiteY5" fmla="*/ 356060 h 1507479"/>
              <a:gd name="connsiteX6" fmla="*/ 4605337 w 4605337"/>
              <a:gd name="connsiteY6" fmla="*/ 582614 h 1507479"/>
              <a:gd name="connsiteX7" fmla="*/ 4605337 w 4605337"/>
              <a:gd name="connsiteY7" fmla="*/ 633528 h 1507479"/>
              <a:gd name="connsiteX8" fmla="*/ 4605337 w 4605337"/>
              <a:gd name="connsiteY8" fmla="*/ 1507479 h 1507479"/>
              <a:gd name="connsiteX9" fmla="*/ 4452937 w 4605337"/>
              <a:gd name="connsiteY9" fmla="*/ 1507479 h 1507479"/>
              <a:gd name="connsiteX10" fmla="*/ 4452937 w 4605337"/>
              <a:gd name="connsiteY10" fmla="*/ 633528 h 1507479"/>
              <a:gd name="connsiteX11" fmla="*/ 4451891 w 4605337"/>
              <a:gd name="connsiteY11" fmla="*/ 633528 h 1507479"/>
              <a:gd name="connsiteX12" fmla="*/ 4451891 w 4605337"/>
              <a:gd name="connsiteY12" fmla="*/ 356060 h 1507479"/>
              <a:gd name="connsiteX13" fmla="*/ 4324294 w 4605337"/>
              <a:gd name="connsiteY13" fmla="*/ 228463 h 1507479"/>
              <a:gd name="connsiteX14" fmla="*/ 294014 w 4605337"/>
              <a:gd name="connsiteY14" fmla="*/ 228463 h 1507479"/>
              <a:gd name="connsiteX15" fmla="*/ 267616 w 4605337"/>
              <a:gd name="connsiteY15" fmla="*/ 267616 h 1507479"/>
              <a:gd name="connsiteX16" fmla="*/ 156766 w 4605337"/>
              <a:gd name="connsiteY16" fmla="*/ 313532 h 1507479"/>
              <a:gd name="connsiteX17" fmla="*/ 0 w 4605337"/>
              <a:gd name="connsiteY17" fmla="*/ 156766 h 1507479"/>
              <a:gd name="connsiteX18" fmla="*/ 156766 w 4605337"/>
              <a:gd name="connsiteY18" fmla="*/ 0 h 150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05337" h="1507479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7337" y="75166"/>
                </a:lnTo>
                <a:lnTo>
                  <a:pt x="287337" y="75017"/>
                </a:lnTo>
                <a:lnTo>
                  <a:pt x="4324294" y="75017"/>
                </a:lnTo>
                <a:cubicBezTo>
                  <a:pt x="4479510" y="75017"/>
                  <a:pt x="4605337" y="200844"/>
                  <a:pt x="4605337" y="356060"/>
                </a:cubicBezTo>
                <a:lnTo>
                  <a:pt x="4605337" y="582614"/>
                </a:lnTo>
                <a:lnTo>
                  <a:pt x="4605337" y="633528"/>
                </a:lnTo>
                <a:lnTo>
                  <a:pt x="4605337" y="1507479"/>
                </a:lnTo>
                <a:lnTo>
                  <a:pt x="4452937" y="1507479"/>
                </a:lnTo>
                <a:lnTo>
                  <a:pt x="4452937" y="633528"/>
                </a:lnTo>
                <a:lnTo>
                  <a:pt x="4451891" y="633528"/>
                </a:lnTo>
                <a:lnTo>
                  <a:pt x="4451891" y="356060"/>
                </a:lnTo>
                <a:cubicBezTo>
                  <a:pt x="4451891" y="285590"/>
                  <a:pt x="4394764" y="228463"/>
                  <a:pt x="4324294" y="228463"/>
                </a:cubicBezTo>
                <a:lnTo>
                  <a:pt x="294014" y="228463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/>
          <p:cNvSpPr/>
          <p:nvPr/>
        </p:nvSpPr>
        <p:spPr>
          <a:xfrm>
            <a:off x="6019800" y="4214165"/>
            <a:ext cx="4605338" cy="1078213"/>
          </a:xfrm>
          <a:custGeom>
            <a:avLst/>
            <a:gdLst>
              <a:gd name="connsiteX0" fmla="*/ 4448572 w 4605338"/>
              <a:gd name="connsiteY0" fmla="*/ 0 h 1078213"/>
              <a:gd name="connsiteX1" fmla="*/ 4605338 w 4605338"/>
              <a:gd name="connsiteY1" fmla="*/ 156766 h 1078213"/>
              <a:gd name="connsiteX2" fmla="*/ 4448572 w 4605338"/>
              <a:gd name="connsiteY2" fmla="*/ 313532 h 1078213"/>
              <a:gd name="connsiteX3" fmla="*/ 4337722 w 4605338"/>
              <a:gd name="connsiteY3" fmla="*/ 267616 h 1078213"/>
              <a:gd name="connsiteX4" fmla="*/ 4313355 w 4605338"/>
              <a:gd name="connsiteY4" fmla="*/ 231476 h 1078213"/>
              <a:gd name="connsiteX5" fmla="*/ 281043 w 4605338"/>
              <a:gd name="connsiteY5" fmla="*/ 231476 h 1078213"/>
              <a:gd name="connsiteX6" fmla="*/ 153446 w 4605338"/>
              <a:gd name="connsiteY6" fmla="*/ 359073 h 1078213"/>
              <a:gd name="connsiteX7" fmla="*/ 153446 w 4605338"/>
              <a:gd name="connsiteY7" fmla="*/ 636541 h 1078213"/>
              <a:gd name="connsiteX8" fmla="*/ 152400 w 4605338"/>
              <a:gd name="connsiteY8" fmla="*/ 636541 h 1078213"/>
              <a:gd name="connsiteX9" fmla="*/ 152400 w 4605338"/>
              <a:gd name="connsiteY9" fmla="*/ 1078213 h 1078213"/>
              <a:gd name="connsiteX10" fmla="*/ 0 w 4605338"/>
              <a:gd name="connsiteY10" fmla="*/ 1078213 h 1078213"/>
              <a:gd name="connsiteX11" fmla="*/ 0 w 4605338"/>
              <a:gd name="connsiteY11" fmla="*/ 636541 h 1078213"/>
              <a:gd name="connsiteX12" fmla="*/ 0 w 4605338"/>
              <a:gd name="connsiteY12" fmla="*/ 581006 h 1078213"/>
              <a:gd name="connsiteX13" fmla="*/ 0 w 4605338"/>
              <a:gd name="connsiteY13" fmla="*/ 359073 h 1078213"/>
              <a:gd name="connsiteX14" fmla="*/ 281043 w 4605338"/>
              <a:gd name="connsiteY14" fmla="*/ 78030 h 1078213"/>
              <a:gd name="connsiteX15" fmla="*/ 4316070 w 4605338"/>
              <a:gd name="connsiteY15" fmla="*/ 78030 h 1078213"/>
              <a:gd name="connsiteX16" fmla="*/ 4337722 w 4605338"/>
              <a:gd name="connsiteY16" fmla="*/ 45916 h 1078213"/>
              <a:gd name="connsiteX17" fmla="*/ 4448572 w 4605338"/>
              <a:gd name="connsiteY17" fmla="*/ 0 h 107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8" h="1078213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3355" y="231476"/>
                </a:lnTo>
                <a:lnTo>
                  <a:pt x="281043" y="231476"/>
                </a:lnTo>
                <a:cubicBezTo>
                  <a:pt x="210573" y="231476"/>
                  <a:pt x="153446" y="288603"/>
                  <a:pt x="153446" y="359073"/>
                </a:cubicBezTo>
                <a:lnTo>
                  <a:pt x="153446" y="636541"/>
                </a:lnTo>
                <a:lnTo>
                  <a:pt x="152400" y="636541"/>
                </a:lnTo>
                <a:lnTo>
                  <a:pt x="152400" y="1078213"/>
                </a:lnTo>
                <a:lnTo>
                  <a:pt x="0" y="1078213"/>
                </a:lnTo>
                <a:lnTo>
                  <a:pt x="0" y="636541"/>
                </a:lnTo>
                <a:lnTo>
                  <a:pt x="0" y="581006"/>
                </a:lnTo>
                <a:lnTo>
                  <a:pt x="0" y="359073"/>
                </a:lnTo>
                <a:cubicBezTo>
                  <a:pt x="0" y="203857"/>
                  <a:pt x="125827" y="78030"/>
                  <a:pt x="281043" y="78030"/>
                </a:cubicBezTo>
                <a:lnTo>
                  <a:pt x="4316070" y="78030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/>
          <p:cNvSpPr/>
          <p:nvPr/>
        </p:nvSpPr>
        <p:spPr>
          <a:xfrm>
            <a:off x="1566863" y="4960793"/>
            <a:ext cx="4605337" cy="1420956"/>
          </a:xfrm>
          <a:custGeom>
            <a:avLst/>
            <a:gdLst>
              <a:gd name="connsiteX0" fmla="*/ 156766 w 4605337"/>
              <a:gd name="connsiteY0" fmla="*/ 0 h 1420956"/>
              <a:gd name="connsiteX1" fmla="*/ 267616 w 4605337"/>
              <a:gd name="connsiteY1" fmla="*/ 45916 h 1420956"/>
              <a:gd name="connsiteX2" fmla="*/ 288042 w 4605337"/>
              <a:gd name="connsiteY2" fmla="*/ 76212 h 1420956"/>
              <a:gd name="connsiteX3" fmla="*/ 4324294 w 4605337"/>
              <a:gd name="connsiteY3" fmla="*/ 76212 h 1420956"/>
              <a:gd name="connsiteX4" fmla="*/ 4605337 w 4605337"/>
              <a:gd name="connsiteY4" fmla="*/ 357255 h 1420956"/>
              <a:gd name="connsiteX5" fmla="*/ 4605337 w 4605337"/>
              <a:gd name="connsiteY5" fmla="*/ 610147 h 1420956"/>
              <a:gd name="connsiteX6" fmla="*/ 4605337 w 4605337"/>
              <a:gd name="connsiteY6" fmla="*/ 634723 h 1420956"/>
              <a:gd name="connsiteX7" fmla="*/ 4605337 w 4605337"/>
              <a:gd name="connsiteY7" fmla="*/ 1420956 h 1420956"/>
              <a:gd name="connsiteX8" fmla="*/ 4452937 w 4605337"/>
              <a:gd name="connsiteY8" fmla="*/ 1420956 h 1420956"/>
              <a:gd name="connsiteX9" fmla="*/ 4452937 w 4605337"/>
              <a:gd name="connsiteY9" fmla="*/ 634723 h 1420956"/>
              <a:gd name="connsiteX10" fmla="*/ 4451891 w 4605337"/>
              <a:gd name="connsiteY10" fmla="*/ 634723 h 1420956"/>
              <a:gd name="connsiteX11" fmla="*/ 4451891 w 4605337"/>
              <a:gd name="connsiteY11" fmla="*/ 357255 h 1420956"/>
              <a:gd name="connsiteX12" fmla="*/ 4324294 w 4605337"/>
              <a:gd name="connsiteY12" fmla="*/ 229658 h 1420956"/>
              <a:gd name="connsiteX13" fmla="*/ 293208 w 4605337"/>
              <a:gd name="connsiteY13" fmla="*/ 229658 h 1420956"/>
              <a:gd name="connsiteX14" fmla="*/ 267616 w 4605337"/>
              <a:gd name="connsiteY14" fmla="*/ 267616 h 1420956"/>
              <a:gd name="connsiteX15" fmla="*/ 156766 w 4605337"/>
              <a:gd name="connsiteY15" fmla="*/ 313532 h 1420956"/>
              <a:gd name="connsiteX16" fmla="*/ 0 w 4605337"/>
              <a:gd name="connsiteY16" fmla="*/ 156766 h 1420956"/>
              <a:gd name="connsiteX17" fmla="*/ 156766 w 4605337"/>
              <a:gd name="connsiteY17" fmla="*/ 0 h 14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7" h="1420956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8042" y="76212"/>
                </a:lnTo>
                <a:lnTo>
                  <a:pt x="4324294" y="76212"/>
                </a:lnTo>
                <a:cubicBezTo>
                  <a:pt x="4479510" y="76212"/>
                  <a:pt x="4605337" y="202039"/>
                  <a:pt x="4605337" y="357255"/>
                </a:cubicBezTo>
                <a:lnTo>
                  <a:pt x="4605337" y="610147"/>
                </a:lnTo>
                <a:lnTo>
                  <a:pt x="4605337" y="634723"/>
                </a:lnTo>
                <a:lnTo>
                  <a:pt x="4605337" y="1420956"/>
                </a:lnTo>
                <a:lnTo>
                  <a:pt x="4452937" y="1420956"/>
                </a:lnTo>
                <a:lnTo>
                  <a:pt x="4452937" y="634723"/>
                </a:lnTo>
                <a:lnTo>
                  <a:pt x="4451891" y="634723"/>
                </a:lnTo>
                <a:lnTo>
                  <a:pt x="4451891" y="357255"/>
                </a:lnTo>
                <a:cubicBezTo>
                  <a:pt x="4451891" y="286785"/>
                  <a:pt x="4394764" y="229658"/>
                  <a:pt x="4324294" y="229658"/>
                </a:cubicBezTo>
                <a:lnTo>
                  <a:pt x="293208" y="229658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15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7488337" y="4857447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7488337" y="3089884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9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7488337" y="1293256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1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1" y="3861267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3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1828801" y="1872971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46497" y="4770293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6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46497" y="3000557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7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46497" y="1208860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8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4731602" y="3773498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9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4731602" y="1789573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</p:spTree>
    <p:extLst>
      <p:ext uri="{BB962C8B-B14F-4D97-AF65-F5344CB8AC3E}">
        <p14:creationId xmlns:p14="http://schemas.microsoft.com/office/powerpoint/2010/main" val="39305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533400" y="1704975"/>
            <a:ext cx="5353050" cy="45148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00800" y="2614785"/>
            <a:ext cx="4514850" cy="3605039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008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68561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6" hasCustomPrompt="1"/>
          </p:nvPr>
        </p:nvSpPr>
        <p:spPr>
          <a:xfrm>
            <a:off x="88138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5"/>
          </p:nvPr>
        </p:nvSpPr>
        <p:spPr>
          <a:xfrm>
            <a:off x="67722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689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5595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5595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4534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4534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740505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1" name="그림 개체 틀 9"/>
          <p:cNvSpPr>
            <a:spLocks noGrp="1"/>
          </p:cNvSpPr>
          <p:nvPr>
            <p:ph type="pic" sz="quarter" idx="15"/>
          </p:nvPr>
        </p:nvSpPr>
        <p:spPr>
          <a:xfrm>
            <a:off x="6479444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273905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7012844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4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601980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6300" y="1704975"/>
            <a:ext cx="4514850" cy="4514850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63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13316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12477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32893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19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&amp;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33927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62750" y="2490960"/>
            <a:ext cx="4914900" cy="3938415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62750" y="1581150"/>
            <a:ext cx="491490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7191375" y="1781263"/>
            <a:ext cx="405765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7"/>
          </p:nvPr>
        </p:nvSpPr>
        <p:spPr>
          <a:xfrm>
            <a:off x="6919912" y="2681482"/>
            <a:ext cx="4600576" cy="3557371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81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291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배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4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39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210 하얀바람 B" panose="02020603020101020101" pitchFamily="18" charset="-127"/>
          <a:ea typeface="210 하얀바람 B" panose="02020603020101020101" pitchFamily="18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재활용도움센터 위치 선정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68515" y="5776813"/>
            <a:ext cx="5785339" cy="627183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이소정 김대현 박민혁 현동엽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925447" y="2225141"/>
            <a:ext cx="747042" cy="805382"/>
            <a:chOff x="9925447" y="2225141"/>
            <a:chExt cx="747042" cy="805382"/>
          </a:xfrm>
        </p:grpSpPr>
        <p:sp>
          <p:nvSpPr>
            <p:cNvPr id="5" name="자유형 2"/>
            <p:cNvSpPr/>
            <p:nvPr/>
          </p:nvSpPr>
          <p:spPr>
            <a:xfrm rot="463061">
              <a:off x="10286111" y="2225141"/>
              <a:ext cx="386378" cy="805382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19"/>
            <p:cNvSpPr/>
            <p:nvPr/>
          </p:nvSpPr>
          <p:spPr>
            <a:xfrm flipH="1">
              <a:off x="9925447" y="2394172"/>
              <a:ext cx="294629" cy="614137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7070" y="2587971"/>
            <a:ext cx="320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 smtClean="0">
                <a:solidFill>
                  <a:srgbClr val="8A713B"/>
                </a:solidFill>
                <a:latin typeface="HY견고딕" pitchFamily="18" charset="-127"/>
                <a:ea typeface="HY견고딕" pitchFamily="18" charset="-127"/>
              </a:rPr>
              <a:t>Question</a:t>
            </a:r>
            <a:endParaRPr lang="ko-KR" altLang="en-US" sz="4000" spc="-300" dirty="0">
              <a:solidFill>
                <a:srgbClr val="8A713B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48966" y="3204416"/>
            <a:ext cx="2042160" cy="604180"/>
            <a:chOff x="3125914" y="2048529"/>
            <a:chExt cx="1469492" cy="55286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03848" y="2048529"/>
              <a:ext cx="1364406" cy="552863"/>
            </a:xfrm>
            <a:prstGeom prst="roundRect">
              <a:avLst/>
            </a:pr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5914" y="2063350"/>
              <a:ext cx="1469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300" dirty="0" smtClean="0">
                  <a:solidFill>
                    <a:srgbClr val="FBFBFB"/>
                  </a:solidFill>
                  <a:latin typeface="HY견고딕" pitchFamily="18" charset="-127"/>
                  <a:ea typeface="HY견고딕" pitchFamily="18" charset="-127"/>
                </a:rPr>
                <a:t>Answer</a:t>
              </a:r>
              <a:endParaRPr lang="ko-KR" altLang="en-US" sz="3200" spc="-300" dirty="0">
                <a:solidFill>
                  <a:srgbClr val="FBFBFB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5478" y="3834549"/>
            <a:ext cx="1676400" cy="121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607050" y="2730501"/>
            <a:ext cx="6584950" cy="15748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j-cs"/>
              </a:defRPr>
            </a:lvl1pPr>
          </a:lstStyle>
          <a:p>
            <a:pPr algn="ctr"/>
            <a:r>
              <a:rPr lang="en-US" altLang="ko-KR" sz="7200" dirty="0" smtClean="0">
                <a:latin typeface="HY견고딕" pitchFamily="18" charset="-127"/>
                <a:ea typeface="HY견고딕" pitchFamily="18" charset="-127"/>
              </a:rPr>
              <a:t>THANK YOU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821680" y="3952240"/>
            <a:ext cx="6370320" cy="20320"/>
          </a:xfrm>
          <a:prstGeom prst="line">
            <a:avLst/>
          </a:prstGeom>
          <a:ln w="76200">
            <a:solidFill>
              <a:srgbClr val="6098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127103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제주 쓰레기 양</a:t>
            </a:r>
            <a:endParaRPr lang="en-US" altLang="ko-KR" dirty="0" smtClean="0"/>
          </a:p>
          <a:p>
            <a:r>
              <a:rPr lang="ko-KR" altLang="en-US" dirty="0" smtClean="0"/>
              <a:t>읍</a:t>
            </a:r>
            <a:r>
              <a:rPr lang="en-US" altLang="ko-KR" dirty="0" smtClean="0"/>
              <a:t>,</a:t>
            </a:r>
            <a:r>
              <a:rPr lang="ko-KR" altLang="en-US" dirty="0" smtClean="0"/>
              <a:t>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 별 군집화</a:t>
            </a:r>
            <a:endParaRPr lang="ko-KR" altLang="en-US" dirty="0"/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쓰레기 배출 현황</a:t>
            </a:r>
            <a:endParaRPr lang="en-US" altLang="ko-KR" dirty="0" smtClean="0"/>
          </a:p>
          <a:p>
            <a:r>
              <a:rPr lang="ko-KR" altLang="en-US" dirty="0" smtClean="0"/>
              <a:t>연도 쓰레기 배출 변화</a:t>
            </a:r>
            <a:endParaRPr lang="ko-KR" altLang="en-US" dirty="0"/>
          </a:p>
          <a:p>
            <a:r>
              <a:rPr lang="ko-KR" altLang="en-US" dirty="0" smtClean="0"/>
              <a:t>재활용도움센터 필요성</a:t>
            </a:r>
            <a:endParaRPr lang="ko-KR" altLang="en-US" dirty="0"/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9116425" y="5438456"/>
            <a:ext cx="1208673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/>
              <a:t>Q&amp;A</a:t>
            </a:r>
            <a:endParaRPr lang="ko-KR" altLang="en-US" sz="3200" dirty="0"/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9283258" y="3554159"/>
            <a:ext cx="1041840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/>
              <a:t>출</a:t>
            </a:r>
            <a:r>
              <a:rPr lang="ko-KR" altLang="en-US" sz="3200" dirty="0"/>
              <a:t>처</a:t>
            </a:r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8847770" y="1743149"/>
            <a:ext cx="1477328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/>
              <a:t>데이터 분석</a:t>
            </a:r>
            <a:endParaRPr lang="ko-KR" altLang="en-US" sz="3200" dirty="0"/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866900" y="4103142"/>
            <a:ext cx="1359480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/>
              <a:t>model</a:t>
            </a:r>
            <a:endParaRPr lang="ko-KR" altLang="en-US" sz="32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1780316" y="2333406"/>
            <a:ext cx="102110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/>
              <a:t>문제현황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3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문제현황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인 쓰레기 배출 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2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문제현황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연도별 쓰레기 배출 변화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3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문제현황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재활용도움센터 필요성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5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차트 개체 틀 5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사용 데이터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제주 쓰레기 양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10754" y="3358669"/>
            <a:ext cx="4659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chemeClr val="accent6"/>
                </a:solidFill>
              </a:rPr>
              <a:t>인구수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chemeClr val="accent6"/>
                </a:solidFill>
              </a:rPr>
              <a:t>관광객 도입 수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accent6"/>
                </a:solidFill>
              </a:rPr>
              <a:t>GRDP(</a:t>
            </a:r>
            <a:r>
              <a:rPr lang="ko-KR" altLang="en-US" sz="2000" dirty="0" smtClean="0">
                <a:solidFill>
                  <a:schemeClr val="accent6"/>
                </a:solidFill>
              </a:rPr>
              <a:t>지역 내 총 생산</a:t>
            </a:r>
            <a:r>
              <a:rPr lang="en-US" altLang="ko-KR" sz="2000" dirty="0" smtClean="0">
                <a:solidFill>
                  <a:schemeClr val="accent6"/>
                </a:solidFill>
              </a:rPr>
              <a:t>)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 smtClean="0"/>
              <a:t>인구수</a:t>
            </a:r>
            <a:endParaRPr lang="ko-KR" altLang="en-US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 smtClean="0"/>
              <a:t>사업체 수</a:t>
            </a:r>
            <a:endParaRPr lang="ko-KR" altLang="en-US" b="1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 smtClean="0"/>
              <a:t>세대 수</a:t>
            </a:r>
            <a:endParaRPr lang="ko-KR" altLang="en-US" b="1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b="1" dirty="0" smtClean="0"/>
              <a:t>지역별 매출액</a:t>
            </a:r>
            <a:endParaRPr lang="ko-KR" altLang="en-US" b="1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b="1" dirty="0" smtClean="0"/>
              <a:t>교육기관 수</a:t>
            </a:r>
            <a:endParaRPr lang="ko-KR" altLang="en-US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49">
            <a:off x="7556837" y="2660085"/>
            <a:ext cx="1029597" cy="10295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0422" flipH="1">
            <a:off x="3130057" y="4083584"/>
            <a:ext cx="1029597" cy="10295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176" flipH="1">
            <a:off x="3377025" y="2377206"/>
            <a:ext cx="1029597" cy="10295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3351" flipH="1">
            <a:off x="7739093" y="4332730"/>
            <a:ext cx="1029597" cy="10295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991">
            <a:off x="5001017" y="1539437"/>
            <a:ext cx="1029597" cy="1029597"/>
          </a:xfrm>
          <a:prstGeom prst="rect">
            <a:avLst/>
          </a:prstGeom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1016000" y="234951"/>
            <a:ext cx="4586514" cy="571500"/>
          </a:xfrm>
        </p:spPr>
        <p:txBody>
          <a:bodyPr/>
          <a:lstStyle/>
          <a:p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1346518" y="772512"/>
            <a:ext cx="4255996" cy="3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solidFill>
                  <a:schemeClr val="accent6"/>
                </a:solidFill>
              </a:rPr>
              <a:t>읍</a:t>
            </a:r>
            <a:r>
              <a:rPr lang="en-US" altLang="ko-KR" dirty="0" smtClean="0">
                <a:solidFill>
                  <a:schemeClr val="accent6"/>
                </a:solidFill>
              </a:rPr>
              <a:t>,</a:t>
            </a:r>
            <a:r>
              <a:rPr lang="ko-KR" altLang="en-US" dirty="0" smtClean="0">
                <a:solidFill>
                  <a:schemeClr val="accent6"/>
                </a:solidFill>
              </a:rPr>
              <a:t>면</a:t>
            </a:r>
            <a:r>
              <a:rPr lang="en-US" altLang="ko-KR" dirty="0" smtClean="0">
                <a:solidFill>
                  <a:schemeClr val="accent6"/>
                </a:solidFill>
              </a:rPr>
              <a:t>,</a:t>
            </a:r>
            <a:r>
              <a:rPr lang="ko-KR" altLang="en-US" dirty="0" smtClean="0">
                <a:solidFill>
                  <a:schemeClr val="accent6"/>
                </a:solidFill>
              </a:rPr>
              <a:t>동 별 군집화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49">
            <a:off x="6205805" y="2029997"/>
            <a:ext cx="1029597" cy="1029597"/>
          </a:xfrm>
          <a:prstGeom prst="rect">
            <a:avLst/>
          </a:prstGeom>
        </p:spPr>
      </p:pic>
      <p:sp>
        <p:nvSpPr>
          <p:cNvPr id="2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7073769" y="1885416"/>
            <a:ext cx="3461670" cy="433181"/>
          </a:xfrm>
        </p:spPr>
        <p:txBody>
          <a:bodyPr/>
          <a:lstStyle/>
          <a:p>
            <a:r>
              <a:rPr lang="en-US" altLang="ko-KR" b="1" dirty="0" smtClean="0"/>
              <a:t>WIFI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접속수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20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  <p:bldP spid="11" grpId="0" build="p"/>
      <p:bldP spid="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MODELING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</a:t>
            </a:r>
            <a:r>
              <a:rPr lang="ko-KR" altLang="en-US" dirty="0"/>
              <a:t>처</a:t>
            </a:r>
          </a:p>
        </p:txBody>
      </p:sp>
    </p:spTree>
    <p:extLst>
      <p:ext uri="{BB962C8B-B14F-4D97-AF65-F5344CB8AC3E}">
        <p14:creationId xmlns:p14="http://schemas.microsoft.com/office/powerpoint/2010/main" val="26000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">
  <a:themeElements>
    <a:clrScheme name="사용자 지정 1">
      <a:dk1>
        <a:srgbClr val="8A713B"/>
      </a:dk1>
      <a:lt1>
        <a:srgbClr val="EDD8AB"/>
      </a:lt1>
      <a:dk2>
        <a:srgbClr val="60981D"/>
      </a:dk2>
      <a:lt2>
        <a:srgbClr val="9FB700"/>
      </a:lt2>
      <a:accent1>
        <a:srgbClr val="8A713B"/>
      </a:accent1>
      <a:accent2>
        <a:srgbClr val="60981D"/>
      </a:accent2>
      <a:accent3>
        <a:srgbClr val="9FB700"/>
      </a:accent3>
      <a:accent4>
        <a:srgbClr val="DCB665"/>
      </a:accent4>
      <a:accent5>
        <a:srgbClr val="EDD8AB"/>
      </a:accent5>
      <a:accent6>
        <a:srgbClr val="FFFFFF"/>
      </a:accent6>
      <a:hlink>
        <a:srgbClr val="0563C1"/>
      </a:hlink>
      <a:folHlink>
        <a:srgbClr val="954F72"/>
      </a:folHlink>
    </a:clrScheme>
    <a:fontScheme name="eco">
      <a:majorFont>
        <a:latin typeface="210 하얀바람 B"/>
        <a:ea typeface="210 하얀바람 B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co" id="{A3131CF0-3114-46EB-BAC6-16367F25B4DE}" vid="{A2004E72-5A11-4E01-BC98-8EA4BF1057A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</Template>
  <TotalTime>3576</TotalTime>
  <Words>108</Words>
  <Application>Microsoft Office PowerPoint</Application>
  <PresentationFormat>사용자 지정</PresentationFormat>
  <Paragraphs>43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eco</vt:lpstr>
      <vt:lpstr>재활용도움센터 위치 선정</vt:lpstr>
      <vt:lpstr>Index</vt:lpstr>
      <vt:lpstr>문제현황</vt:lpstr>
      <vt:lpstr>문제현황</vt:lpstr>
      <vt:lpstr>문제현황</vt:lpstr>
      <vt:lpstr>데이터 분석</vt:lpstr>
      <vt:lpstr>데이터 분석</vt:lpstr>
      <vt:lpstr>MODELING</vt:lpstr>
      <vt:lpstr>출처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Mki;엠키</dc:creator>
  <cp:lastModifiedBy>Windows User</cp:lastModifiedBy>
  <cp:revision>177</cp:revision>
  <dcterms:created xsi:type="dcterms:W3CDTF">2016-06-09T02:22:43Z</dcterms:created>
  <dcterms:modified xsi:type="dcterms:W3CDTF">2020-01-20T14:09:07Z</dcterms:modified>
</cp:coreProperties>
</file>