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5"/>
  </p:notesMasterIdLst>
  <p:sldIdLst>
    <p:sldId id="279" r:id="rId2"/>
    <p:sldId id="280" r:id="rId3"/>
    <p:sldId id="297" r:id="rId4"/>
    <p:sldId id="296" r:id="rId5"/>
    <p:sldId id="288" r:id="rId6"/>
    <p:sldId id="289" r:id="rId7"/>
    <p:sldId id="290" r:id="rId8"/>
    <p:sldId id="291" r:id="rId9"/>
    <p:sldId id="281" r:id="rId10"/>
    <p:sldId id="292" r:id="rId11"/>
    <p:sldId id="293" r:id="rId12"/>
    <p:sldId id="295" r:id="rId13"/>
    <p:sldId id="28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B502"/>
    <a:srgbClr val="008000"/>
    <a:srgbClr val="60981D"/>
    <a:srgbClr val="8B723C"/>
    <a:srgbClr val="8A713B"/>
    <a:srgbClr val="9FB700"/>
    <a:srgbClr val="E7D8AB"/>
    <a:srgbClr val="EDD8AB"/>
    <a:srgbClr val="DCB665"/>
    <a:srgbClr val="FFB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014" autoAdjust="0"/>
  </p:normalViewPr>
  <p:slideViewPr>
    <p:cSldViewPr snapToGrid="0">
      <p:cViewPr varScale="1">
        <p:scale>
          <a:sx n="57" d="100"/>
          <a:sy n="57" d="100"/>
        </p:scale>
        <p:origin x="96" y="10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0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B13-4101-4D2A-8FF3-235760A0B331}" type="datetimeFigureOut">
              <a:rPr lang="ko-KR" altLang="en-US" smtClean="0"/>
              <a:t>2020-01-22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D23E-41DB-43DF-BB2C-218A848D0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9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41816" y="2873214"/>
            <a:ext cx="8508369" cy="1111573"/>
          </a:xfrm>
        </p:spPr>
        <p:txBody>
          <a:bodyPr anchor="ctr">
            <a:prstTxWarp prst="textStop">
              <a:avLst>
                <a:gd name="adj" fmla="val 14286"/>
              </a:avLst>
            </a:prstTxWarp>
            <a:normAutofit/>
          </a:bodyPr>
          <a:lstStyle>
            <a:lvl1pPr algn="ctr">
              <a:defRPr sz="36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64182" y="5794398"/>
            <a:ext cx="3463636" cy="627183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8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마지막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019112"/>
            <a:ext cx="12192000" cy="838888"/>
          </a:xfrm>
          <a:prstGeom prst="rect">
            <a:avLst/>
          </a:pr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-19050"/>
            <a:ext cx="12192000" cy="838888"/>
          </a:xfrm>
          <a:prstGeom prst="rect">
            <a:avLst/>
          </a:prstGeom>
          <a:solidFill>
            <a:srgbClr val="9FB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977900" y="330201"/>
            <a:ext cx="2349500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0" hasCustomPrompt="1"/>
          </p:nvPr>
        </p:nvSpPr>
        <p:spPr>
          <a:xfrm>
            <a:off x="317502" y="4308841"/>
            <a:ext cx="2774042" cy="433181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1</a:t>
            </a:r>
            <a:endParaRPr lang="ko-KR" altLang="en-US" dirty="0"/>
          </a:p>
        </p:txBody>
      </p:sp>
      <p:sp>
        <p:nvSpPr>
          <p:cNvPr id="31" name="텍스트 개체 틀 29"/>
          <p:cNvSpPr>
            <a:spLocks noGrp="1"/>
          </p:cNvSpPr>
          <p:nvPr>
            <p:ph type="body" sz="quarter" idx="11" hasCustomPrompt="1"/>
          </p:nvPr>
        </p:nvSpPr>
        <p:spPr>
          <a:xfrm>
            <a:off x="317501" y="4882308"/>
            <a:ext cx="3009899" cy="1802520"/>
          </a:xfrm>
        </p:spPr>
        <p:txBody>
          <a:bodyPr>
            <a:normAutofit/>
          </a:bodyPr>
          <a:lstStyle>
            <a:lvl1pPr marL="0" indent="0" algn="r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4" name="텍스트 개체 틀 29"/>
          <p:cNvSpPr>
            <a:spLocks noGrp="1"/>
          </p:cNvSpPr>
          <p:nvPr>
            <p:ph type="body" sz="quarter" idx="12" hasCustomPrompt="1"/>
          </p:nvPr>
        </p:nvSpPr>
        <p:spPr>
          <a:xfrm>
            <a:off x="317501" y="2171996"/>
            <a:ext cx="2859776" cy="433181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2</a:t>
            </a:r>
            <a:endParaRPr lang="ko-KR" altLang="en-US" dirty="0"/>
          </a:p>
        </p:txBody>
      </p:sp>
      <p:sp>
        <p:nvSpPr>
          <p:cNvPr id="35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317501" y="2760697"/>
            <a:ext cx="3124335" cy="1407858"/>
          </a:xfrm>
        </p:spPr>
        <p:txBody>
          <a:bodyPr>
            <a:normAutofit/>
          </a:bodyPr>
          <a:lstStyle>
            <a:lvl1pPr marL="0" indent="0" algn="r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6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5896028" y="1347774"/>
            <a:ext cx="3867097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3</a:t>
            </a:r>
            <a:endParaRPr lang="ko-KR" altLang="en-US" dirty="0"/>
          </a:p>
        </p:txBody>
      </p:sp>
      <p:sp>
        <p:nvSpPr>
          <p:cNvPr id="37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6168326" y="1902815"/>
            <a:ext cx="3799587" cy="674233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</a:p>
        </p:txBody>
      </p:sp>
      <p:sp>
        <p:nvSpPr>
          <p:cNvPr id="38" name="텍스트 개체 틀 29"/>
          <p:cNvSpPr>
            <a:spLocks noGrp="1"/>
          </p:cNvSpPr>
          <p:nvPr>
            <p:ph type="body" sz="quarter" idx="16" hasCustomPrompt="1"/>
          </p:nvPr>
        </p:nvSpPr>
        <p:spPr>
          <a:xfrm>
            <a:off x="8530305" y="2577048"/>
            <a:ext cx="3461670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4</a:t>
            </a:r>
            <a:endParaRPr lang="ko-KR" altLang="en-US" dirty="0"/>
          </a:p>
        </p:txBody>
      </p:sp>
      <p:sp>
        <p:nvSpPr>
          <p:cNvPr id="39" name="텍스트 개체 틀 29"/>
          <p:cNvSpPr>
            <a:spLocks noGrp="1"/>
          </p:cNvSpPr>
          <p:nvPr>
            <p:ph type="body" sz="quarter" idx="17" hasCustomPrompt="1"/>
          </p:nvPr>
        </p:nvSpPr>
        <p:spPr>
          <a:xfrm>
            <a:off x="8791031" y="3165749"/>
            <a:ext cx="3258094" cy="1202734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  <a:endParaRPr lang="ko-KR" altLang="en-US" dirty="0"/>
          </a:p>
        </p:txBody>
      </p:sp>
      <p:sp>
        <p:nvSpPr>
          <p:cNvPr id="40" name="텍스트 개체 틀 29"/>
          <p:cNvSpPr>
            <a:spLocks noGrp="1"/>
          </p:cNvSpPr>
          <p:nvPr>
            <p:ph type="body" sz="quarter" idx="18" hasCustomPrompt="1"/>
          </p:nvPr>
        </p:nvSpPr>
        <p:spPr>
          <a:xfrm>
            <a:off x="8583372" y="4524003"/>
            <a:ext cx="3360978" cy="43318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Title 5</a:t>
            </a:r>
            <a:endParaRPr lang="ko-KR" altLang="en-US" dirty="0"/>
          </a:p>
        </p:txBody>
      </p:sp>
      <p:sp>
        <p:nvSpPr>
          <p:cNvPr id="41" name="텍스트 개체 틀 29"/>
          <p:cNvSpPr>
            <a:spLocks noGrp="1"/>
          </p:cNvSpPr>
          <p:nvPr>
            <p:ph type="body" sz="quarter" idx="19" hasCustomPrompt="1"/>
          </p:nvPr>
        </p:nvSpPr>
        <p:spPr>
          <a:xfrm>
            <a:off x="8844098" y="5112704"/>
            <a:ext cx="3205027" cy="1572124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Sub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92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연표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/>
        </p:nvSpPr>
        <p:spPr>
          <a:xfrm>
            <a:off x="6019800" y="2425691"/>
            <a:ext cx="4605338" cy="1020485"/>
          </a:xfrm>
          <a:custGeom>
            <a:avLst/>
            <a:gdLst>
              <a:gd name="connsiteX0" fmla="*/ 4448572 w 4605338"/>
              <a:gd name="connsiteY0" fmla="*/ 0 h 1020485"/>
              <a:gd name="connsiteX1" fmla="*/ 4605338 w 4605338"/>
              <a:gd name="connsiteY1" fmla="*/ 156766 h 1020485"/>
              <a:gd name="connsiteX2" fmla="*/ 4448572 w 4605338"/>
              <a:gd name="connsiteY2" fmla="*/ 313532 h 1020485"/>
              <a:gd name="connsiteX3" fmla="*/ 4337722 w 4605338"/>
              <a:gd name="connsiteY3" fmla="*/ 267616 h 1020485"/>
              <a:gd name="connsiteX4" fmla="*/ 4312130 w 4605338"/>
              <a:gd name="connsiteY4" fmla="*/ 229658 h 1020485"/>
              <a:gd name="connsiteX5" fmla="*/ 281043 w 4605338"/>
              <a:gd name="connsiteY5" fmla="*/ 229658 h 1020485"/>
              <a:gd name="connsiteX6" fmla="*/ 153446 w 4605338"/>
              <a:gd name="connsiteY6" fmla="*/ 357255 h 1020485"/>
              <a:gd name="connsiteX7" fmla="*/ 153446 w 4605338"/>
              <a:gd name="connsiteY7" fmla="*/ 634723 h 1020485"/>
              <a:gd name="connsiteX8" fmla="*/ 152400 w 4605338"/>
              <a:gd name="connsiteY8" fmla="*/ 634723 h 1020485"/>
              <a:gd name="connsiteX9" fmla="*/ 152400 w 4605338"/>
              <a:gd name="connsiteY9" fmla="*/ 1020485 h 1020485"/>
              <a:gd name="connsiteX10" fmla="*/ 0 w 4605338"/>
              <a:gd name="connsiteY10" fmla="*/ 1020485 h 1020485"/>
              <a:gd name="connsiteX11" fmla="*/ 0 w 4605338"/>
              <a:gd name="connsiteY11" fmla="*/ 634723 h 1020485"/>
              <a:gd name="connsiteX12" fmla="*/ 0 w 4605338"/>
              <a:gd name="connsiteY12" fmla="*/ 357255 h 1020485"/>
              <a:gd name="connsiteX13" fmla="*/ 0 w 4605338"/>
              <a:gd name="connsiteY13" fmla="*/ 353228 h 1020485"/>
              <a:gd name="connsiteX14" fmla="*/ 813 w 4605338"/>
              <a:gd name="connsiteY14" fmla="*/ 353228 h 1020485"/>
              <a:gd name="connsiteX15" fmla="*/ 22086 w 4605338"/>
              <a:gd name="connsiteY15" fmla="*/ 247860 h 1020485"/>
              <a:gd name="connsiteX16" fmla="*/ 281043 w 4605338"/>
              <a:gd name="connsiteY16" fmla="*/ 76212 h 1020485"/>
              <a:gd name="connsiteX17" fmla="*/ 4317296 w 4605338"/>
              <a:gd name="connsiteY17" fmla="*/ 76212 h 1020485"/>
              <a:gd name="connsiteX18" fmla="*/ 4337722 w 4605338"/>
              <a:gd name="connsiteY18" fmla="*/ 45916 h 1020485"/>
              <a:gd name="connsiteX19" fmla="*/ 4448572 w 4605338"/>
              <a:gd name="connsiteY19" fmla="*/ 0 h 10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05338" h="1020485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5"/>
                  <a:pt x="4337722" y="267616"/>
                </a:cubicBezTo>
                <a:lnTo>
                  <a:pt x="4312130" y="229658"/>
                </a:lnTo>
                <a:lnTo>
                  <a:pt x="281043" y="229658"/>
                </a:lnTo>
                <a:cubicBezTo>
                  <a:pt x="210573" y="229658"/>
                  <a:pt x="153446" y="286785"/>
                  <a:pt x="153446" y="357255"/>
                </a:cubicBezTo>
                <a:lnTo>
                  <a:pt x="153446" y="634723"/>
                </a:lnTo>
                <a:lnTo>
                  <a:pt x="152400" y="634723"/>
                </a:lnTo>
                <a:lnTo>
                  <a:pt x="152400" y="1020485"/>
                </a:lnTo>
                <a:lnTo>
                  <a:pt x="0" y="1020485"/>
                </a:lnTo>
                <a:lnTo>
                  <a:pt x="0" y="634723"/>
                </a:lnTo>
                <a:lnTo>
                  <a:pt x="0" y="357255"/>
                </a:lnTo>
                <a:lnTo>
                  <a:pt x="0" y="353228"/>
                </a:lnTo>
                <a:lnTo>
                  <a:pt x="813" y="353228"/>
                </a:lnTo>
                <a:lnTo>
                  <a:pt x="22086" y="247860"/>
                </a:lnTo>
                <a:cubicBezTo>
                  <a:pt x="64751" y="146990"/>
                  <a:pt x="164631" y="76212"/>
                  <a:pt x="281043" y="76212"/>
                </a:cubicBezTo>
                <a:lnTo>
                  <a:pt x="4317296" y="76212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/>
          <p:cNvSpPr/>
          <p:nvPr/>
        </p:nvSpPr>
        <p:spPr>
          <a:xfrm>
            <a:off x="6019800" y="5983901"/>
            <a:ext cx="4605338" cy="874099"/>
          </a:xfrm>
          <a:custGeom>
            <a:avLst/>
            <a:gdLst>
              <a:gd name="connsiteX0" fmla="*/ 4448572 w 4605338"/>
              <a:gd name="connsiteY0" fmla="*/ 0 h 874099"/>
              <a:gd name="connsiteX1" fmla="*/ 4605338 w 4605338"/>
              <a:gd name="connsiteY1" fmla="*/ 156766 h 874099"/>
              <a:gd name="connsiteX2" fmla="*/ 4448572 w 4605338"/>
              <a:gd name="connsiteY2" fmla="*/ 313532 h 874099"/>
              <a:gd name="connsiteX3" fmla="*/ 4337722 w 4605338"/>
              <a:gd name="connsiteY3" fmla="*/ 267616 h 874099"/>
              <a:gd name="connsiteX4" fmla="*/ 4318000 w 4605338"/>
              <a:gd name="connsiteY4" fmla="*/ 238365 h 874099"/>
              <a:gd name="connsiteX5" fmla="*/ 4315527 w 4605338"/>
              <a:gd name="connsiteY5" fmla="*/ 234697 h 874099"/>
              <a:gd name="connsiteX6" fmla="*/ 281043 w 4605338"/>
              <a:gd name="connsiteY6" fmla="*/ 234697 h 874099"/>
              <a:gd name="connsiteX7" fmla="*/ 153446 w 4605338"/>
              <a:gd name="connsiteY7" fmla="*/ 362294 h 874099"/>
              <a:gd name="connsiteX8" fmla="*/ 153446 w 4605338"/>
              <a:gd name="connsiteY8" fmla="*/ 639762 h 874099"/>
              <a:gd name="connsiteX9" fmla="*/ 152400 w 4605338"/>
              <a:gd name="connsiteY9" fmla="*/ 639762 h 874099"/>
              <a:gd name="connsiteX10" fmla="*/ 152400 w 4605338"/>
              <a:gd name="connsiteY10" fmla="*/ 874099 h 874099"/>
              <a:gd name="connsiteX11" fmla="*/ 0 w 4605338"/>
              <a:gd name="connsiteY11" fmla="*/ 874099 h 874099"/>
              <a:gd name="connsiteX12" fmla="*/ 0 w 4605338"/>
              <a:gd name="connsiteY12" fmla="*/ 639762 h 874099"/>
              <a:gd name="connsiteX13" fmla="*/ 0 w 4605338"/>
              <a:gd name="connsiteY13" fmla="*/ 580455 h 874099"/>
              <a:gd name="connsiteX14" fmla="*/ 0 w 4605338"/>
              <a:gd name="connsiteY14" fmla="*/ 362294 h 874099"/>
              <a:gd name="connsiteX15" fmla="*/ 281043 w 4605338"/>
              <a:gd name="connsiteY15" fmla="*/ 81251 h 874099"/>
              <a:gd name="connsiteX16" fmla="*/ 4313898 w 4605338"/>
              <a:gd name="connsiteY16" fmla="*/ 81251 h 874099"/>
              <a:gd name="connsiteX17" fmla="*/ 4318000 w 4605338"/>
              <a:gd name="connsiteY17" fmla="*/ 75168 h 874099"/>
              <a:gd name="connsiteX18" fmla="*/ 4337722 w 4605338"/>
              <a:gd name="connsiteY18" fmla="*/ 45916 h 874099"/>
              <a:gd name="connsiteX19" fmla="*/ 4448572 w 4605338"/>
              <a:gd name="connsiteY19" fmla="*/ 0 h 87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05338" h="874099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6"/>
                  <a:pt x="4337722" y="267616"/>
                </a:cubicBezTo>
                <a:lnTo>
                  <a:pt x="4318000" y="238365"/>
                </a:lnTo>
                <a:lnTo>
                  <a:pt x="4315527" y="234697"/>
                </a:lnTo>
                <a:lnTo>
                  <a:pt x="281043" y="234697"/>
                </a:lnTo>
                <a:cubicBezTo>
                  <a:pt x="210573" y="234697"/>
                  <a:pt x="153446" y="291824"/>
                  <a:pt x="153446" y="362294"/>
                </a:cubicBezTo>
                <a:lnTo>
                  <a:pt x="153446" y="639762"/>
                </a:lnTo>
                <a:lnTo>
                  <a:pt x="152400" y="639762"/>
                </a:lnTo>
                <a:lnTo>
                  <a:pt x="152400" y="874099"/>
                </a:lnTo>
                <a:lnTo>
                  <a:pt x="0" y="874099"/>
                </a:lnTo>
                <a:lnTo>
                  <a:pt x="0" y="639762"/>
                </a:lnTo>
                <a:lnTo>
                  <a:pt x="0" y="580455"/>
                </a:lnTo>
                <a:lnTo>
                  <a:pt x="0" y="362294"/>
                </a:lnTo>
                <a:cubicBezTo>
                  <a:pt x="0" y="207078"/>
                  <a:pt x="125827" y="81251"/>
                  <a:pt x="281043" y="81251"/>
                </a:cubicBezTo>
                <a:lnTo>
                  <a:pt x="4313898" y="81251"/>
                </a:lnTo>
                <a:lnTo>
                  <a:pt x="4318000" y="75168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자유형: 도형 8"/>
          <p:cNvSpPr/>
          <p:nvPr/>
        </p:nvSpPr>
        <p:spPr>
          <a:xfrm>
            <a:off x="1566863" y="3069270"/>
            <a:ext cx="4605337" cy="1507479"/>
          </a:xfrm>
          <a:custGeom>
            <a:avLst/>
            <a:gdLst>
              <a:gd name="connsiteX0" fmla="*/ 156766 w 4605337"/>
              <a:gd name="connsiteY0" fmla="*/ 0 h 1507479"/>
              <a:gd name="connsiteX1" fmla="*/ 267616 w 4605337"/>
              <a:gd name="connsiteY1" fmla="*/ 45916 h 1507479"/>
              <a:gd name="connsiteX2" fmla="*/ 287337 w 4605337"/>
              <a:gd name="connsiteY2" fmla="*/ 75166 h 1507479"/>
              <a:gd name="connsiteX3" fmla="*/ 287337 w 4605337"/>
              <a:gd name="connsiteY3" fmla="*/ 75017 h 1507479"/>
              <a:gd name="connsiteX4" fmla="*/ 4324294 w 4605337"/>
              <a:gd name="connsiteY4" fmla="*/ 75017 h 1507479"/>
              <a:gd name="connsiteX5" fmla="*/ 4605337 w 4605337"/>
              <a:gd name="connsiteY5" fmla="*/ 356060 h 1507479"/>
              <a:gd name="connsiteX6" fmla="*/ 4605337 w 4605337"/>
              <a:gd name="connsiteY6" fmla="*/ 582614 h 1507479"/>
              <a:gd name="connsiteX7" fmla="*/ 4605337 w 4605337"/>
              <a:gd name="connsiteY7" fmla="*/ 633528 h 1507479"/>
              <a:gd name="connsiteX8" fmla="*/ 4605337 w 4605337"/>
              <a:gd name="connsiteY8" fmla="*/ 1507479 h 1507479"/>
              <a:gd name="connsiteX9" fmla="*/ 4452937 w 4605337"/>
              <a:gd name="connsiteY9" fmla="*/ 1507479 h 1507479"/>
              <a:gd name="connsiteX10" fmla="*/ 4452937 w 4605337"/>
              <a:gd name="connsiteY10" fmla="*/ 633528 h 1507479"/>
              <a:gd name="connsiteX11" fmla="*/ 4451891 w 4605337"/>
              <a:gd name="connsiteY11" fmla="*/ 633528 h 1507479"/>
              <a:gd name="connsiteX12" fmla="*/ 4451891 w 4605337"/>
              <a:gd name="connsiteY12" fmla="*/ 356060 h 1507479"/>
              <a:gd name="connsiteX13" fmla="*/ 4324294 w 4605337"/>
              <a:gd name="connsiteY13" fmla="*/ 228463 h 1507479"/>
              <a:gd name="connsiteX14" fmla="*/ 294014 w 4605337"/>
              <a:gd name="connsiteY14" fmla="*/ 228463 h 1507479"/>
              <a:gd name="connsiteX15" fmla="*/ 267616 w 4605337"/>
              <a:gd name="connsiteY15" fmla="*/ 267616 h 1507479"/>
              <a:gd name="connsiteX16" fmla="*/ 156766 w 4605337"/>
              <a:gd name="connsiteY16" fmla="*/ 313532 h 1507479"/>
              <a:gd name="connsiteX17" fmla="*/ 0 w 4605337"/>
              <a:gd name="connsiteY17" fmla="*/ 156766 h 1507479"/>
              <a:gd name="connsiteX18" fmla="*/ 156766 w 4605337"/>
              <a:gd name="connsiteY18" fmla="*/ 0 h 1507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05337" h="1507479">
                <a:moveTo>
                  <a:pt x="156766" y="0"/>
                </a:moveTo>
                <a:cubicBezTo>
                  <a:pt x="200056" y="0"/>
                  <a:pt x="239247" y="17547"/>
                  <a:pt x="267616" y="45916"/>
                </a:cubicBezTo>
                <a:lnTo>
                  <a:pt x="287337" y="75166"/>
                </a:lnTo>
                <a:lnTo>
                  <a:pt x="287337" y="75017"/>
                </a:lnTo>
                <a:lnTo>
                  <a:pt x="4324294" y="75017"/>
                </a:lnTo>
                <a:cubicBezTo>
                  <a:pt x="4479510" y="75017"/>
                  <a:pt x="4605337" y="200844"/>
                  <a:pt x="4605337" y="356060"/>
                </a:cubicBezTo>
                <a:lnTo>
                  <a:pt x="4605337" y="582614"/>
                </a:lnTo>
                <a:lnTo>
                  <a:pt x="4605337" y="633528"/>
                </a:lnTo>
                <a:lnTo>
                  <a:pt x="4605337" y="1507479"/>
                </a:lnTo>
                <a:lnTo>
                  <a:pt x="4452937" y="1507479"/>
                </a:lnTo>
                <a:lnTo>
                  <a:pt x="4452937" y="633528"/>
                </a:lnTo>
                <a:lnTo>
                  <a:pt x="4451891" y="633528"/>
                </a:lnTo>
                <a:lnTo>
                  <a:pt x="4451891" y="356060"/>
                </a:lnTo>
                <a:cubicBezTo>
                  <a:pt x="4451891" y="285590"/>
                  <a:pt x="4394764" y="228463"/>
                  <a:pt x="4324294" y="228463"/>
                </a:cubicBezTo>
                <a:lnTo>
                  <a:pt x="294014" y="228463"/>
                </a:lnTo>
                <a:lnTo>
                  <a:pt x="267616" y="267616"/>
                </a:lnTo>
                <a:cubicBezTo>
                  <a:pt x="239247" y="295985"/>
                  <a:pt x="200056" y="313532"/>
                  <a:pt x="156766" y="313532"/>
                </a:cubicBezTo>
                <a:cubicBezTo>
                  <a:pt x="70187" y="313532"/>
                  <a:pt x="0" y="243345"/>
                  <a:pt x="0" y="156766"/>
                </a:cubicBezTo>
                <a:cubicBezTo>
                  <a:pt x="0" y="70187"/>
                  <a:pt x="70187" y="0"/>
                  <a:pt x="156766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/>
          <p:cNvSpPr/>
          <p:nvPr/>
        </p:nvSpPr>
        <p:spPr>
          <a:xfrm>
            <a:off x="6019800" y="4214165"/>
            <a:ext cx="4605338" cy="1078213"/>
          </a:xfrm>
          <a:custGeom>
            <a:avLst/>
            <a:gdLst>
              <a:gd name="connsiteX0" fmla="*/ 4448572 w 4605338"/>
              <a:gd name="connsiteY0" fmla="*/ 0 h 1078213"/>
              <a:gd name="connsiteX1" fmla="*/ 4605338 w 4605338"/>
              <a:gd name="connsiteY1" fmla="*/ 156766 h 1078213"/>
              <a:gd name="connsiteX2" fmla="*/ 4448572 w 4605338"/>
              <a:gd name="connsiteY2" fmla="*/ 313532 h 1078213"/>
              <a:gd name="connsiteX3" fmla="*/ 4337722 w 4605338"/>
              <a:gd name="connsiteY3" fmla="*/ 267616 h 1078213"/>
              <a:gd name="connsiteX4" fmla="*/ 4313355 w 4605338"/>
              <a:gd name="connsiteY4" fmla="*/ 231476 h 1078213"/>
              <a:gd name="connsiteX5" fmla="*/ 281043 w 4605338"/>
              <a:gd name="connsiteY5" fmla="*/ 231476 h 1078213"/>
              <a:gd name="connsiteX6" fmla="*/ 153446 w 4605338"/>
              <a:gd name="connsiteY6" fmla="*/ 359073 h 1078213"/>
              <a:gd name="connsiteX7" fmla="*/ 153446 w 4605338"/>
              <a:gd name="connsiteY7" fmla="*/ 636541 h 1078213"/>
              <a:gd name="connsiteX8" fmla="*/ 152400 w 4605338"/>
              <a:gd name="connsiteY8" fmla="*/ 636541 h 1078213"/>
              <a:gd name="connsiteX9" fmla="*/ 152400 w 4605338"/>
              <a:gd name="connsiteY9" fmla="*/ 1078213 h 1078213"/>
              <a:gd name="connsiteX10" fmla="*/ 0 w 4605338"/>
              <a:gd name="connsiteY10" fmla="*/ 1078213 h 1078213"/>
              <a:gd name="connsiteX11" fmla="*/ 0 w 4605338"/>
              <a:gd name="connsiteY11" fmla="*/ 636541 h 1078213"/>
              <a:gd name="connsiteX12" fmla="*/ 0 w 4605338"/>
              <a:gd name="connsiteY12" fmla="*/ 581006 h 1078213"/>
              <a:gd name="connsiteX13" fmla="*/ 0 w 4605338"/>
              <a:gd name="connsiteY13" fmla="*/ 359073 h 1078213"/>
              <a:gd name="connsiteX14" fmla="*/ 281043 w 4605338"/>
              <a:gd name="connsiteY14" fmla="*/ 78030 h 1078213"/>
              <a:gd name="connsiteX15" fmla="*/ 4316070 w 4605338"/>
              <a:gd name="connsiteY15" fmla="*/ 78030 h 1078213"/>
              <a:gd name="connsiteX16" fmla="*/ 4337722 w 4605338"/>
              <a:gd name="connsiteY16" fmla="*/ 45916 h 1078213"/>
              <a:gd name="connsiteX17" fmla="*/ 4448572 w 4605338"/>
              <a:gd name="connsiteY17" fmla="*/ 0 h 107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05338" h="1078213">
                <a:moveTo>
                  <a:pt x="4448572" y="0"/>
                </a:moveTo>
                <a:cubicBezTo>
                  <a:pt x="4535151" y="0"/>
                  <a:pt x="4605338" y="70187"/>
                  <a:pt x="4605338" y="156766"/>
                </a:cubicBezTo>
                <a:cubicBezTo>
                  <a:pt x="4605338" y="243345"/>
                  <a:pt x="4535151" y="313532"/>
                  <a:pt x="4448572" y="313532"/>
                </a:cubicBezTo>
                <a:cubicBezTo>
                  <a:pt x="4405282" y="313532"/>
                  <a:pt x="4366091" y="295985"/>
                  <a:pt x="4337722" y="267616"/>
                </a:cubicBezTo>
                <a:lnTo>
                  <a:pt x="4313355" y="231476"/>
                </a:lnTo>
                <a:lnTo>
                  <a:pt x="281043" y="231476"/>
                </a:lnTo>
                <a:cubicBezTo>
                  <a:pt x="210573" y="231476"/>
                  <a:pt x="153446" y="288603"/>
                  <a:pt x="153446" y="359073"/>
                </a:cubicBezTo>
                <a:lnTo>
                  <a:pt x="153446" y="636541"/>
                </a:lnTo>
                <a:lnTo>
                  <a:pt x="152400" y="636541"/>
                </a:lnTo>
                <a:lnTo>
                  <a:pt x="152400" y="1078213"/>
                </a:lnTo>
                <a:lnTo>
                  <a:pt x="0" y="1078213"/>
                </a:lnTo>
                <a:lnTo>
                  <a:pt x="0" y="636541"/>
                </a:lnTo>
                <a:lnTo>
                  <a:pt x="0" y="581006"/>
                </a:lnTo>
                <a:lnTo>
                  <a:pt x="0" y="359073"/>
                </a:lnTo>
                <a:cubicBezTo>
                  <a:pt x="0" y="203857"/>
                  <a:pt x="125827" y="78030"/>
                  <a:pt x="281043" y="78030"/>
                </a:cubicBezTo>
                <a:lnTo>
                  <a:pt x="4316070" y="78030"/>
                </a:lnTo>
                <a:lnTo>
                  <a:pt x="4337722" y="45916"/>
                </a:lnTo>
                <a:cubicBezTo>
                  <a:pt x="4366091" y="17547"/>
                  <a:pt x="4405282" y="0"/>
                  <a:pt x="4448572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/>
          <p:cNvSpPr/>
          <p:nvPr/>
        </p:nvSpPr>
        <p:spPr>
          <a:xfrm>
            <a:off x="1566863" y="4960793"/>
            <a:ext cx="4605337" cy="1420956"/>
          </a:xfrm>
          <a:custGeom>
            <a:avLst/>
            <a:gdLst>
              <a:gd name="connsiteX0" fmla="*/ 156766 w 4605337"/>
              <a:gd name="connsiteY0" fmla="*/ 0 h 1420956"/>
              <a:gd name="connsiteX1" fmla="*/ 267616 w 4605337"/>
              <a:gd name="connsiteY1" fmla="*/ 45916 h 1420956"/>
              <a:gd name="connsiteX2" fmla="*/ 288042 w 4605337"/>
              <a:gd name="connsiteY2" fmla="*/ 76212 h 1420956"/>
              <a:gd name="connsiteX3" fmla="*/ 4324294 w 4605337"/>
              <a:gd name="connsiteY3" fmla="*/ 76212 h 1420956"/>
              <a:gd name="connsiteX4" fmla="*/ 4605337 w 4605337"/>
              <a:gd name="connsiteY4" fmla="*/ 357255 h 1420956"/>
              <a:gd name="connsiteX5" fmla="*/ 4605337 w 4605337"/>
              <a:gd name="connsiteY5" fmla="*/ 610147 h 1420956"/>
              <a:gd name="connsiteX6" fmla="*/ 4605337 w 4605337"/>
              <a:gd name="connsiteY6" fmla="*/ 634723 h 1420956"/>
              <a:gd name="connsiteX7" fmla="*/ 4605337 w 4605337"/>
              <a:gd name="connsiteY7" fmla="*/ 1420956 h 1420956"/>
              <a:gd name="connsiteX8" fmla="*/ 4452937 w 4605337"/>
              <a:gd name="connsiteY8" fmla="*/ 1420956 h 1420956"/>
              <a:gd name="connsiteX9" fmla="*/ 4452937 w 4605337"/>
              <a:gd name="connsiteY9" fmla="*/ 634723 h 1420956"/>
              <a:gd name="connsiteX10" fmla="*/ 4451891 w 4605337"/>
              <a:gd name="connsiteY10" fmla="*/ 634723 h 1420956"/>
              <a:gd name="connsiteX11" fmla="*/ 4451891 w 4605337"/>
              <a:gd name="connsiteY11" fmla="*/ 357255 h 1420956"/>
              <a:gd name="connsiteX12" fmla="*/ 4324294 w 4605337"/>
              <a:gd name="connsiteY12" fmla="*/ 229658 h 1420956"/>
              <a:gd name="connsiteX13" fmla="*/ 293208 w 4605337"/>
              <a:gd name="connsiteY13" fmla="*/ 229658 h 1420956"/>
              <a:gd name="connsiteX14" fmla="*/ 267616 w 4605337"/>
              <a:gd name="connsiteY14" fmla="*/ 267616 h 1420956"/>
              <a:gd name="connsiteX15" fmla="*/ 156766 w 4605337"/>
              <a:gd name="connsiteY15" fmla="*/ 313532 h 1420956"/>
              <a:gd name="connsiteX16" fmla="*/ 0 w 4605337"/>
              <a:gd name="connsiteY16" fmla="*/ 156766 h 1420956"/>
              <a:gd name="connsiteX17" fmla="*/ 156766 w 4605337"/>
              <a:gd name="connsiteY17" fmla="*/ 0 h 142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605337" h="1420956">
                <a:moveTo>
                  <a:pt x="156766" y="0"/>
                </a:moveTo>
                <a:cubicBezTo>
                  <a:pt x="200056" y="0"/>
                  <a:pt x="239247" y="17547"/>
                  <a:pt x="267616" y="45916"/>
                </a:cubicBezTo>
                <a:lnTo>
                  <a:pt x="288042" y="76212"/>
                </a:lnTo>
                <a:lnTo>
                  <a:pt x="4324294" y="76212"/>
                </a:lnTo>
                <a:cubicBezTo>
                  <a:pt x="4479510" y="76212"/>
                  <a:pt x="4605337" y="202039"/>
                  <a:pt x="4605337" y="357255"/>
                </a:cubicBezTo>
                <a:lnTo>
                  <a:pt x="4605337" y="610147"/>
                </a:lnTo>
                <a:lnTo>
                  <a:pt x="4605337" y="634723"/>
                </a:lnTo>
                <a:lnTo>
                  <a:pt x="4605337" y="1420956"/>
                </a:lnTo>
                <a:lnTo>
                  <a:pt x="4452937" y="1420956"/>
                </a:lnTo>
                <a:lnTo>
                  <a:pt x="4452937" y="634723"/>
                </a:lnTo>
                <a:lnTo>
                  <a:pt x="4451891" y="634723"/>
                </a:lnTo>
                <a:lnTo>
                  <a:pt x="4451891" y="357255"/>
                </a:lnTo>
                <a:cubicBezTo>
                  <a:pt x="4451891" y="286785"/>
                  <a:pt x="4394764" y="229658"/>
                  <a:pt x="4324294" y="229658"/>
                </a:cubicBezTo>
                <a:lnTo>
                  <a:pt x="293208" y="229658"/>
                </a:lnTo>
                <a:lnTo>
                  <a:pt x="267616" y="267616"/>
                </a:lnTo>
                <a:cubicBezTo>
                  <a:pt x="239247" y="295985"/>
                  <a:pt x="200056" y="313532"/>
                  <a:pt x="156766" y="313532"/>
                </a:cubicBezTo>
                <a:cubicBezTo>
                  <a:pt x="70187" y="313532"/>
                  <a:pt x="0" y="243345"/>
                  <a:pt x="0" y="156766"/>
                </a:cubicBezTo>
                <a:cubicBezTo>
                  <a:pt x="0" y="70187"/>
                  <a:pt x="70187" y="0"/>
                  <a:pt x="156766" y="0"/>
                </a:cubicBezTo>
                <a:close/>
              </a:path>
            </a:pathLst>
          </a:custGeom>
          <a:solidFill>
            <a:srgbClr val="6098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3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  <p:sp>
        <p:nvSpPr>
          <p:cNvPr id="15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7488337" y="4857447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7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7488337" y="3089884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9" name="텍스트 개체 틀 29"/>
          <p:cNvSpPr>
            <a:spLocks noGrp="1"/>
          </p:cNvSpPr>
          <p:nvPr>
            <p:ph type="body" sz="quarter" idx="16" hasCustomPrompt="1"/>
          </p:nvPr>
        </p:nvSpPr>
        <p:spPr>
          <a:xfrm>
            <a:off x="7488337" y="1293256"/>
            <a:ext cx="2798663" cy="981378"/>
          </a:xfrm>
        </p:spPr>
        <p:txBody>
          <a:bodyPr>
            <a:normAutofit/>
          </a:bodyPr>
          <a:lstStyle>
            <a:lvl1pPr marL="0" indent="0" algn="l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1" name="텍스트 개체 틀 29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1" y="3861267"/>
            <a:ext cx="2902802" cy="996179"/>
          </a:xfrm>
        </p:spPr>
        <p:txBody>
          <a:bodyPr>
            <a:normAutofit/>
          </a:bodyPr>
          <a:lstStyle>
            <a:lvl1pPr marL="0" indent="0" algn="r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3" name="텍스트 개체 틀 29"/>
          <p:cNvSpPr>
            <a:spLocks noGrp="1"/>
          </p:cNvSpPr>
          <p:nvPr>
            <p:ph type="body" sz="quarter" idx="18" hasCustomPrompt="1"/>
          </p:nvPr>
        </p:nvSpPr>
        <p:spPr>
          <a:xfrm>
            <a:off x="1828801" y="1872971"/>
            <a:ext cx="2902802" cy="996179"/>
          </a:xfrm>
        </p:spPr>
        <p:txBody>
          <a:bodyPr>
            <a:normAutofit/>
          </a:bodyPr>
          <a:lstStyle>
            <a:lvl1pPr marL="0" indent="0" algn="r">
              <a:buNone/>
              <a:defRPr sz="1200" b="1" i="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9" hasCustomPrompt="1"/>
          </p:nvPr>
        </p:nvSpPr>
        <p:spPr>
          <a:xfrm>
            <a:off x="6446497" y="4770293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6" name="텍스트 개체 틀 24"/>
          <p:cNvSpPr>
            <a:spLocks noGrp="1"/>
          </p:cNvSpPr>
          <p:nvPr>
            <p:ph type="body" sz="quarter" idx="20" hasCustomPrompt="1"/>
          </p:nvPr>
        </p:nvSpPr>
        <p:spPr>
          <a:xfrm>
            <a:off x="6446497" y="3000557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7" name="텍스트 개체 틀 24"/>
          <p:cNvSpPr>
            <a:spLocks noGrp="1"/>
          </p:cNvSpPr>
          <p:nvPr>
            <p:ph type="body" sz="quarter" idx="21" hasCustomPrompt="1"/>
          </p:nvPr>
        </p:nvSpPr>
        <p:spPr>
          <a:xfrm>
            <a:off x="6446497" y="1208860"/>
            <a:ext cx="1041840" cy="570382"/>
          </a:xfrm>
        </p:spPr>
        <p:txBody>
          <a:bodyPr anchor="ctr">
            <a:normAutofit/>
          </a:bodyPr>
          <a:lstStyle>
            <a:lvl1pPr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8" name="텍스트 개체 틀 24"/>
          <p:cNvSpPr>
            <a:spLocks noGrp="1"/>
          </p:cNvSpPr>
          <p:nvPr>
            <p:ph type="body" sz="quarter" idx="22" hasCustomPrompt="1"/>
          </p:nvPr>
        </p:nvSpPr>
        <p:spPr>
          <a:xfrm>
            <a:off x="4731602" y="3773498"/>
            <a:ext cx="1021102" cy="570382"/>
          </a:xfrm>
        </p:spPr>
        <p:txBody>
          <a:bodyPr anchor="ctr">
            <a:normAutofit/>
          </a:bodyPr>
          <a:lstStyle>
            <a:lvl1pPr algn="r"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  <p:sp>
        <p:nvSpPr>
          <p:cNvPr id="29" name="텍스트 개체 틀 24"/>
          <p:cNvSpPr>
            <a:spLocks noGrp="1"/>
          </p:cNvSpPr>
          <p:nvPr>
            <p:ph type="body" sz="quarter" idx="23" hasCustomPrompt="1"/>
          </p:nvPr>
        </p:nvSpPr>
        <p:spPr>
          <a:xfrm>
            <a:off x="4731602" y="1789573"/>
            <a:ext cx="1021102" cy="570382"/>
          </a:xfrm>
        </p:spPr>
        <p:txBody>
          <a:bodyPr anchor="ctr">
            <a:normAutofit/>
          </a:bodyPr>
          <a:lstStyle>
            <a:lvl1pPr algn="r">
              <a:defRPr sz="2800" b="0" i="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년도</a:t>
            </a:r>
          </a:p>
        </p:txBody>
      </p:sp>
    </p:spTree>
    <p:extLst>
      <p:ext uri="{BB962C8B-B14F-4D97-AF65-F5344CB8AC3E}">
        <p14:creationId xmlns:p14="http://schemas.microsoft.com/office/powerpoint/2010/main" val="393056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설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/>
          <p:cNvSpPr>
            <a:spLocks noGrp="1"/>
          </p:cNvSpPr>
          <p:nvPr>
            <p:ph type="pic" sz="quarter" idx="10"/>
          </p:nvPr>
        </p:nvSpPr>
        <p:spPr>
          <a:xfrm>
            <a:off x="533400" y="1704975"/>
            <a:ext cx="5353050" cy="45148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400800" y="2614785"/>
            <a:ext cx="4514850" cy="3605039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00800" y="1704975"/>
            <a:ext cx="451485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9"/>
          <p:cNvSpPr>
            <a:spLocks noGrp="1"/>
          </p:cNvSpPr>
          <p:nvPr>
            <p:ph type="body" sz="quarter" idx="14" hasCustomPrompt="1"/>
          </p:nvPr>
        </p:nvSpPr>
        <p:spPr>
          <a:xfrm>
            <a:off x="6856152" y="3001994"/>
            <a:ext cx="3604146" cy="2427256"/>
          </a:xfrm>
        </p:spPr>
        <p:txBody>
          <a:bodyPr>
            <a:normAutofit/>
          </a:bodyPr>
          <a:lstStyle>
            <a:lvl1pPr marL="0" indent="0" algn="just">
              <a:buNone/>
              <a:defRPr sz="16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6" hasCustomPrompt="1"/>
          </p:nvPr>
        </p:nvSpPr>
        <p:spPr>
          <a:xfrm>
            <a:off x="8813800" y="6034262"/>
            <a:ext cx="2101850" cy="185563"/>
          </a:xfrm>
        </p:spPr>
        <p:txBody>
          <a:bodyPr anchor="ctr">
            <a:normAutofit/>
          </a:bodyPr>
          <a:lstStyle>
            <a:lvl1pPr algn="r">
              <a:defRPr sz="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출처 입력</a:t>
            </a:r>
            <a:endParaRPr lang="ko-KR" altLang="en-US" dirty="0"/>
          </a:p>
        </p:txBody>
      </p:sp>
      <p:sp>
        <p:nvSpPr>
          <p:cNvPr id="10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1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5"/>
          </p:nvPr>
        </p:nvSpPr>
        <p:spPr>
          <a:xfrm>
            <a:off x="6772275" y="1905087"/>
            <a:ext cx="377190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689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85595" y="1713440"/>
            <a:ext cx="5481871" cy="3564092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5595" y="5269121"/>
            <a:ext cx="5481871" cy="718143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4534" y="1713440"/>
            <a:ext cx="5481871" cy="3564092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24534" y="5269121"/>
            <a:ext cx="5481871" cy="718143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그림 개체 틀 9"/>
          <p:cNvSpPr>
            <a:spLocks noGrp="1"/>
          </p:cNvSpPr>
          <p:nvPr>
            <p:ph type="pic" sz="quarter" idx="14"/>
          </p:nvPr>
        </p:nvSpPr>
        <p:spPr>
          <a:xfrm>
            <a:off x="740505" y="1923861"/>
            <a:ext cx="4972050" cy="31432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1" name="그림 개체 틀 9"/>
          <p:cNvSpPr>
            <a:spLocks noGrp="1"/>
          </p:cNvSpPr>
          <p:nvPr>
            <p:ph type="pic" sz="quarter" idx="15"/>
          </p:nvPr>
        </p:nvSpPr>
        <p:spPr>
          <a:xfrm>
            <a:off x="6479444" y="1923861"/>
            <a:ext cx="4972050" cy="3143250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6"/>
          </p:nvPr>
        </p:nvSpPr>
        <p:spPr>
          <a:xfrm>
            <a:off x="1273905" y="5334147"/>
            <a:ext cx="3905250" cy="588091"/>
          </a:xfrm>
        </p:spPr>
        <p:txBody>
          <a:bodyPr anchor="ctr">
            <a:normAutofit/>
          </a:bodyPr>
          <a:lstStyle>
            <a:lvl1pPr algn="ctr">
              <a:defRPr sz="20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7"/>
          </p:nvPr>
        </p:nvSpPr>
        <p:spPr>
          <a:xfrm>
            <a:off x="7012844" y="5334147"/>
            <a:ext cx="3905250" cy="588091"/>
          </a:xfrm>
        </p:spPr>
        <p:txBody>
          <a:bodyPr anchor="ctr">
            <a:normAutofit/>
          </a:bodyPr>
          <a:lstStyle>
            <a:lvl1pPr algn="ctr">
              <a:defRPr sz="20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7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344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차트 설명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차트 개체 틀 5"/>
          <p:cNvSpPr>
            <a:spLocks noGrp="1"/>
          </p:cNvSpPr>
          <p:nvPr>
            <p:ph type="chart" sz="quarter" idx="14"/>
          </p:nvPr>
        </p:nvSpPr>
        <p:spPr>
          <a:xfrm>
            <a:off x="6019800" y="1466850"/>
            <a:ext cx="5867400" cy="508635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76300" y="1704975"/>
            <a:ext cx="4514850" cy="4514850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6300" y="1704975"/>
            <a:ext cx="451485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9"/>
          <p:cNvSpPr>
            <a:spLocks noGrp="1"/>
          </p:cNvSpPr>
          <p:nvPr>
            <p:ph type="body" sz="quarter" idx="15" hasCustomPrompt="1"/>
          </p:nvPr>
        </p:nvSpPr>
        <p:spPr>
          <a:xfrm>
            <a:off x="1331652" y="3001994"/>
            <a:ext cx="3604146" cy="2427256"/>
          </a:xfrm>
        </p:spPr>
        <p:txBody>
          <a:bodyPr>
            <a:normAutofit/>
          </a:bodyPr>
          <a:lstStyle>
            <a:lvl1pPr marL="0" indent="0" algn="just">
              <a:buNone/>
              <a:defRPr sz="16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내용 입력</a:t>
            </a:r>
            <a:endParaRPr lang="en-US" altLang="ko-KR" dirty="0"/>
          </a:p>
        </p:txBody>
      </p:sp>
      <p:sp>
        <p:nvSpPr>
          <p:cNvPr id="10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1247775" y="1905087"/>
            <a:ext cx="377190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3289300" y="6034262"/>
            <a:ext cx="2101850" cy="185563"/>
          </a:xfrm>
        </p:spPr>
        <p:txBody>
          <a:bodyPr anchor="ctr">
            <a:normAutofit/>
          </a:bodyPr>
          <a:lstStyle>
            <a:lvl1pPr algn="r">
              <a:defRPr sz="8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출처 입력</a:t>
            </a:r>
            <a:endParaRPr lang="ko-KR" altLang="en-US" dirty="0"/>
          </a:p>
        </p:txBody>
      </p:sp>
      <p:sp>
        <p:nvSpPr>
          <p:cNvPr id="12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3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199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차트&amp;그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차트 개체 틀 5"/>
          <p:cNvSpPr>
            <a:spLocks noGrp="1"/>
          </p:cNvSpPr>
          <p:nvPr>
            <p:ph type="chart" sz="quarter" idx="14"/>
          </p:nvPr>
        </p:nvSpPr>
        <p:spPr>
          <a:xfrm>
            <a:off x="339270" y="1466850"/>
            <a:ext cx="5867400" cy="5086350"/>
          </a:xfrm>
        </p:spPr>
        <p:txBody>
          <a:bodyPr/>
          <a:lstStyle/>
          <a:p>
            <a:r>
              <a:rPr lang="ko-KR" altLang="en-US"/>
              <a:t>차트를 추가하려면 아이콘을 클릭하십시오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62750" y="2490960"/>
            <a:ext cx="4914900" cy="3938415"/>
          </a:xfrm>
          <a:prstGeom prst="rect">
            <a:avLst/>
          </a:prstGeom>
          <a:solidFill>
            <a:srgbClr val="8A71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62750" y="1581150"/>
            <a:ext cx="4914900" cy="909812"/>
          </a:xfrm>
          <a:prstGeom prst="rect">
            <a:avLst/>
          </a:prstGeom>
          <a:solidFill>
            <a:srgbClr val="8A71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1"/>
          <p:cNvSpPr>
            <a:spLocks noGrp="1"/>
          </p:cNvSpPr>
          <p:nvPr>
            <p:ph type="body" sz="quarter" idx="16"/>
          </p:nvPr>
        </p:nvSpPr>
        <p:spPr>
          <a:xfrm>
            <a:off x="7191375" y="1781263"/>
            <a:ext cx="4057650" cy="509587"/>
          </a:xfrm>
        </p:spPr>
        <p:txBody>
          <a:bodyPr anchor="ctr">
            <a:normAutofit/>
          </a:bodyPr>
          <a:lstStyle>
            <a:lvl1pPr algn="ctr">
              <a:defRPr sz="24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7"/>
          </p:nvPr>
        </p:nvSpPr>
        <p:spPr>
          <a:xfrm>
            <a:off x="6919912" y="2681482"/>
            <a:ext cx="4600576" cy="3557371"/>
          </a:xfrm>
        </p:spPr>
        <p:txBody>
          <a:bodyPr/>
          <a:lstStyle/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0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11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81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8"/>
          <p:cNvSpPr>
            <a:spLocks noGrp="1"/>
          </p:cNvSpPr>
          <p:nvPr>
            <p:ph type="title" hasCustomPrompt="1"/>
          </p:nvPr>
        </p:nvSpPr>
        <p:spPr>
          <a:xfrm>
            <a:off x="1016000" y="234951"/>
            <a:ext cx="4586514" cy="571500"/>
          </a:xfrm>
        </p:spPr>
        <p:txBody>
          <a:bodyPr>
            <a:noAutofit/>
          </a:bodyPr>
          <a:lstStyle>
            <a:lvl1pPr>
              <a:defRPr sz="3600" b="0" i="0">
                <a:solidFill>
                  <a:schemeClr val="accent6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</a:defRPr>
            </a:lvl1pPr>
          </a:lstStyle>
          <a:p>
            <a:r>
              <a:rPr lang="ko-KR" altLang="en-US" dirty="0"/>
              <a:t>제목 입력</a:t>
            </a:r>
          </a:p>
        </p:txBody>
      </p:sp>
      <p:sp>
        <p:nvSpPr>
          <p:cNvPr id="7" name="텍스트 개체 틀 29"/>
          <p:cNvSpPr>
            <a:spLocks noGrp="1"/>
          </p:cNvSpPr>
          <p:nvPr>
            <p:ph type="body" sz="quarter" idx="13" hasCustomPrompt="1"/>
          </p:nvPr>
        </p:nvSpPr>
        <p:spPr>
          <a:xfrm>
            <a:off x="1346518" y="772512"/>
            <a:ext cx="4255996" cy="363504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부제목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291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배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47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D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39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210 하얀바람 B" panose="02020603020101020101" pitchFamily="18" charset="-127"/>
          <a:ea typeface="210 하얀바람 B" panose="02020603020101020101" pitchFamily="18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3" Type="http://schemas.openxmlformats.org/officeDocument/2006/relationships/hyperlink" Target="http://www.jeju.go.kr/" TargetMode="External"/><Relationship Id="rId7" Type="http://schemas.openxmlformats.org/officeDocument/2006/relationships/hyperlink" Target="https://www.jejudatahub.net/" TargetMode="External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11" Type="http://schemas.openxmlformats.org/officeDocument/2006/relationships/hyperlink" Target="http://www.recycling-info.or.kr/" TargetMode="External"/><Relationship Id="rId5" Type="http://schemas.openxmlformats.org/officeDocument/2006/relationships/hyperlink" Target="http://kostat.go.kr/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hyperlink" Target="https://search.naver.com/p/crd/rd?m=1&amp;px=270&amp;py=195&amp;sx=270&amp;sy=195&amp;p=UAPouwp0J14ssPJYbNossssstaZ-060059&amp;q=%ED%86%B5%EA%B3%84%EC%A7%80%EB%A6%AC%EC%A0%95%EB%B3%B4%EC%84%9C%EB%B9%84%EC%8A%A4&amp;ie=utf8&amp;rev=1&amp;ssc=tab.nx.all&amp;f=nexearch&amp;w=nexearch&amp;s=4QIi8cdKYFZbjL%2Fm5ByGbA%3D%3D&amp;time=1579657278185&amp;a=vsd_bas*c.purl&amp;r=1&amp;i=a00000fa_b9a5633d2fb3d5e48f33b790&amp;u=https%3A%2F%2Fsgis.kostat.go.kr%2F&amp;cr=1" TargetMode="External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재활용도움센터 위치 선정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68515" y="5776813"/>
            <a:ext cx="5785339" cy="627183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</a:t>
            </a:r>
            <a:r>
              <a:rPr lang="en-US" altLang="ko-KR" dirty="0"/>
              <a:t>. </a:t>
            </a:r>
            <a:r>
              <a:rPr lang="ko-KR" altLang="en-US" dirty="0"/>
              <a:t>이소정 김대현 </a:t>
            </a:r>
            <a:r>
              <a:rPr lang="ko-KR" altLang="en-US" dirty="0" err="1"/>
              <a:t>현동엽</a:t>
            </a:r>
            <a:r>
              <a:rPr lang="ko-KR" altLang="en-US" dirty="0"/>
              <a:t> 박민혁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9925447" y="2225141"/>
            <a:ext cx="747042" cy="805382"/>
            <a:chOff x="9925447" y="2225141"/>
            <a:chExt cx="747042" cy="805382"/>
          </a:xfrm>
        </p:grpSpPr>
        <p:sp>
          <p:nvSpPr>
            <p:cNvPr id="5" name="자유형 2"/>
            <p:cNvSpPr/>
            <p:nvPr/>
          </p:nvSpPr>
          <p:spPr>
            <a:xfrm rot="463061">
              <a:off x="10286111" y="2225141"/>
              <a:ext cx="386378" cy="805382"/>
            </a:xfrm>
            <a:custGeom>
              <a:avLst/>
              <a:gdLst>
                <a:gd name="connsiteX0" fmla="*/ 57710 w 497315"/>
                <a:gd name="connsiteY0" fmla="*/ 1021926 h 1036623"/>
                <a:gd name="connsiteX1" fmla="*/ 27230 w 497315"/>
                <a:gd name="connsiteY1" fmla="*/ 579966 h 1036623"/>
                <a:gd name="connsiteX2" fmla="*/ 377750 w 497315"/>
                <a:gd name="connsiteY2" fmla="*/ 99906 h 1036623"/>
                <a:gd name="connsiteX3" fmla="*/ 476810 w 497315"/>
                <a:gd name="connsiteY3" fmla="*/ 31326 h 1036623"/>
                <a:gd name="connsiteX4" fmla="*/ 484430 w 497315"/>
                <a:gd name="connsiteY4" fmla="*/ 488526 h 1036623"/>
                <a:gd name="connsiteX5" fmla="*/ 332030 w 497315"/>
                <a:gd name="connsiteY5" fmla="*/ 892386 h 1036623"/>
                <a:gd name="connsiteX6" fmla="*/ 57710 w 497315"/>
                <a:gd name="connsiteY6" fmla="*/ 1021926 h 103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315" h="1036623">
                  <a:moveTo>
                    <a:pt x="57710" y="1021926"/>
                  </a:moveTo>
                  <a:cubicBezTo>
                    <a:pt x="6910" y="969856"/>
                    <a:pt x="-26110" y="733636"/>
                    <a:pt x="27230" y="579966"/>
                  </a:cubicBezTo>
                  <a:cubicBezTo>
                    <a:pt x="80570" y="426296"/>
                    <a:pt x="302820" y="191346"/>
                    <a:pt x="377750" y="99906"/>
                  </a:cubicBezTo>
                  <a:cubicBezTo>
                    <a:pt x="452680" y="8466"/>
                    <a:pt x="459030" y="-33444"/>
                    <a:pt x="476810" y="31326"/>
                  </a:cubicBezTo>
                  <a:cubicBezTo>
                    <a:pt x="494590" y="96096"/>
                    <a:pt x="508560" y="345016"/>
                    <a:pt x="484430" y="488526"/>
                  </a:cubicBezTo>
                  <a:cubicBezTo>
                    <a:pt x="460300" y="632036"/>
                    <a:pt x="400610" y="807296"/>
                    <a:pt x="332030" y="892386"/>
                  </a:cubicBezTo>
                  <a:cubicBezTo>
                    <a:pt x="263450" y="977476"/>
                    <a:pt x="108510" y="1073996"/>
                    <a:pt x="57710" y="1021926"/>
                  </a:cubicBezTo>
                  <a:close/>
                </a:path>
              </a:pathLst>
            </a:cu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19"/>
            <p:cNvSpPr/>
            <p:nvPr/>
          </p:nvSpPr>
          <p:spPr>
            <a:xfrm flipH="1">
              <a:off x="9925447" y="2394172"/>
              <a:ext cx="294629" cy="614137"/>
            </a:xfrm>
            <a:custGeom>
              <a:avLst/>
              <a:gdLst>
                <a:gd name="connsiteX0" fmla="*/ 57710 w 497315"/>
                <a:gd name="connsiteY0" fmla="*/ 1021926 h 1036623"/>
                <a:gd name="connsiteX1" fmla="*/ 27230 w 497315"/>
                <a:gd name="connsiteY1" fmla="*/ 579966 h 1036623"/>
                <a:gd name="connsiteX2" fmla="*/ 377750 w 497315"/>
                <a:gd name="connsiteY2" fmla="*/ 99906 h 1036623"/>
                <a:gd name="connsiteX3" fmla="*/ 476810 w 497315"/>
                <a:gd name="connsiteY3" fmla="*/ 31326 h 1036623"/>
                <a:gd name="connsiteX4" fmla="*/ 484430 w 497315"/>
                <a:gd name="connsiteY4" fmla="*/ 488526 h 1036623"/>
                <a:gd name="connsiteX5" fmla="*/ 332030 w 497315"/>
                <a:gd name="connsiteY5" fmla="*/ 892386 h 1036623"/>
                <a:gd name="connsiteX6" fmla="*/ 57710 w 497315"/>
                <a:gd name="connsiteY6" fmla="*/ 1021926 h 103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315" h="1036623">
                  <a:moveTo>
                    <a:pt x="57710" y="1021926"/>
                  </a:moveTo>
                  <a:cubicBezTo>
                    <a:pt x="6910" y="969856"/>
                    <a:pt x="-26110" y="733636"/>
                    <a:pt x="27230" y="579966"/>
                  </a:cubicBezTo>
                  <a:cubicBezTo>
                    <a:pt x="80570" y="426296"/>
                    <a:pt x="302820" y="191346"/>
                    <a:pt x="377750" y="99906"/>
                  </a:cubicBezTo>
                  <a:cubicBezTo>
                    <a:pt x="452680" y="8466"/>
                    <a:pt x="459030" y="-33444"/>
                    <a:pt x="476810" y="31326"/>
                  </a:cubicBezTo>
                  <a:cubicBezTo>
                    <a:pt x="494590" y="96096"/>
                    <a:pt x="508560" y="345016"/>
                    <a:pt x="484430" y="488526"/>
                  </a:cubicBezTo>
                  <a:cubicBezTo>
                    <a:pt x="460300" y="632036"/>
                    <a:pt x="400610" y="807296"/>
                    <a:pt x="332030" y="892386"/>
                  </a:cubicBezTo>
                  <a:cubicBezTo>
                    <a:pt x="263450" y="977476"/>
                    <a:pt x="108510" y="1073996"/>
                    <a:pt x="57710" y="1021926"/>
                  </a:cubicBezTo>
                  <a:close/>
                </a:path>
              </a:pathLst>
            </a:cu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74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619A4-61CE-47DB-9CE2-F961CA1CB7D9}"/>
              </a:ext>
            </a:extLst>
          </p:cNvPr>
          <p:cNvSpPr txBox="1"/>
          <p:nvPr/>
        </p:nvSpPr>
        <p:spPr>
          <a:xfrm>
            <a:off x="540848" y="4764343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이후 모델링하고 지도 슬라이드 추가</a:t>
            </a:r>
          </a:p>
        </p:txBody>
      </p:sp>
    </p:spTree>
    <p:extLst>
      <p:ext uri="{BB962C8B-B14F-4D97-AF65-F5344CB8AC3E}">
        <p14:creationId xmlns:p14="http://schemas.microsoft.com/office/powerpoint/2010/main" val="350249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961670-32CA-4CD8-9BD5-DCB4F08E7854}"/>
              </a:ext>
            </a:extLst>
          </p:cNvPr>
          <p:cNvSpPr/>
          <p:nvPr/>
        </p:nvSpPr>
        <p:spPr>
          <a:xfrm>
            <a:off x="3712425" y="1789531"/>
            <a:ext cx="1971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-apple-system"/>
              </a:rPr>
              <a:t>제주도청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9EE53-34FB-46F1-938E-D66F4C89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2" y="1377729"/>
            <a:ext cx="3488203" cy="8236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A3F918-78B9-4DA1-826E-F42256B5DDB8}"/>
              </a:ext>
            </a:extLst>
          </p:cNvPr>
          <p:cNvSpPr/>
          <p:nvPr/>
        </p:nvSpPr>
        <p:spPr>
          <a:xfrm>
            <a:off x="4698399" y="1789531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3"/>
              </a:rPr>
              <a:t>www.jeju.go.kr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7F587F-9AB4-44AA-A8FF-79F0512F1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22" y="2476786"/>
            <a:ext cx="3488203" cy="8236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BC20D67-9278-40B0-8E49-6E16CD2B5145}"/>
              </a:ext>
            </a:extLst>
          </p:cNvPr>
          <p:cNvSpPr/>
          <p:nvPr/>
        </p:nvSpPr>
        <p:spPr>
          <a:xfrm>
            <a:off x="3712425" y="2957277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통계청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4C1AF3-3557-46B1-A2E8-3E283BD9F80A}"/>
              </a:ext>
            </a:extLst>
          </p:cNvPr>
          <p:cNvSpPr/>
          <p:nvPr/>
        </p:nvSpPr>
        <p:spPr>
          <a:xfrm>
            <a:off x="4427466" y="2970594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5"/>
              </a:rPr>
              <a:t>kostat.go.kr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57803E-1F63-437B-8912-A08A3FDD8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551" y="3753880"/>
            <a:ext cx="3488203" cy="82360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A08181-75CC-4D23-9C58-8BBA7CB79D9C}"/>
              </a:ext>
            </a:extLst>
          </p:cNvPr>
          <p:cNvSpPr/>
          <p:nvPr/>
        </p:nvSpPr>
        <p:spPr>
          <a:xfrm>
            <a:off x="3708754" y="4208152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제주 데이터 허브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244415-93E7-4090-BC9F-BFD288288B23}"/>
              </a:ext>
            </a:extLst>
          </p:cNvPr>
          <p:cNvSpPr/>
          <p:nvPr/>
        </p:nvSpPr>
        <p:spPr>
          <a:xfrm>
            <a:off x="5423501" y="4165682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C8E42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7"/>
              </a:rPr>
              <a:t>www.jejudatahub.net/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37075F-857F-49D7-B0BB-94C2802713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550" y="4968901"/>
            <a:ext cx="3488203" cy="68683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D33F48-DECF-472F-B476-E0E41A1ADEFB}"/>
              </a:ext>
            </a:extLst>
          </p:cNvPr>
          <p:cNvSpPr/>
          <p:nvPr/>
        </p:nvSpPr>
        <p:spPr>
          <a:xfrm>
            <a:off x="3708754" y="5291313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10000"/>
                  </a:schemeClr>
                </a:solidFill>
              </a:rPr>
              <a:t>SGIS</a:t>
            </a:r>
            <a:endParaRPr lang="ko-KR" alt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D202C5-E9BF-4814-99CB-D1A25B51579D}"/>
              </a:ext>
            </a:extLst>
          </p:cNvPr>
          <p:cNvSpPr/>
          <p:nvPr/>
        </p:nvSpPr>
        <p:spPr>
          <a:xfrm>
            <a:off x="4362328" y="5291313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99209B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9"/>
              </a:rPr>
              <a:t>sgis.kostat.go.kr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DF0EC65-C977-4AA8-841D-59C1946B0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550" y="5931626"/>
            <a:ext cx="3488203" cy="68683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B6174B-4703-488A-AF2A-A9B6556CEAD0}"/>
              </a:ext>
            </a:extLst>
          </p:cNvPr>
          <p:cNvSpPr/>
          <p:nvPr/>
        </p:nvSpPr>
        <p:spPr>
          <a:xfrm>
            <a:off x="3708754" y="6238686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10000"/>
                  </a:schemeClr>
                </a:solidFill>
              </a:rPr>
              <a:t>자원순환정보시스템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011877-05CF-4C1D-948F-04C5EF67BBC8}"/>
              </a:ext>
            </a:extLst>
          </p:cNvPr>
          <p:cNvSpPr/>
          <p:nvPr/>
        </p:nvSpPr>
        <p:spPr>
          <a:xfrm>
            <a:off x="5684374" y="6228246"/>
            <a:ext cx="303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1C8E42"/>
                </a:solidFill>
                <a:latin typeface="굴림" panose="020B0600000101010101" pitchFamily="50" charset="-127"/>
                <a:ea typeface="굴림" panose="020B0600000101010101" pitchFamily="50" charset="-127"/>
                <a:hlinkClick r:id="rId11"/>
              </a:rPr>
              <a:t>www.recycling-info.or.kr/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3DF61D6-6C24-403F-A14D-ACAB2BB186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72577" y="1377729"/>
            <a:ext cx="2210108" cy="12146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4F60674-F56C-4605-87FD-CB9B5DE2AF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72577" y="2888588"/>
            <a:ext cx="2210108" cy="107360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4BC2381-8E75-45E5-81C8-062896C602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72576" y="4166639"/>
            <a:ext cx="2210107" cy="176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1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07070" y="2587971"/>
            <a:ext cx="3200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300" dirty="0">
                <a:solidFill>
                  <a:srgbClr val="8A713B"/>
                </a:solidFill>
                <a:latin typeface="HY견고딕" pitchFamily="18" charset="-127"/>
                <a:ea typeface="HY견고딕" pitchFamily="18" charset="-127"/>
              </a:rPr>
              <a:t>Question</a:t>
            </a:r>
            <a:endParaRPr lang="ko-KR" altLang="en-US" sz="4000" spc="-300" dirty="0">
              <a:solidFill>
                <a:srgbClr val="8A713B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948966" y="3204416"/>
            <a:ext cx="2042160" cy="604180"/>
            <a:chOff x="3125914" y="2048529"/>
            <a:chExt cx="1469492" cy="552863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3203848" y="2048529"/>
              <a:ext cx="1364406" cy="552863"/>
            </a:xfrm>
            <a:prstGeom prst="roundRect">
              <a:avLst/>
            </a:prstGeom>
            <a:solidFill>
              <a:srgbClr val="9FB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25914" y="2063350"/>
              <a:ext cx="1469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spc="-300" dirty="0">
                  <a:solidFill>
                    <a:srgbClr val="FBFBFB"/>
                  </a:solidFill>
                  <a:latin typeface="HY견고딕" pitchFamily="18" charset="-127"/>
                  <a:ea typeface="HY견고딕" pitchFamily="18" charset="-127"/>
                </a:rPr>
                <a:t>Answer</a:t>
              </a:r>
              <a:endParaRPr lang="ko-KR" altLang="en-US" sz="3200" spc="-300" dirty="0">
                <a:solidFill>
                  <a:srgbClr val="FBFBFB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500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25478" y="3834549"/>
            <a:ext cx="1676400" cy="121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5302250" y="2866599"/>
            <a:ext cx="6584950" cy="15748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j-cs"/>
              </a:defRPr>
            </a:lvl1pPr>
          </a:lstStyle>
          <a:p>
            <a:pPr algn="ctr"/>
            <a:r>
              <a:rPr lang="en-US" altLang="ko-KR" sz="7200" dirty="0">
                <a:latin typeface="HY견고딕" pitchFamily="18" charset="-127"/>
                <a:ea typeface="HY견고딕" pitchFamily="18" charset="-127"/>
              </a:rPr>
              <a:t>THANK YOU</a:t>
            </a:r>
            <a:endParaRPr lang="ko-KR" altLang="en-US" sz="7200" dirty="0"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516880" y="3952240"/>
            <a:ext cx="6370320" cy="20320"/>
          </a:xfrm>
          <a:prstGeom prst="line">
            <a:avLst/>
          </a:prstGeom>
          <a:ln w="76200">
            <a:solidFill>
              <a:srgbClr val="60981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977900" y="330201"/>
            <a:ext cx="2349500" cy="571500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/>
        </p:nvSpPr>
        <p:spPr>
          <a:xfrm>
            <a:off x="6127103" y="1537651"/>
            <a:ext cx="2798663" cy="98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제주 쓰레기 양</a:t>
            </a:r>
            <a:endParaRPr lang="en-US" altLang="ko-KR" dirty="0"/>
          </a:p>
          <a:p>
            <a:r>
              <a:rPr lang="ko-KR" altLang="en-US" dirty="0"/>
              <a:t>읍</a:t>
            </a:r>
            <a:r>
              <a:rPr lang="en-US" altLang="ko-KR" dirty="0"/>
              <a:t>,</a:t>
            </a:r>
            <a:r>
              <a:rPr lang="ko-KR" altLang="en-US" dirty="0"/>
              <a:t>면</a:t>
            </a:r>
            <a:r>
              <a:rPr lang="en-US" altLang="ko-KR" dirty="0"/>
              <a:t>,</a:t>
            </a:r>
            <a:r>
              <a:rPr lang="ko-KR" altLang="en-US" dirty="0"/>
              <a:t>동 별 군집화</a:t>
            </a:r>
          </a:p>
        </p:txBody>
      </p:sp>
      <p:sp>
        <p:nvSpPr>
          <p:cNvPr id="41" name="텍스트 개체 틀 6"/>
          <p:cNvSpPr>
            <a:spLocks noGrp="1"/>
          </p:cNvSpPr>
          <p:nvPr/>
        </p:nvSpPr>
        <p:spPr>
          <a:xfrm>
            <a:off x="3146306" y="389024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  <p:sp>
        <p:nvSpPr>
          <p:cNvPr id="42" name="텍스트 개체 틀 7"/>
          <p:cNvSpPr>
            <a:spLocks noGrp="1"/>
          </p:cNvSpPr>
          <p:nvPr/>
        </p:nvSpPr>
        <p:spPr>
          <a:xfrm>
            <a:off x="2801418" y="2120507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쓰레기 배출 현황</a:t>
            </a:r>
            <a:endParaRPr lang="en-US" altLang="ko-KR" dirty="0"/>
          </a:p>
          <a:p>
            <a:r>
              <a:rPr lang="ko-KR" altLang="en-US" dirty="0"/>
              <a:t>연도 쓰레기 배출 변화</a:t>
            </a:r>
          </a:p>
          <a:p>
            <a:r>
              <a:rPr lang="ko-KR" altLang="en-US" dirty="0"/>
              <a:t>재활용도움센터 필요성</a:t>
            </a:r>
          </a:p>
        </p:txBody>
      </p:sp>
      <p:sp>
        <p:nvSpPr>
          <p:cNvPr id="43" name="텍스트 개체 틀 8"/>
          <p:cNvSpPr>
            <a:spLocks noGrp="1"/>
          </p:cNvSpPr>
          <p:nvPr/>
        </p:nvSpPr>
        <p:spPr>
          <a:xfrm>
            <a:off x="9116425" y="5438456"/>
            <a:ext cx="1208673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Q&amp;A </a:t>
            </a:r>
            <a:r>
              <a:rPr lang="ko-KR" altLang="en-US" sz="3200" dirty="0"/>
              <a:t>출처</a:t>
            </a:r>
          </a:p>
        </p:txBody>
      </p:sp>
      <p:sp>
        <p:nvSpPr>
          <p:cNvPr id="44" name="텍스트 개체 틀 9"/>
          <p:cNvSpPr>
            <a:spLocks noGrp="1"/>
          </p:cNvSpPr>
          <p:nvPr/>
        </p:nvSpPr>
        <p:spPr>
          <a:xfrm>
            <a:off x="8925766" y="3554159"/>
            <a:ext cx="2159576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데이터</a:t>
            </a:r>
            <a:br>
              <a:rPr lang="en-US" altLang="ko-KR" sz="3200" dirty="0"/>
            </a:br>
            <a:r>
              <a:rPr lang="ko-KR" altLang="en-US" sz="3200" dirty="0" err="1"/>
              <a:t>전처리</a:t>
            </a:r>
            <a:endParaRPr lang="ko-KR" altLang="en-US" sz="3200" dirty="0"/>
          </a:p>
        </p:txBody>
      </p:sp>
      <p:sp>
        <p:nvSpPr>
          <p:cNvPr id="45" name="텍스트 개체 틀 10"/>
          <p:cNvSpPr>
            <a:spLocks noGrp="1"/>
          </p:cNvSpPr>
          <p:nvPr/>
        </p:nvSpPr>
        <p:spPr>
          <a:xfrm>
            <a:off x="8847770" y="1743149"/>
            <a:ext cx="1477328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데이터 분석</a:t>
            </a:r>
          </a:p>
        </p:txBody>
      </p:sp>
      <p:sp>
        <p:nvSpPr>
          <p:cNvPr id="46" name="텍스트 개체 틀 11"/>
          <p:cNvSpPr>
            <a:spLocks noGrp="1"/>
          </p:cNvSpPr>
          <p:nvPr/>
        </p:nvSpPr>
        <p:spPr>
          <a:xfrm>
            <a:off x="1866900" y="4103142"/>
            <a:ext cx="1359480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/>
              <a:t>model</a:t>
            </a:r>
            <a:endParaRPr lang="ko-KR" altLang="en-US" sz="3200" dirty="0"/>
          </a:p>
        </p:txBody>
      </p:sp>
      <p:sp>
        <p:nvSpPr>
          <p:cNvPr id="47" name="텍스트 개체 틀 12"/>
          <p:cNvSpPr>
            <a:spLocks noGrp="1"/>
          </p:cNvSpPr>
          <p:nvPr/>
        </p:nvSpPr>
        <p:spPr>
          <a:xfrm>
            <a:off x="1780316" y="2333406"/>
            <a:ext cx="102110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/>
              <a:t>문제현황</a:t>
            </a:r>
          </a:p>
        </p:txBody>
      </p:sp>
    </p:spTree>
    <p:extLst>
      <p:ext uri="{BB962C8B-B14F-4D97-AF65-F5344CB8AC3E}">
        <p14:creationId xmlns:p14="http://schemas.microsoft.com/office/powerpoint/2010/main" val="28435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977900" y="330201"/>
            <a:ext cx="2349500" cy="571500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0" name="텍스트 개체 틀 5"/>
          <p:cNvSpPr>
            <a:spLocks noGrp="1"/>
          </p:cNvSpPr>
          <p:nvPr/>
        </p:nvSpPr>
        <p:spPr>
          <a:xfrm>
            <a:off x="6127103" y="1537651"/>
            <a:ext cx="2798663" cy="98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제주 쓰레기 양</a:t>
            </a:r>
            <a:endParaRPr lang="en-US" altLang="ko-KR" dirty="0"/>
          </a:p>
          <a:p>
            <a:r>
              <a:rPr lang="ko-KR" altLang="en-US" dirty="0"/>
              <a:t>읍</a:t>
            </a:r>
            <a:r>
              <a:rPr lang="en-US" altLang="ko-KR" dirty="0"/>
              <a:t>,</a:t>
            </a:r>
            <a:r>
              <a:rPr lang="ko-KR" altLang="en-US" dirty="0"/>
              <a:t>면</a:t>
            </a:r>
            <a:r>
              <a:rPr lang="en-US" altLang="ko-KR" dirty="0"/>
              <a:t>,</a:t>
            </a:r>
            <a:r>
              <a:rPr lang="ko-KR" altLang="en-US" dirty="0"/>
              <a:t>동 별 군집화</a:t>
            </a:r>
          </a:p>
        </p:txBody>
      </p:sp>
      <p:sp>
        <p:nvSpPr>
          <p:cNvPr id="41" name="텍스트 개체 틀 6"/>
          <p:cNvSpPr>
            <a:spLocks noGrp="1"/>
          </p:cNvSpPr>
          <p:nvPr/>
        </p:nvSpPr>
        <p:spPr>
          <a:xfrm>
            <a:off x="3146306" y="389024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  <p:sp>
        <p:nvSpPr>
          <p:cNvPr id="42" name="텍스트 개체 틀 7"/>
          <p:cNvSpPr>
            <a:spLocks noGrp="1"/>
          </p:cNvSpPr>
          <p:nvPr/>
        </p:nvSpPr>
        <p:spPr>
          <a:xfrm>
            <a:off x="2801418" y="2120507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쓰레기 배출 현황</a:t>
            </a:r>
            <a:endParaRPr lang="en-US" altLang="ko-KR" dirty="0"/>
          </a:p>
          <a:p>
            <a:r>
              <a:rPr lang="ko-KR" altLang="en-US" dirty="0"/>
              <a:t>연도 쓰레기 배출 변화</a:t>
            </a:r>
          </a:p>
          <a:p>
            <a:r>
              <a:rPr lang="ko-KR" altLang="en-US" dirty="0"/>
              <a:t>재활용도움센터 필요성</a:t>
            </a:r>
          </a:p>
        </p:txBody>
      </p:sp>
      <p:sp>
        <p:nvSpPr>
          <p:cNvPr id="43" name="텍스트 개체 틀 8"/>
          <p:cNvSpPr>
            <a:spLocks noGrp="1"/>
          </p:cNvSpPr>
          <p:nvPr/>
        </p:nvSpPr>
        <p:spPr>
          <a:xfrm>
            <a:off x="8925766" y="5422305"/>
            <a:ext cx="1968917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5. Q&amp;A </a:t>
            </a:r>
            <a:r>
              <a:rPr lang="ko-KR" altLang="en-US" sz="2400" dirty="0"/>
              <a:t>출처</a:t>
            </a:r>
          </a:p>
        </p:txBody>
      </p:sp>
      <p:sp>
        <p:nvSpPr>
          <p:cNvPr id="44" name="텍스트 개체 틀 9"/>
          <p:cNvSpPr>
            <a:spLocks noGrp="1"/>
          </p:cNvSpPr>
          <p:nvPr/>
        </p:nvSpPr>
        <p:spPr>
          <a:xfrm>
            <a:off x="8925766" y="3554159"/>
            <a:ext cx="2159576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3. </a:t>
            </a:r>
            <a:r>
              <a:rPr lang="ko-KR" altLang="en-US" sz="2400" dirty="0"/>
              <a:t>문제분석</a:t>
            </a:r>
          </a:p>
        </p:txBody>
      </p:sp>
      <p:sp>
        <p:nvSpPr>
          <p:cNvPr id="45" name="텍스트 개체 틀 10"/>
          <p:cNvSpPr>
            <a:spLocks noGrp="1"/>
          </p:cNvSpPr>
          <p:nvPr/>
        </p:nvSpPr>
        <p:spPr>
          <a:xfrm>
            <a:off x="2218337" y="2367562"/>
            <a:ext cx="2014996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2. </a:t>
            </a:r>
            <a:r>
              <a:rPr lang="ko-KR" altLang="en-US" sz="2400" dirty="0"/>
              <a:t>문제 현황</a:t>
            </a:r>
          </a:p>
        </p:txBody>
      </p:sp>
      <p:sp>
        <p:nvSpPr>
          <p:cNvPr id="46" name="텍스트 개체 틀 11"/>
          <p:cNvSpPr>
            <a:spLocks noGrp="1"/>
          </p:cNvSpPr>
          <p:nvPr/>
        </p:nvSpPr>
        <p:spPr>
          <a:xfrm>
            <a:off x="1799166" y="4103141"/>
            <a:ext cx="1672168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4. model</a:t>
            </a:r>
            <a:endParaRPr lang="ko-KR" altLang="en-US" sz="2400" dirty="0"/>
          </a:p>
        </p:txBody>
      </p:sp>
      <p:sp>
        <p:nvSpPr>
          <p:cNvPr id="47" name="텍스트 개체 틀 12"/>
          <p:cNvSpPr>
            <a:spLocks noGrp="1"/>
          </p:cNvSpPr>
          <p:nvPr/>
        </p:nvSpPr>
        <p:spPr>
          <a:xfrm>
            <a:off x="7826668" y="1686013"/>
            <a:ext cx="2638132" cy="570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rgbClr val="8B723C"/>
                </a:solidFill>
                <a:latin typeface="210 하얀바람 B" panose="02020603020101020101" pitchFamily="18" charset="-127"/>
                <a:ea typeface="210 하얀바람 B" panose="02020603020101020101" pitchFamily="18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1. </a:t>
            </a:r>
            <a:r>
              <a:rPr lang="ko-KR" altLang="en-US" sz="2400" dirty="0"/>
              <a:t>문제</a:t>
            </a:r>
            <a:r>
              <a:rPr lang="en-US" altLang="ko-KR" sz="2400" dirty="0"/>
              <a:t> </a:t>
            </a:r>
            <a:r>
              <a:rPr lang="ko-KR" altLang="en-US" sz="2400" dirty="0"/>
              <a:t>선정배경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E4724C96-268B-4530-A491-E07A3A1E87CE}"/>
              </a:ext>
            </a:extLst>
          </p:cNvPr>
          <p:cNvSpPr>
            <a:spLocks noGrp="1"/>
          </p:cNvSpPr>
          <p:nvPr/>
        </p:nvSpPr>
        <p:spPr>
          <a:xfrm>
            <a:off x="5944847" y="3253703"/>
            <a:ext cx="2902802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r>
              <a:rPr lang="ko-KR" altLang="en-US" dirty="0"/>
              <a:t>내용을 입력하세요 내용을 입력하세요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58543-E65E-418E-BC4D-ECE19DE3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2AB71-C645-4261-AAC6-B5D7B26371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주제 선정 배경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F4685-747D-4A19-AB04-24E03F11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80" y="1301820"/>
            <a:ext cx="6839905" cy="26768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4AEB2B-C2E8-479F-B5A5-DCE10873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083" y="4474088"/>
            <a:ext cx="7430537" cy="13146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3ABFEF-4B6E-448F-860B-1E042B75B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80" y="3978719"/>
            <a:ext cx="1438476" cy="4953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F487E6-80E4-446B-BCB1-5F0A9F096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4617" y="5788721"/>
            <a:ext cx="2172003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0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인 쓰레기 배출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9CCF59-4F09-4583-BC48-9F8531B9A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1513346"/>
            <a:ext cx="8916644" cy="2915057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579ACEB-66A0-43B8-86F1-CB4717EDA16B}"/>
              </a:ext>
            </a:extLst>
          </p:cNvPr>
          <p:cNvSpPr/>
          <p:nvPr/>
        </p:nvSpPr>
        <p:spPr>
          <a:xfrm>
            <a:off x="1016000" y="5014454"/>
            <a:ext cx="1427255" cy="660400"/>
          </a:xfrm>
          <a:prstGeom prst="rightArrow">
            <a:avLst/>
          </a:prstGeom>
          <a:solidFill>
            <a:srgbClr val="A1B5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541F4-3A78-480C-99FA-64FFD22FB327}"/>
              </a:ext>
            </a:extLst>
          </p:cNvPr>
          <p:cNvSpPr txBox="1"/>
          <p:nvPr/>
        </p:nvSpPr>
        <p:spPr>
          <a:xfrm>
            <a:off x="2827883" y="5159988"/>
            <a:ext cx="70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요일별</a:t>
            </a:r>
            <a:r>
              <a:rPr lang="ko-KR" altLang="en-US" dirty="0"/>
              <a:t> </a:t>
            </a:r>
            <a:r>
              <a:rPr lang="ko-KR" altLang="en-US" dirty="0" err="1"/>
              <a:t>배출제</a:t>
            </a:r>
            <a:r>
              <a:rPr lang="ko-KR" altLang="en-US" dirty="0"/>
              <a:t> 시행 후 주춤해진 쓰레기 배출량</a:t>
            </a:r>
          </a:p>
        </p:txBody>
      </p:sp>
    </p:spTree>
    <p:extLst>
      <p:ext uri="{BB962C8B-B14F-4D97-AF65-F5344CB8AC3E}">
        <p14:creationId xmlns:p14="http://schemas.microsoft.com/office/powerpoint/2010/main" val="173423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연도별 쓰레기 배출 변화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67B66E-EC8C-425A-9D86-FD2B1649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1530279"/>
            <a:ext cx="878327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6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문제현황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재활용도움센터 필요성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5A7838-6A12-48AD-8D8B-37C17CD5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293355"/>
            <a:ext cx="5029200" cy="47921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61C0A0-5681-459A-8C9D-A0B23CB0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33" y="1293355"/>
            <a:ext cx="5858933" cy="47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차트 개체 틀 5"/>
          <p:cNvSpPr>
            <a:spLocks noGrp="1"/>
          </p:cNvSpPr>
          <p:nvPr>
            <p:ph type="chart" sz="quarter" idx="14"/>
          </p:nvPr>
        </p:nvSpPr>
        <p:spPr/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사용 데이터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제주 쓰레기 양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0754" y="3358669"/>
            <a:ext cx="46599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accent6"/>
                </a:solidFill>
              </a:rPr>
              <a:t>인구수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ko-KR" altLang="en-US" sz="2000" dirty="0">
                <a:solidFill>
                  <a:schemeClr val="accent6"/>
                </a:solidFill>
              </a:rPr>
              <a:t>관광객 도입 수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endParaRPr lang="en-US" altLang="ko-KR" sz="2000" dirty="0">
              <a:solidFill>
                <a:schemeClr val="accent6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altLang="ko-KR" sz="2000" dirty="0">
                <a:solidFill>
                  <a:schemeClr val="accent6"/>
                </a:solidFill>
              </a:rPr>
              <a:t>GRDP(</a:t>
            </a:r>
            <a:r>
              <a:rPr lang="ko-KR" altLang="en-US" sz="2000" dirty="0">
                <a:solidFill>
                  <a:schemeClr val="accent6"/>
                </a:solidFill>
              </a:rPr>
              <a:t>지역 내 총 생산</a:t>
            </a:r>
            <a:r>
              <a:rPr lang="en-US" altLang="ko-KR" sz="2000" dirty="0">
                <a:solidFill>
                  <a:schemeClr val="accent6"/>
                </a:solidFill>
              </a:rPr>
              <a:t>)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46222A-2E5C-45B0-8C57-2D460F238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56" y="1495474"/>
            <a:ext cx="5867401" cy="25515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9E9FEE-EEE6-4070-8ACE-F72291299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70" y="4514611"/>
            <a:ext cx="586740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8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인구수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/>
              <a:t>사업체 수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b="1" dirty="0"/>
              <a:t>세대 수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b="1" dirty="0"/>
              <a:t>지역별 매출액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b="1" dirty="0"/>
              <a:t>교육기관 수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6649">
            <a:off x="7556837" y="2660085"/>
            <a:ext cx="1029597" cy="102959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90422" flipH="1">
            <a:off x="3130057" y="4083584"/>
            <a:ext cx="1029597" cy="102959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1176" flipH="1">
            <a:off x="3377025" y="2377206"/>
            <a:ext cx="1029597" cy="102959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83351" flipH="1">
            <a:off x="7739093" y="4332730"/>
            <a:ext cx="1029597" cy="102959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38991">
            <a:off x="5001017" y="1539437"/>
            <a:ext cx="1029597" cy="1029597"/>
          </a:xfrm>
          <a:prstGeom prst="rect">
            <a:avLst/>
          </a:prstGeom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1016000" y="234951"/>
            <a:ext cx="4586514" cy="571500"/>
          </a:xfrm>
        </p:spPr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22" name="텍스트 개체 틀 2"/>
          <p:cNvSpPr txBox="1">
            <a:spLocks/>
          </p:cNvSpPr>
          <p:nvPr/>
        </p:nvSpPr>
        <p:spPr>
          <a:xfrm>
            <a:off x="1346518" y="772512"/>
            <a:ext cx="4255996" cy="3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8B723C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accent6"/>
                </a:solidFill>
              </a:rPr>
              <a:t>읍</a:t>
            </a:r>
            <a:r>
              <a:rPr lang="en-US" altLang="ko-KR" dirty="0">
                <a:solidFill>
                  <a:schemeClr val="accent6"/>
                </a:solidFill>
              </a:rPr>
              <a:t>,</a:t>
            </a:r>
            <a:r>
              <a:rPr lang="ko-KR" altLang="en-US" dirty="0">
                <a:solidFill>
                  <a:schemeClr val="accent6"/>
                </a:solidFill>
              </a:rPr>
              <a:t>면</a:t>
            </a:r>
            <a:r>
              <a:rPr lang="en-US" altLang="ko-KR" dirty="0">
                <a:solidFill>
                  <a:schemeClr val="accent6"/>
                </a:solidFill>
              </a:rPr>
              <a:t>,</a:t>
            </a:r>
            <a:r>
              <a:rPr lang="ko-KR" altLang="en-US" dirty="0">
                <a:solidFill>
                  <a:schemeClr val="accent6"/>
                </a:solidFill>
              </a:rPr>
              <a:t>동 별 군집화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16649">
            <a:off x="6205805" y="2029997"/>
            <a:ext cx="1029597" cy="1029597"/>
          </a:xfrm>
          <a:prstGeom prst="rect">
            <a:avLst/>
          </a:prstGeom>
        </p:spPr>
      </p:pic>
      <p:sp>
        <p:nvSpPr>
          <p:cNvPr id="29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7073769" y="1885416"/>
            <a:ext cx="3461670" cy="433181"/>
          </a:xfrm>
        </p:spPr>
        <p:txBody>
          <a:bodyPr/>
          <a:lstStyle/>
          <a:p>
            <a:r>
              <a:rPr lang="en-US" altLang="ko-KR" b="1" dirty="0"/>
              <a:t>WIFI</a:t>
            </a:r>
            <a:r>
              <a:rPr lang="ko-KR" altLang="en-US" b="1" dirty="0"/>
              <a:t> </a:t>
            </a:r>
            <a:r>
              <a:rPr lang="ko-KR" altLang="en-US" b="1" dirty="0" err="1"/>
              <a:t>접속수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420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9" grpId="0" build="p"/>
      <p:bldP spid="11" grpId="0" build="p"/>
      <p:bldP spid="29" grpId="0" build="p"/>
    </p:bldLst>
  </p:timing>
</p:sld>
</file>

<file path=ppt/theme/theme1.xml><?xml version="1.0" encoding="utf-8"?>
<a:theme xmlns:a="http://schemas.openxmlformats.org/drawingml/2006/main" name="eco">
  <a:themeElements>
    <a:clrScheme name="사용자 지정 1">
      <a:dk1>
        <a:srgbClr val="8A713B"/>
      </a:dk1>
      <a:lt1>
        <a:srgbClr val="EDD8AB"/>
      </a:lt1>
      <a:dk2>
        <a:srgbClr val="60981D"/>
      </a:dk2>
      <a:lt2>
        <a:srgbClr val="9FB700"/>
      </a:lt2>
      <a:accent1>
        <a:srgbClr val="8A713B"/>
      </a:accent1>
      <a:accent2>
        <a:srgbClr val="60981D"/>
      </a:accent2>
      <a:accent3>
        <a:srgbClr val="9FB700"/>
      </a:accent3>
      <a:accent4>
        <a:srgbClr val="DCB665"/>
      </a:accent4>
      <a:accent5>
        <a:srgbClr val="EDD8AB"/>
      </a:accent5>
      <a:accent6>
        <a:srgbClr val="FFFFFF"/>
      </a:accent6>
      <a:hlink>
        <a:srgbClr val="0563C1"/>
      </a:hlink>
      <a:folHlink>
        <a:srgbClr val="954F72"/>
      </a:folHlink>
    </a:clrScheme>
    <a:fontScheme name="eco">
      <a:majorFont>
        <a:latin typeface="210 하얀바람 B"/>
        <a:ea typeface="210 하얀바람 B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" id="{A3131CF0-3114-46EB-BAC6-16367F25B4DE}" vid="{A2004E72-5A11-4E01-BC98-8EA4BF1057A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</Template>
  <TotalTime>3659</TotalTime>
  <Words>235</Words>
  <Application>Microsoft Office PowerPoint</Application>
  <PresentationFormat>와이드스크린</PresentationFormat>
  <Paragraphs>74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210 하얀바람 B</vt:lpstr>
      <vt:lpstr>-apple-system</vt:lpstr>
      <vt:lpstr>HY견고딕</vt:lpstr>
      <vt:lpstr>HY동녘M</vt:lpstr>
      <vt:lpstr>굴림</vt:lpstr>
      <vt:lpstr>나눔고딕</vt:lpstr>
      <vt:lpstr>맑은 고딕</vt:lpstr>
      <vt:lpstr>Arial</vt:lpstr>
      <vt:lpstr>Wingdings</vt:lpstr>
      <vt:lpstr>eco</vt:lpstr>
      <vt:lpstr>재활용도움센터 위치 선정</vt:lpstr>
      <vt:lpstr>Index</vt:lpstr>
      <vt:lpstr>Index</vt:lpstr>
      <vt:lpstr>문제현황</vt:lpstr>
      <vt:lpstr>문제현황</vt:lpstr>
      <vt:lpstr>문제현황</vt:lpstr>
      <vt:lpstr>문제현황</vt:lpstr>
      <vt:lpstr>데이터 분석</vt:lpstr>
      <vt:lpstr>데이터 분석</vt:lpstr>
      <vt:lpstr>MODELING</vt:lpstr>
      <vt:lpstr>출처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Mki;엠키</dc:creator>
  <cp:lastModifiedBy>ICT01_01</cp:lastModifiedBy>
  <cp:revision>193</cp:revision>
  <dcterms:created xsi:type="dcterms:W3CDTF">2016-06-09T02:22:43Z</dcterms:created>
  <dcterms:modified xsi:type="dcterms:W3CDTF">2020-01-22T02:17:23Z</dcterms:modified>
</cp:coreProperties>
</file>