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5" r:id="rId1"/>
  </p:sldMasterIdLst>
  <p:notesMasterIdLst>
    <p:notesMasterId r:id="rId21"/>
  </p:notesMasterIdLst>
  <p:sldIdLst>
    <p:sldId id="279" r:id="rId2"/>
    <p:sldId id="309" r:id="rId3"/>
    <p:sldId id="280" r:id="rId4"/>
    <p:sldId id="297" r:id="rId5"/>
    <p:sldId id="296" r:id="rId6"/>
    <p:sldId id="306" r:id="rId7"/>
    <p:sldId id="307" r:id="rId8"/>
    <p:sldId id="291" r:id="rId9"/>
    <p:sldId id="308" r:id="rId10"/>
    <p:sldId id="292" r:id="rId11"/>
    <p:sldId id="298" r:id="rId12"/>
    <p:sldId id="299" r:id="rId13"/>
    <p:sldId id="300" r:id="rId14"/>
    <p:sldId id="302" r:id="rId15"/>
    <p:sldId id="303" r:id="rId16"/>
    <p:sldId id="311" r:id="rId17"/>
    <p:sldId id="293" r:id="rId18"/>
    <p:sldId id="295" r:id="rId19"/>
    <p:sldId id="287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CT01_06" initials="I" lastIdx="0" clrIdx="0">
    <p:extLst>
      <p:ext uri="{19B8F6BF-5375-455C-9EA6-DF929625EA0E}">
        <p15:presenceInfo xmlns:p15="http://schemas.microsoft.com/office/powerpoint/2012/main" userId="ICT01_06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2728"/>
    <a:srgbClr val="1F77B4"/>
    <a:srgbClr val="FF7F0E"/>
    <a:srgbClr val="2CA02C"/>
    <a:srgbClr val="9467BD"/>
    <a:srgbClr val="A1B502"/>
    <a:srgbClr val="008000"/>
    <a:srgbClr val="60981D"/>
    <a:srgbClr val="8B723C"/>
    <a:srgbClr val="8A71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6014" autoAdjust="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305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D7B13-4101-4D2A-8FF3-235760A0B331}" type="datetimeFigureOut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97D23E-41DB-43DF-BB2C-218A848D08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79931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841816" y="2873214"/>
            <a:ext cx="8508369" cy="1111573"/>
          </a:xfrm>
        </p:spPr>
        <p:txBody>
          <a:bodyPr anchor="ctr">
            <a:prstTxWarp prst="textStop">
              <a:avLst>
                <a:gd name="adj" fmla="val 14286"/>
              </a:avLst>
            </a:prstTxWarp>
            <a:normAutofit/>
          </a:bodyPr>
          <a:lstStyle>
            <a:lvl1pPr algn="ctr">
              <a:defRPr sz="3600" b="0" i="0">
                <a:solidFill>
                  <a:srgbClr val="8B723C"/>
                </a:solidFill>
                <a:latin typeface="210 하얀바람 B" panose="02020603020101020101" pitchFamily="18" charset="-127"/>
                <a:ea typeface="210 하얀바람 B" panose="02020603020101020101" pitchFamily="18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364182" y="5794398"/>
            <a:ext cx="3463636" cy="627183"/>
          </a:xfrm>
        </p:spPr>
        <p:txBody>
          <a:bodyPr anchor="ctr">
            <a:noAutofit/>
          </a:bodyPr>
          <a:lstStyle>
            <a:lvl1pPr marL="0" indent="0" algn="ctr">
              <a:buNone/>
              <a:defRPr sz="2800" b="1" i="0">
                <a:solidFill>
                  <a:srgbClr val="8B723C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0284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1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마지막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6019112"/>
            <a:ext cx="12192000" cy="838888"/>
          </a:xfrm>
          <a:prstGeom prst="rect">
            <a:avLst/>
          </a:prstGeom>
          <a:solidFill>
            <a:srgbClr val="6098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-19050"/>
            <a:ext cx="12192000" cy="838888"/>
          </a:xfrm>
          <a:prstGeom prst="rect">
            <a:avLst/>
          </a:prstGeom>
          <a:solidFill>
            <a:srgbClr val="9FB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4381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목차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/>
          <p:cNvSpPr>
            <a:spLocks noGrp="1"/>
          </p:cNvSpPr>
          <p:nvPr>
            <p:ph type="title" hasCustomPrompt="1"/>
          </p:nvPr>
        </p:nvSpPr>
        <p:spPr>
          <a:xfrm>
            <a:off x="977900" y="330201"/>
            <a:ext cx="2349500" cy="571500"/>
          </a:xfrm>
        </p:spPr>
        <p:txBody>
          <a:bodyPr>
            <a:noAutofit/>
          </a:bodyPr>
          <a:lstStyle>
            <a:lvl1pPr>
              <a:defRPr sz="3600" b="0" i="0">
                <a:solidFill>
                  <a:schemeClr val="accent6"/>
                </a:solidFill>
                <a:latin typeface="210 하얀바람 B" panose="02020603020101020101" pitchFamily="18" charset="-127"/>
                <a:ea typeface="210 하얀바람 B" panose="02020603020101020101" pitchFamily="18" charset="-127"/>
              </a:defRPr>
            </a:lvl1pPr>
          </a:lstStyle>
          <a:p>
            <a:r>
              <a:rPr lang="en-US" altLang="ko-KR" dirty="0"/>
              <a:t>Index</a:t>
            </a:r>
            <a:endParaRPr lang="ko-KR" altLang="en-US" dirty="0"/>
          </a:p>
        </p:txBody>
      </p:sp>
      <p:sp>
        <p:nvSpPr>
          <p:cNvPr id="30" name="텍스트 개체 틀 29"/>
          <p:cNvSpPr>
            <a:spLocks noGrp="1"/>
          </p:cNvSpPr>
          <p:nvPr>
            <p:ph type="body" sz="quarter" idx="10" hasCustomPrompt="1"/>
          </p:nvPr>
        </p:nvSpPr>
        <p:spPr>
          <a:xfrm>
            <a:off x="317502" y="4308841"/>
            <a:ext cx="2774042" cy="433181"/>
          </a:xfrm>
        </p:spPr>
        <p:txBody>
          <a:bodyPr anchor="ctr">
            <a:normAutofit/>
          </a:bodyPr>
          <a:lstStyle>
            <a:lvl1pPr marL="0" indent="0" algn="r">
              <a:buNone/>
              <a:defRPr sz="2400" b="0" i="0">
                <a:solidFill>
                  <a:srgbClr val="8B723C"/>
                </a:solidFill>
                <a:latin typeface="210 하얀바람 B" panose="02020603020101020101" pitchFamily="18" charset="-127"/>
                <a:ea typeface="210 하얀바람 B" panose="02020603020101020101" pitchFamily="18" charset="-12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ko-KR" dirty="0"/>
              <a:t>Title 1</a:t>
            </a:r>
            <a:endParaRPr lang="ko-KR" altLang="en-US" dirty="0"/>
          </a:p>
        </p:txBody>
      </p:sp>
      <p:sp>
        <p:nvSpPr>
          <p:cNvPr id="31" name="텍스트 개체 틀 29"/>
          <p:cNvSpPr>
            <a:spLocks noGrp="1"/>
          </p:cNvSpPr>
          <p:nvPr>
            <p:ph type="body" sz="quarter" idx="11" hasCustomPrompt="1"/>
          </p:nvPr>
        </p:nvSpPr>
        <p:spPr>
          <a:xfrm>
            <a:off x="317501" y="4882308"/>
            <a:ext cx="3009899" cy="1802520"/>
          </a:xfrm>
        </p:spPr>
        <p:txBody>
          <a:bodyPr>
            <a:normAutofit/>
          </a:bodyPr>
          <a:lstStyle>
            <a:lvl1pPr marL="0" indent="0" algn="r">
              <a:buNone/>
              <a:defRPr sz="1600" b="1" i="0">
                <a:solidFill>
                  <a:srgbClr val="8B723C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ko-KR" dirty="0"/>
              <a:t>Sub title</a:t>
            </a:r>
          </a:p>
        </p:txBody>
      </p:sp>
      <p:sp>
        <p:nvSpPr>
          <p:cNvPr id="34" name="텍스트 개체 틀 29"/>
          <p:cNvSpPr>
            <a:spLocks noGrp="1"/>
          </p:cNvSpPr>
          <p:nvPr>
            <p:ph type="body" sz="quarter" idx="12" hasCustomPrompt="1"/>
          </p:nvPr>
        </p:nvSpPr>
        <p:spPr>
          <a:xfrm>
            <a:off x="317501" y="2171996"/>
            <a:ext cx="2859776" cy="433181"/>
          </a:xfrm>
        </p:spPr>
        <p:txBody>
          <a:bodyPr anchor="ctr">
            <a:normAutofit/>
          </a:bodyPr>
          <a:lstStyle>
            <a:lvl1pPr marL="0" indent="0" algn="r">
              <a:buNone/>
              <a:defRPr sz="2400" b="0" i="0">
                <a:solidFill>
                  <a:srgbClr val="8B723C"/>
                </a:solidFill>
                <a:latin typeface="210 하얀바람 B" panose="02020603020101020101" pitchFamily="18" charset="-127"/>
                <a:ea typeface="210 하얀바람 B" panose="02020603020101020101" pitchFamily="18" charset="-12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ko-KR" dirty="0"/>
              <a:t>Title 2</a:t>
            </a:r>
            <a:endParaRPr lang="ko-KR" altLang="en-US" dirty="0"/>
          </a:p>
        </p:txBody>
      </p:sp>
      <p:sp>
        <p:nvSpPr>
          <p:cNvPr id="35" name="텍스트 개체 틀 29"/>
          <p:cNvSpPr>
            <a:spLocks noGrp="1"/>
          </p:cNvSpPr>
          <p:nvPr>
            <p:ph type="body" sz="quarter" idx="13" hasCustomPrompt="1"/>
          </p:nvPr>
        </p:nvSpPr>
        <p:spPr>
          <a:xfrm>
            <a:off x="317501" y="2760697"/>
            <a:ext cx="3124335" cy="1407858"/>
          </a:xfrm>
        </p:spPr>
        <p:txBody>
          <a:bodyPr>
            <a:normAutofit/>
          </a:bodyPr>
          <a:lstStyle>
            <a:lvl1pPr marL="0" indent="0" algn="r">
              <a:buNone/>
              <a:defRPr sz="1600" b="1" i="0">
                <a:solidFill>
                  <a:srgbClr val="8B723C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ko-KR" dirty="0"/>
              <a:t>Sub title</a:t>
            </a:r>
          </a:p>
        </p:txBody>
      </p:sp>
      <p:sp>
        <p:nvSpPr>
          <p:cNvPr id="36" name="텍스트 개체 틀 29"/>
          <p:cNvSpPr>
            <a:spLocks noGrp="1"/>
          </p:cNvSpPr>
          <p:nvPr>
            <p:ph type="body" sz="quarter" idx="14" hasCustomPrompt="1"/>
          </p:nvPr>
        </p:nvSpPr>
        <p:spPr>
          <a:xfrm>
            <a:off x="5896028" y="1347774"/>
            <a:ext cx="3867097" cy="433181"/>
          </a:xfrm>
        </p:spPr>
        <p:txBody>
          <a:bodyPr anchor="ctr">
            <a:normAutofit/>
          </a:bodyPr>
          <a:lstStyle>
            <a:lvl1pPr marL="0" indent="0" algn="l">
              <a:buNone/>
              <a:defRPr sz="2400" b="0" i="0">
                <a:solidFill>
                  <a:srgbClr val="8B723C"/>
                </a:solidFill>
                <a:latin typeface="210 하얀바람 B" panose="02020603020101020101" pitchFamily="18" charset="-127"/>
                <a:ea typeface="210 하얀바람 B" panose="02020603020101020101" pitchFamily="18" charset="-12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ko-KR" dirty="0"/>
              <a:t>Title 3</a:t>
            </a:r>
            <a:endParaRPr lang="ko-KR" altLang="en-US" dirty="0"/>
          </a:p>
        </p:txBody>
      </p:sp>
      <p:sp>
        <p:nvSpPr>
          <p:cNvPr id="37" name="텍스트 개체 틀 29"/>
          <p:cNvSpPr>
            <a:spLocks noGrp="1"/>
          </p:cNvSpPr>
          <p:nvPr>
            <p:ph type="body" sz="quarter" idx="15" hasCustomPrompt="1"/>
          </p:nvPr>
        </p:nvSpPr>
        <p:spPr>
          <a:xfrm>
            <a:off x="6168326" y="1902815"/>
            <a:ext cx="3799587" cy="674233"/>
          </a:xfrm>
        </p:spPr>
        <p:txBody>
          <a:bodyPr>
            <a:normAutofit/>
          </a:bodyPr>
          <a:lstStyle>
            <a:lvl1pPr marL="0" indent="0" algn="l">
              <a:buNone/>
              <a:defRPr sz="1600" b="1" i="0">
                <a:solidFill>
                  <a:srgbClr val="8B723C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ko-KR" dirty="0"/>
              <a:t>Sub title</a:t>
            </a:r>
          </a:p>
        </p:txBody>
      </p:sp>
      <p:sp>
        <p:nvSpPr>
          <p:cNvPr id="38" name="텍스트 개체 틀 29"/>
          <p:cNvSpPr>
            <a:spLocks noGrp="1"/>
          </p:cNvSpPr>
          <p:nvPr>
            <p:ph type="body" sz="quarter" idx="16" hasCustomPrompt="1"/>
          </p:nvPr>
        </p:nvSpPr>
        <p:spPr>
          <a:xfrm>
            <a:off x="8530305" y="2577048"/>
            <a:ext cx="3461670" cy="433181"/>
          </a:xfrm>
        </p:spPr>
        <p:txBody>
          <a:bodyPr anchor="ctr">
            <a:normAutofit/>
          </a:bodyPr>
          <a:lstStyle>
            <a:lvl1pPr marL="0" indent="0" algn="l">
              <a:buNone/>
              <a:defRPr sz="2400" b="0" i="0">
                <a:solidFill>
                  <a:srgbClr val="8B723C"/>
                </a:solidFill>
                <a:latin typeface="210 하얀바람 B" panose="02020603020101020101" pitchFamily="18" charset="-127"/>
                <a:ea typeface="210 하얀바람 B" panose="02020603020101020101" pitchFamily="18" charset="-12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ko-KR" dirty="0"/>
              <a:t>Title 4</a:t>
            </a:r>
            <a:endParaRPr lang="ko-KR" altLang="en-US" dirty="0"/>
          </a:p>
        </p:txBody>
      </p:sp>
      <p:sp>
        <p:nvSpPr>
          <p:cNvPr id="39" name="텍스트 개체 틀 29"/>
          <p:cNvSpPr>
            <a:spLocks noGrp="1"/>
          </p:cNvSpPr>
          <p:nvPr>
            <p:ph type="body" sz="quarter" idx="17" hasCustomPrompt="1"/>
          </p:nvPr>
        </p:nvSpPr>
        <p:spPr>
          <a:xfrm>
            <a:off x="8791031" y="3165749"/>
            <a:ext cx="3258094" cy="1202734"/>
          </a:xfrm>
        </p:spPr>
        <p:txBody>
          <a:bodyPr>
            <a:normAutofit/>
          </a:bodyPr>
          <a:lstStyle>
            <a:lvl1pPr marL="0" indent="0" algn="l">
              <a:buNone/>
              <a:defRPr sz="1600" b="1" i="0">
                <a:solidFill>
                  <a:srgbClr val="8B723C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ko-KR" dirty="0"/>
              <a:t>Sub title</a:t>
            </a:r>
            <a:endParaRPr lang="ko-KR" altLang="en-US" dirty="0"/>
          </a:p>
        </p:txBody>
      </p:sp>
      <p:sp>
        <p:nvSpPr>
          <p:cNvPr id="40" name="텍스트 개체 틀 29"/>
          <p:cNvSpPr>
            <a:spLocks noGrp="1"/>
          </p:cNvSpPr>
          <p:nvPr>
            <p:ph type="body" sz="quarter" idx="18" hasCustomPrompt="1"/>
          </p:nvPr>
        </p:nvSpPr>
        <p:spPr>
          <a:xfrm>
            <a:off x="8583372" y="4524003"/>
            <a:ext cx="3360978" cy="433181"/>
          </a:xfrm>
        </p:spPr>
        <p:txBody>
          <a:bodyPr anchor="ctr">
            <a:normAutofit/>
          </a:bodyPr>
          <a:lstStyle>
            <a:lvl1pPr marL="0" indent="0" algn="l">
              <a:buNone/>
              <a:defRPr sz="2400" b="0" i="0">
                <a:solidFill>
                  <a:srgbClr val="8B723C"/>
                </a:solidFill>
                <a:latin typeface="210 하얀바람 B" panose="02020603020101020101" pitchFamily="18" charset="-127"/>
                <a:ea typeface="210 하얀바람 B" panose="02020603020101020101" pitchFamily="18" charset="-12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ko-KR" dirty="0"/>
              <a:t>Title 5</a:t>
            </a:r>
            <a:endParaRPr lang="ko-KR" altLang="en-US" dirty="0"/>
          </a:p>
        </p:txBody>
      </p:sp>
      <p:sp>
        <p:nvSpPr>
          <p:cNvPr id="41" name="텍스트 개체 틀 29"/>
          <p:cNvSpPr>
            <a:spLocks noGrp="1"/>
          </p:cNvSpPr>
          <p:nvPr>
            <p:ph type="body" sz="quarter" idx="19" hasCustomPrompt="1"/>
          </p:nvPr>
        </p:nvSpPr>
        <p:spPr>
          <a:xfrm>
            <a:off x="8844098" y="5112704"/>
            <a:ext cx="3205027" cy="1572124"/>
          </a:xfrm>
        </p:spPr>
        <p:txBody>
          <a:bodyPr>
            <a:normAutofit/>
          </a:bodyPr>
          <a:lstStyle>
            <a:lvl1pPr marL="0" indent="0" algn="l">
              <a:buNone/>
              <a:defRPr sz="1600" b="1" i="0">
                <a:solidFill>
                  <a:srgbClr val="8B723C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ko-KR" dirty="0"/>
              <a:t>Sub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9929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연표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: 도형 6"/>
          <p:cNvSpPr/>
          <p:nvPr/>
        </p:nvSpPr>
        <p:spPr>
          <a:xfrm>
            <a:off x="6019800" y="2425691"/>
            <a:ext cx="4605338" cy="1020485"/>
          </a:xfrm>
          <a:custGeom>
            <a:avLst/>
            <a:gdLst>
              <a:gd name="connsiteX0" fmla="*/ 4448572 w 4605338"/>
              <a:gd name="connsiteY0" fmla="*/ 0 h 1020485"/>
              <a:gd name="connsiteX1" fmla="*/ 4605338 w 4605338"/>
              <a:gd name="connsiteY1" fmla="*/ 156766 h 1020485"/>
              <a:gd name="connsiteX2" fmla="*/ 4448572 w 4605338"/>
              <a:gd name="connsiteY2" fmla="*/ 313532 h 1020485"/>
              <a:gd name="connsiteX3" fmla="*/ 4337722 w 4605338"/>
              <a:gd name="connsiteY3" fmla="*/ 267616 h 1020485"/>
              <a:gd name="connsiteX4" fmla="*/ 4312130 w 4605338"/>
              <a:gd name="connsiteY4" fmla="*/ 229658 h 1020485"/>
              <a:gd name="connsiteX5" fmla="*/ 281043 w 4605338"/>
              <a:gd name="connsiteY5" fmla="*/ 229658 h 1020485"/>
              <a:gd name="connsiteX6" fmla="*/ 153446 w 4605338"/>
              <a:gd name="connsiteY6" fmla="*/ 357255 h 1020485"/>
              <a:gd name="connsiteX7" fmla="*/ 153446 w 4605338"/>
              <a:gd name="connsiteY7" fmla="*/ 634723 h 1020485"/>
              <a:gd name="connsiteX8" fmla="*/ 152400 w 4605338"/>
              <a:gd name="connsiteY8" fmla="*/ 634723 h 1020485"/>
              <a:gd name="connsiteX9" fmla="*/ 152400 w 4605338"/>
              <a:gd name="connsiteY9" fmla="*/ 1020485 h 1020485"/>
              <a:gd name="connsiteX10" fmla="*/ 0 w 4605338"/>
              <a:gd name="connsiteY10" fmla="*/ 1020485 h 1020485"/>
              <a:gd name="connsiteX11" fmla="*/ 0 w 4605338"/>
              <a:gd name="connsiteY11" fmla="*/ 634723 h 1020485"/>
              <a:gd name="connsiteX12" fmla="*/ 0 w 4605338"/>
              <a:gd name="connsiteY12" fmla="*/ 357255 h 1020485"/>
              <a:gd name="connsiteX13" fmla="*/ 0 w 4605338"/>
              <a:gd name="connsiteY13" fmla="*/ 353228 h 1020485"/>
              <a:gd name="connsiteX14" fmla="*/ 813 w 4605338"/>
              <a:gd name="connsiteY14" fmla="*/ 353228 h 1020485"/>
              <a:gd name="connsiteX15" fmla="*/ 22086 w 4605338"/>
              <a:gd name="connsiteY15" fmla="*/ 247860 h 1020485"/>
              <a:gd name="connsiteX16" fmla="*/ 281043 w 4605338"/>
              <a:gd name="connsiteY16" fmla="*/ 76212 h 1020485"/>
              <a:gd name="connsiteX17" fmla="*/ 4317296 w 4605338"/>
              <a:gd name="connsiteY17" fmla="*/ 76212 h 1020485"/>
              <a:gd name="connsiteX18" fmla="*/ 4337722 w 4605338"/>
              <a:gd name="connsiteY18" fmla="*/ 45916 h 1020485"/>
              <a:gd name="connsiteX19" fmla="*/ 4448572 w 4605338"/>
              <a:gd name="connsiteY19" fmla="*/ 0 h 1020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605338" h="1020485">
                <a:moveTo>
                  <a:pt x="4448572" y="0"/>
                </a:moveTo>
                <a:cubicBezTo>
                  <a:pt x="4535151" y="0"/>
                  <a:pt x="4605338" y="70187"/>
                  <a:pt x="4605338" y="156766"/>
                </a:cubicBezTo>
                <a:cubicBezTo>
                  <a:pt x="4605338" y="243345"/>
                  <a:pt x="4535151" y="313532"/>
                  <a:pt x="4448572" y="313532"/>
                </a:cubicBezTo>
                <a:cubicBezTo>
                  <a:pt x="4405282" y="313532"/>
                  <a:pt x="4366091" y="295985"/>
                  <a:pt x="4337722" y="267616"/>
                </a:cubicBezTo>
                <a:lnTo>
                  <a:pt x="4312130" y="229658"/>
                </a:lnTo>
                <a:lnTo>
                  <a:pt x="281043" y="229658"/>
                </a:lnTo>
                <a:cubicBezTo>
                  <a:pt x="210573" y="229658"/>
                  <a:pt x="153446" y="286785"/>
                  <a:pt x="153446" y="357255"/>
                </a:cubicBezTo>
                <a:lnTo>
                  <a:pt x="153446" y="634723"/>
                </a:lnTo>
                <a:lnTo>
                  <a:pt x="152400" y="634723"/>
                </a:lnTo>
                <a:lnTo>
                  <a:pt x="152400" y="1020485"/>
                </a:lnTo>
                <a:lnTo>
                  <a:pt x="0" y="1020485"/>
                </a:lnTo>
                <a:lnTo>
                  <a:pt x="0" y="634723"/>
                </a:lnTo>
                <a:lnTo>
                  <a:pt x="0" y="357255"/>
                </a:lnTo>
                <a:lnTo>
                  <a:pt x="0" y="353228"/>
                </a:lnTo>
                <a:lnTo>
                  <a:pt x="813" y="353228"/>
                </a:lnTo>
                <a:lnTo>
                  <a:pt x="22086" y="247860"/>
                </a:lnTo>
                <a:cubicBezTo>
                  <a:pt x="64751" y="146990"/>
                  <a:pt x="164631" y="76212"/>
                  <a:pt x="281043" y="76212"/>
                </a:cubicBezTo>
                <a:lnTo>
                  <a:pt x="4317296" y="76212"/>
                </a:lnTo>
                <a:lnTo>
                  <a:pt x="4337722" y="45916"/>
                </a:lnTo>
                <a:cubicBezTo>
                  <a:pt x="4366091" y="17547"/>
                  <a:pt x="4405282" y="0"/>
                  <a:pt x="4448572" y="0"/>
                </a:cubicBezTo>
                <a:close/>
              </a:path>
            </a:pathLst>
          </a:custGeom>
          <a:solidFill>
            <a:srgbClr val="6098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자유형: 도형 7"/>
          <p:cNvSpPr/>
          <p:nvPr/>
        </p:nvSpPr>
        <p:spPr>
          <a:xfrm>
            <a:off x="6019800" y="5983901"/>
            <a:ext cx="4605338" cy="874099"/>
          </a:xfrm>
          <a:custGeom>
            <a:avLst/>
            <a:gdLst>
              <a:gd name="connsiteX0" fmla="*/ 4448572 w 4605338"/>
              <a:gd name="connsiteY0" fmla="*/ 0 h 874099"/>
              <a:gd name="connsiteX1" fmla="*/ 4605338 w 4605338"/>
              <a:gd name="connsiteY1" fmla="*/ 156766 h 874099"/>
              <a:gd name="connsiteX2" fmla="*/ 4448572 w 4605338"/>
              <a:gd name="connsiteY2" fmla="*/ 313532 h 874099"/>
              <a:gd name="connsiteX3" fmla="*/ 4337722 w 4605338"/>
              <a:gd name="connsiteY3" fmla="*/ 267616 h 874099"/>
              <a:gd name="connsiteX4" fmla="*/ 4318000 w 4605338"/>
              <a:gd name="connsiteY4" fmla="*/ 238365 h 874099"/>
              <a:gd name="connsiteX5" fmla="*/ 4315527 w 4605338"/>
              <a:gd name="connsiteY5" fmla="*/ 234697 h 874099"/>
              <a:gd name="connsiteX6" fmla="*/ 281043 w 4605338"/>
              <a:gd name="connsiteY6" fmla="*/ 234697 h 874099"/>
              <a:gd name="connsiteX7" fmla="*/ 153446 w 4605338"/>
              <a:gd name="connsiteY7" fmla="*/ 362294 h 874099"/>
              <a:gd name="connsiteX8" fmla="*/ 153446 w 4605338"/>
              <a:gd name="connsiteY8" fmla="*/ 639762 h 874099"/>
              <a:gd name="connsiteX9" fmla="*/ 152400 w 4605338"/>
              <a:gd name="connsiteY9" fmla="*/ 639762 h 874099"/>
              <a:gd name="connsiteX10" fmla="*/ 152400 w 4605338"/>
              <a:gd name="connsiteY10" fmla="*/ 874099 h 874099"/>
              <a:gd name="connsiteX11" fmla="*/ 0 w 4605338"/>
              <a:gd name="connsiteY11" fmla="*/ 874099 h 874099"/>
              <a:gd name="connsiteX12" fmla="*/ 0 w 4605338"/>
              <a:gd name="connsiteY12" fmla="*/ 639762 h 874099"/>
              <a:gd name="connsiteX13" fmla="*/ 0 w 4605338"/>
              <a:gd name="connsiteY13" fmla="*/ 580455 h 874099"/>
              <a:gd name="connsiteX14" fmla="*/ 0 w 4605338"/>
              <a:gd name="connsiteY14" fmla="*/ 362294 h 874099"/>
              <a:gd name="connsiteX15" fmla="*/ 281043 w 4605338"/>
              <a:gd name="connsiteY15" fmla="*/ 81251 h 874099"/>
              <a:gd name="connsiteX16" fmla="*/ 4313898 w 4605338"/>
              <a:gd name="connsiteY16" fmla="*/ 81251 h 874099"/>
              <a:gd name="connsiteX17" fmla="*/ 4318000 w 4605338"/>
              <a:gd name="connsiteY17" fmla="*/ 75168 h 874099"/>
              <a:gd name="connsiteX18" fmla="*/ 4337722 w 4605338"/>
              <a:gd name="connsiteY18" fmla="*/ 45916 h 874099"/>
              <a:gd name="connsiteX19" fmla="*/ 4448572 w 4605338"/>
              <a:gd name="connsiteY19" fmla="*/ 0 h 874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605338" h="874099">
                <a:moveTo>
                  <a:pt x="4448572" y="0"/>
                </a:moveTo>
                <a:cubicBezTo>
                  <a:pt x="4535151" y="0"/>
                  <a:pt x="4605338" y="70187"/>
                  <a:pt x="4605338" y="156766"/>
                </a:cubicBezTo>
                <a:cubicBezTo>
                  <a:pt x="4605338" y="243345"/>
                  <a:pt x="4535151" y="313532"/>
                  <a:pt x="4448572" y="313532"/>
                </a:cubicBezTo>
                <a:cubicBezTo>
                  <a:pt x="4405282" y="313532"/>
                  <a:pt x="4366091" y="295986"/>
                  <a:pt x="4337722" y="267616"/>
                </a:cubicBezTo>
                <a:lnTo>
                  <a:pt x="4318000" y="238365"/>
                </a:lnTo>
                <a:lnTo>
                  <a:pt x="4315527" y="234697"/>
                </a:lnTo>
                <a:lnTo>
                  <a:pt x="281043" y="234697"/>
                </a:lnTo>
                <a:cubicBezTo>
                  <a:pt x="210573" y="234697"/>
                  <a:pt x="153446" y="291824"/>
                  <a:pt x="153446" y="362294"/>
                </a:cubicBezTo>
                <a:lnTo>
                  <a:pt x="153446" y="639762"/>
                </a:lnTo>
                <a:lnTo>
                  <a:pt x="152400" y="639762"/>
                </a:lnTo>
                <a:lnTo>
                  <a:pt x="152400" y="874099"/>
                </a:lnTo>
                <a:lnTo>
                  <a:pt x="0" y="874099"/>
                </a:lnTo>
                <a:lnTo>
                  <a:pt x="0" y="639762"/>
                </a:lnTo>
                <a:lnTo>
                  <a:pt x="0" y="580455"/>
                </a:lnTo>
                <a:lnTo>
                  <a:pt x="0" y="362294"/>
                </a:lnTo>
                <a:cubicBezTo>
                  <a:pt x="0" y="207078"/>
                  <a:pt x="125827" y="81251"/>
                  <a:pt x="281043" y="81251"/>
                </a:cubicBezTo>
                <a:lnTo>
                  <a:pt x="4313898" y="81251"/>
                </a:lnTo>
                <a:lnTo>
                  <a:pt x="4318000" y="75168"/>
                </a:lnTo>
                <a:lnTo>
                  <a:pt x="4337722" y="45916"/>
                </a:lnTo>
                <a:cubicBezTo>
                  <a:pt x="4366091" y="17547"/>
                  <a:pt x="4405282" y="0"/>
                  <a:pt x="4448572" y="0"/>
                </a:cubicBezTo>
                <a:close/>
              </a:path>
            </a:pathLst>
          </a:custGeom>
          <a:solidFill>
            <a:srgbClr val="6098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자유형: 도형 8"/>
          <p:cNvSpPr/>
          <p:nvPr/>
        </p:nvSpPr>
        <p:spPr>
          <a:xfrm>
            <a:off x="1566863" y="3069270"/>
            <a:ext cx="4605337" cy="1507479"/>
          </a:xfrm>
          <a:custGeom>
            <a:avLst/>
            <a:gdLst>
              <a:gd name="connsiteX0" fmla="*/ 156766 w 4605337"/>
              <a:gd name="connsiteY0" fmla="*/ 0 h 1507479"/>
              <a:gd name="connsiteX1" fmla="*/ 267616 w 4605337"/>
              <a:gd name="connsiteY1" fmla="*/ 45916 h 1507479"/>
              <a:gd name="connsiteX2" fmla="*/ 287337 w 4605337"/>
              <a:gd name="connsiteY2" fmla="*/ 75166 h 1507479"/>
              <a:gd name="connsiteX3" fmla="*/ 287337 w 4605337"/>
              <a:gd name="connsiteY3" fmla="*/ 75017 h 1507479"/>
              <a:gd name="connsiteX4" fmla="*/ 4324294 w 4605337"/>
              <a:gd name="connsiteY4" fmla="*/ 75017 h 1507479"/>
              <a:gd name="connsiteX5" fmla="*/ 4605337 w 4605337"/>
              <a:gd name="connsiteY5" fmla="*/ 356060 h 1507479"/>
              <a:gd name="connsiteX6" fmla="*/ 4605337 w 4605337"/>
              <a:gd name="connsiteY6" fmla="*/ 582614 h 1507479"/>
              <a:gd name="connsiteX7" fmla="*/ 4605337 w 4605337"/>
              <a:gd name="connsiteY7" fmla="*/ 633528 h 1507479"/>
              <a:gd name="connsiteX8" fmla="*/ 4605337 w 4605337"/>
              <a:gd name="connsiteY8" fmla="*/ 1507479 h 1507479"/>
              <a:gd name="connsiteX9" fmla="*/ 4452937 w 4605337"/>
              <a:gd name="connsiteY9" fmla="*/ 1507479 h 1507479"/>
              <a:gd name="connsiteX10" fmla="*/ 4452937 w 4605337"/>
              <a:gd name="connsiteY10" fmla="*/ 633528 h 1507479"/>
              <a:gd name="connsiteX11" fmla="*/ 4451891 w 4605337"/>
              <a:gd name="connsiteY11" fmla="*/ 633528 h 1507479"/>
              <a:gd name="connsiteX12" fmla="*/ 4451891 w 4605337"/>
              <a:gd name="connsiteY12" fmla="*/ 356060 h 1507479"/>
              <a:gd name="connsiteX13" fmla="*/ 4324294 w 4605337"/>
              <a:gd name="connsiteY13" fmla="*/ 228463 h 1507479"/>
              <a:gd name="connsiteX14" fmla="*/ 294014 w 4605337"/>
              <a:gd name="connsiteY14" fmla="*/ 228463 h 1507479"/>
              <a:gd name="connsiteX15" fmla="*/ 267616 w 4605337"/>
              <a:gd name="connsiteY15" fmla="*/ 267616 h 1507479"/>
              <a:gd name="connsiteX16" fmla="*/ 156766 w 4605337"/>
              <a:gd name="connsiteY16" fmla="*/ 313532 h 1507479"/>
              <a:gd name="connsiteX17" fmla="*/ 0 w 4605337"/>
              <a:gd name="connsiteY17" fmla="*/ 156766 h 1507479"/>
              <a:gd name="connsiteX18" fmla="*/ 156766 w 4605337"/>
              <a:gd name="connsiteY18" fmla="*/ 0 h 1507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605337" h="1507479">
                <a:moveTo>
                  <a:pt x="156766" y="0"/>
                </a:moveTo>
                <a:cubicBezTo>
                  <a:pt x="200056" y="0"/>
                  <a:pt x="239247" y="17547"/>
                  <a:pt x="267616" y="45916"/>
                </a:cubicBezTo>
                <a:lnTo>
                  <a:pt x="287337" y="75166"/>
                </a:lnTo>
                <a:lnTo>
                  <a:pt x="287337" y="75017"/>
                </a:lnTo>
                <a:lnTo>
                  <a:pt x="4324294" y="75017"/>
                </a:lnTo>
                <a:cubicBezTo>
                  <a:pt x="4479510" y="75017"/>
                  <a:pt x="4605337" y="200844"/>
                  <a:pt x="4605337" y="356060"/>
                </a:cubicBezTo>
                <a:lnTo>
                  <a:pt x="4605337" y="582614"/>
                </a:lnTo>
                <a:lnTo>
                  <a:pt x="4605337" y="633528"/>
                </a:lnTo>
                <a:lnTo>
                  <a:pt x="4605337" y="1507479"/>
                </a:lnTo>
                <a:lnTo>
                  <a:pt x="4452937" y="1507479"/>
                </a:lnTo>
                <a:lnTo>
                  <a:pt x="4452937" y="633528"/>
                </a:lnTo>
                <a:lnTo>
                  <a:pt x="4451891" y="633528"/>
                </a:lnTo>
                <a:lnTo>
                  <a:pt x="4451891" y="356060"/>
                </a:lnTo>
                <a:cubicBezTo>
                  <a:pt x="4451891" y="285590"/>
                  <a:pt x="4394764" y="228463"/>
                  <a:pt x="4324294" y="228463"/>
                </a:cubicBezTo>
                <a:lnTo>
                  <a:pt x="294014" y="228463"/>
                </a:lnTo>
                <a:lnTo>
                  <a:pt x="267616" y="267616"/>
                </a:lnTo>
                <a:cubicBezTo>
                  <a:pt x="239247" y="295985"/>
                  <a:pt x="200056" y="313532"/>
                  <a:pt x="156766" y="313532"/>
                </a:cubicBezTo>
                <a:cubicBezTo>
                  <a:pt x="70187" y="313532"/>
                  <a:pt x="0" y="243345"/>
                  <a:pt x="0" y="156766"/>
                </a:cubicBezTo>
                <a:cubicBezTo>
                  <a:pt x="0" y="70187"/>
                  <a:pt x="70187" y="0"/>
                  <a:pt x="156766" y="0"/>
                </a:cubicBezTo>
                <a:close/>
              </a:path>
            </a:pathLst>
          </a:custGeom>
          <a:solidFill>
            <a:srgbClr val="6098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자유형: 도형 9"/>
          <p:cNvSpPr/>
          <p:nvPr/>
        </p:nvSpPr>
        <p:spPr>
          <a:xfrm>
            <a:off x="6019800" y="4214165"/>
            <a:ext cx="4605338" cy="1078213"/>
          </a:xfrm>
          <a:custGeom>
            <a:avLst/>
            <a:gdLst>
              <a:gd name="connsiteX0" fmla="*/ 4448572 w 4605338"/>
              <a:gd name="connsiteY0" fmla="*/ 0 h 1078213"/>
              <a:gd name="connsiteX1" fmla="*/ 4605338 w 4605338"/>
              <a:gd name="connsiteY1" fmla="*/ 156766 h 1078213"/>
              <a:gd name="connsiteX2" fmla="*/ 4448572 w 4605338"/>
              <a:gd name="connsiteY2" fmla="*/ 313532 h 1078213"/>
              <a:gd name="connsiteX3" fmla="*/ 4337722 w 4605338"/>
              <a:gd name="connsiteY3" fmla="*/ 267616 h 1078213"/>
              <a:gd name="connsiteX4" fmla="*/ 4313355 w 4605338"/>
              <a:gd name="connsiteY4" fmla="*/ 231476 h 1078213"/>
              <a:gd name="connsiteX5" fmla="*/ 281043 w 4605338"/>
              <a:gd name="connsiteY5" fmla="*/ 231476 h 1078213"/>
              <a:gd name="connsiteX6" fmla="*/ 153446 w 4605338"/>
              <a:gd name="connsiteY6" fmla="*/ 359073 h 1078213"/>
              <a:gd name="connsiteX7" fmla="*/ 153446 w 4605338"/>
              <a:gd name="connsiteY7" fmla="*/ 636541 h 1078213"/>
              <a:gd name="connsiteX8" fmla="*/ 152400 w 4605338"/>
              <a:gd name="connsiteY8" fmla="*/ 636541 h 1078213"/>
              <a:gd name="connsiteX9" fmla="*/ 152400 w 4605338"/>
              <a:gd name="connsiteY9" fmla="*/ 1078213 h 1078213"/>
              <a:gd name="connsiteX10" fmla="*/ 0 w 4605338"/>
              <a:gd name="connsiteY10" fmla="*/ 1078213 h 1078213"/>
              <a:gd name="connsiteX11" fmla="*/ 0 w 4605338"/>
              <a:gd name="connsiteY11" fmla="*/ 636541 h 1078213"/>
              <a:gd name="connsiteX12" fmla="*/ 0 w 4605338"/>
              <a:gd name="connsiteY12" fmla="*/ 581006 h 1078213"/>
              <a:gd name="connsiteX13" fmla="*/ 0 w 4605338"/>
              <a:gd name="connsiteY13" fmla="*/ 359073 h 1078213"/>
              <a:gd name="connsiteX14" fmla="*/ 281043 w 4605338"/>
              <a:gd name="connsiteY14" fmla="*/ 78030 h 1078213"/>
              <a:gd name="connsiteX15" fmla="*/ 4316070 w 4605338"/>
              <a:gd name="connsiteY15" fmla="*/ 78030 h 1078213"/>
              <a:gd name="connsiteX16" fmla="*/ 4337722 w 4605338"/>
              <a:gd name="connsiteY16" fmla="*/ 45916 h 1078213"/>
              <a:gd name="connsiteX17" fmla="*/ 4448572 w 4605338"/>
              <a:gd name="connsiteY17" fmla="*/ 0 h 1078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4605338" h="1078213">
                <a:moveTo>
                  <a:pt x="4448572" y="0"/>
                </a:moveTo>
                <a:cubicBezTo>
                  <a:pt x="4535151" y="0"/>
                  <a:pt x="4605338" y="70187"/>
                  <a:pt x="4605338" y="156766"/>
                </a:cubicBezTo>
                <a:cubicBezTo>
                  <a:pt x="4605338" y="243345"/>
                  <a:pt x="4535151" y="313532"/>
                  <a:pt x="4448572" y="313532"/>
                </a:cubicBezTo>
                <a:cubicBezTo>
                  <a:pt x="4405282" y="313532"/>
                  <a:pt x="4366091" y="295985"/>
                  <a:pt x="4337722" y="267616"/>
                </a:cubicBezTo>
                <a:lnTo>
                  <a:pt x="4313355" y="231476"/>
                </a:lnTo>
                <a:lnTo>
                  <a:pt x="281043" y="231476"/>
                </a:lnTo>
                <a:cubicBezTo>
                  <a:pt x="210573" y="231476"/>
                  <a:pt x="153446" y="288603"/>
                  <a:pt x="153446" y="359073"/>
                </a:cubicBezTo>
                <a:lnTo>
                  <a:pt x="153446" y="636541"/>
                </a:lnTo>
                <a:lnTo>
                  <a:pt x="152400" y="636541"/>
                </a:lnTo>
                <a:lnTo>
                  <a:pt x="152400" y="1078213"/>
                </a:lnTo>
                <a:lnTo>
                  <a:pt x="0" y="1078213"/>
                </a:lnTo>
                <a:lnTo>
                  <a:pt x="0" y="636541"/>
                </a:lnTo>
                <a:lnTo>
                  <a:pt x="0" y="581006"/>
                </a:lnTo>
                <a:lnTo>
                  <a:pt x="0" y="359073"/>
                </a:lnTo>
                <a:cubicBezTo>
                  <a:pt x="0" y="203857"/>
                  <a:pt x="125827" y="78030"/>
                  <a:pt x="281043" y="78030"/>
                </a:cubicBezTo>
                <a:lnTo>
                  <a:pt x="4316070" y="78030"/>
                </a:lnTo>
                <a:lnTo>
                  <a:pt x="4337722" y="45916"/>
                </a:lnTo>
                <a:cubicBezTo>
                  <a:pt x="4366091" y="17547"/>
                  <a:pt x="4405282" y="0"/>
                  <a:pt x="4448572" y="0"/>
                </a:cubicBezTo>
                <a:close/>
              </a:path>
            </a:pathLst>
          </a:custGeom>
          <a:solidFill>
            <a:srgbClr val="6098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자유형: 도형 10"/>
          <p:cNvSpPr/>
          <p:nvPr/>
        </p:nvSpPr>
        <p:spPr>
          <a:xfrm>
            <a:off x="1566863" y="4960793"/>
            <a:ext cx="4605337" cy="1420956"/>
          </a:xfrm>
          <a:custGeom>
            <a:avLst/>
            <a:gdLst>
              <a:gd name="connsiteX0" fmla="*/ 156766 w 4605337"/>
              <a:gd name="connsiteY0" fmla="*/ 0 h 1420956"/>
              <a:gd name="connsiteX1" fmla="*/ 267616 w 4605337"/>
              <a:gd name="connsiteY1" fmla="*/ 45916 h 1420956"/>
              <a:gd name="connsiteX2" fmla="*/ 288042 w 4605337"/>
              <a:gd name="connsiteY2" fmla="*/ 76212 h 1420956"/>
              <a:gd name="connsiteX3" fmla="*/ 4324294 w 4605337"/>
              <a:gd name="connsiteY3" fmla="*/ 76212 h 1420956"/>
              <a:gd name="connsiteX4" fmla="*/ 4605337 w 4605337"/>
              <a:gd name="connsiteY4" fmla="*/ 357255 h 1420956"/>
              <a:gd name="connsiteX5" fmla="*/ 4605337 w 4605337"/>
              <a:gd name="connsiteY5" fmla="*/ 610147 h 1420956"/>
              <a:gd name="connsiteX6" fmla="*/ 4605337 w 4605337"/>
              <a:gd name="connsiteY6" fmla="*/ 634723 h 1420956"/>
              <a:gd name="connsiteX7" fmla="*/ 4605337 w 4605337"/>
              <a:gd name="connsiteY7" fmla="*/ 1420956 h 1420956"/>
              <a:gd name="connsiteX8" fmla="*/ 4452937 w 4605337"/>
              <a:gd name="connsiteY8" fmla="*/ 1420956 h 1420956"/>
              <a:gd name="connsiteX9" fmla="*/ 4452937 w 4605337"/>
              <a:gd name="connsiteY9" fmla="*/ 634723 h 1420956"/>
              <a:gd name="connsiteX10" fmla="*/ 4451891 w 4605337"/>
              <a:gd name="connsiteY10" fmla="*/ 634723 h 1420956"/>
              <a:gd name="connsiteX11" fmla="*/ 4451891 w 4605337"/>
              <a:gd name="connsiteY11" fmla="*/ 357255 h 1420956"/>
              <a:gd name="connsiteX12" fmla="*/ 4324294 w 4605337"/>
              <a:gd name="connsiteY12" fmla="*/ 229658 h 1420956"/>
              <a:gd name="connsiteX13" fmla="*/ 293208 w 4605337"/>
              <a:gd name="connsiteY13" fmla="*/ 229658 h 1420956"/>
              <a:gd name="connsiteX14" fmla="*/ 267616 w 4605337"/>
              <a:gd name="connsiteY14" fmla="*/ 267616 h 1420956"/>
              <a:gd name="connsiteX15" fmla="*/ 156766 w 4605337"/>
              <a:gd name="connsiteY15" fmla="*/ 313532 h 1420956"/>
              <a:gd name="connsiteX16" fmla="*/ 0 w 4605337"/>
              <a:gd name="connsiteY16" fmla="*/ 156766 h 1420956"/>
              <a:gd name="connsiteX17" fmla="*/ 156766 w 4605337"/>
              <a:gd name="connsiteY17" fmla="*/ 0 h 1420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4605337" h="1420956">
                <a:moveTo>
                  <a:pt x="156766" y="0"/>
                </a:moveTo>
                <a:cubicBezTo>
                  <a:pt x="200056" y="0"/>
                  <a:pt x="239247" y="17547"/>
                  <a:pt x="267616" y="45916"/>
                </a:cubicBezTo>
                <a:lnTo>
                  <a:pt x="288042" y="76212"/>
                </a:lnTo>
                <a:lnTo>
                  <a:pt x="4324294" y="76212"/>
                </a:lnTo>
                <a:cubicBezTo>
                  <a:pt x="4479510" y="76212"/>
                  <a:pt x="4605337" y="202039"/>
                  <a:pt x="4605337" y="357255"/>
                </a:cubicBezTo>
                <a:lnTo>
                  <a:pt x="4605337" y="610147"/>
                </a:lnTo>
                <a:lnTo>
                  <a:pt x="4605337" y="634723"/>
                </a:lnTo>
                <a:lnTo>
                  <a:pt x="4605337" y="1420956"/>
                </a:lnTo>
                <a:lnTo>
                  <a:pt x="4452937" y="1420956"/>
                </a:lnTo>
                <a:lnTo>
                  <a:pt x="4452937" y="634723"/>
                </a:lnTo>
                <a:lnTo>
                  <a:pt x="4451891" y="634723"/>
                </a:lnTo>
                <a:lnTo>
                  <a:pt x="4451891" y="357255"/>
                </a:lnTo>
                <a:cubicBezTo>
                  <a:pt x="4451891" y="286785"/>
                  <a:pt x="4394764" y="229658"/>
                  <a:pt x="4324294" y="229658"/>
                </a:cubicBezTo>
                <a:lnTo>
                  <a:pt x="293208" y="229658"/>
                </a:lnTo>
                <a:lnTo>
                  <a:pt x="267616" y="267616"/>
                </a:lnTo>
                <a:cubicBezTo>
                  <a:pt x="239247" y="295985"/>
                  <a:pt x="200056" y="313532"/>
                  <a:pt x="156766" y="313532"/>
                </a:cubicBezTo>
                <a:cubicBezTo>
                  <a:pt x="70187" y="313532"/>
                  <a:pt x="0" y="243345"/>
                  <a:pt x="0" y="156766"/>
                </a:cubicBezTo>
                <a:cubicBezTo>
                  <a:pt x="0" y="70187"/>
                  <a:pt x="70187" y="0"/>
                  <a:pt x="156766" y="0"/>
                </a:cubicBezTo>
                <a:close/>
              </a:path>
            </a:pathLst>
          </a:custGeom>
          <a:solidFill>
            <a:srgbClr val="6098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제목 8"/>
          <p:cNvSpPr>
            <a:spLocks noGrp="1"/>
          </p:cNvSpPr>
          <p:nvPr>
            <p:ph type="title" hasCustomPrompt="1"/>
          </p:nvPr>
        </p:nvSpPr>
        <p:spPr>
          <a:xfrm>
            <a:off x="1016000" y="234951"/>
            <a:ext cx="4586514" cy="571500"/>
          </a:xfrm>
        </p:spPr>
        <p:txBody>
          <a:bodyPr>
            <a:noAutofit/>
          </a:bodyPr>
          <a:lstStyle>
            <a:lvl1pPr>
              <a:defRPr sz="3600" b="0" i="0">
                <a:solidFill>
                  <a:schemeClr val="accent6"/>
                </a:solidFill>
                <a:latin typeface="210 하얀바람 B" panose="02020603020101020101" pitchFamily="18" charset="-127"/>
                <a:ea typeface="210 하얀바람 B" panose="02020603020101020101" pitchFamily="18" charset="-127"/>
              </a:defRPr>
            </a:lvl1pPr>
          </a:lstStyle>
          <a:p>
            <a:r>
              <a:rPr lang="ko-KR" altLang="en-US" dirty="0"/>
              <a:t>제목 입력</a:t>
            </a:r>
          </a:p>
        </p:txBody>
      </p:sp>
      <p:sp>
        <p:nvSpPr>
          <p:cNvPr id="13" name="텍스트 개체 틀 29"/>
          <p:cNvSpPr>
            <a:spLocks noGrp="1"/>
          </p:cNvSpPr>
          <p:nvPr>
            <p:ph type="body" sz="quarter" idx="13" hasCustomPrompt="1"/>
          </p:nvPr>
        </p:nvSpPr>
        <p:spPr>
          <a:xfrm>
            <a:off x="1346518" y="772512"/>
            <a:ext cx="4255996" cy="363504"/>
          </a:xfrm>
        </p:spPr>
        <p:txBody>
          <a:bodyPr>
            <a:normAutofit/>
          </a:bodyPr>
          <a:lstStyle>
            <a:lvl1pPr marL="0" indent="0" algn="l">
              <a:buNone/>
              <a:defRPr sz="1800" b="1" i="0">
                <a:solidFill>
                  <a:schemeClr val="accent6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 dirty="0"/>
              <a:t>부제목 입력</a:t>
            </a:r>
            <a:endParaRPr lang="en-US" altLang="ko-KR" dirty="0"/>
          </a:p>
        </p:txBody>
      </p:sp>
      <p:sp>
        <p:nvSpPr>
          <p:cNvPr id="15" name="텍스트 개체 틀 29"/>
          <p:cNvSpPr>
            <a:spLocks noGrp="1"/>
          </p:cNvSpPr>
          <p:nvPr>
            <p:ph type="body" sz="quarter" idx="14" hasCustomPrompt="1"/>
          </p:nvPr>
        </p:nvSpPr>
        <p:spPr>
          <a:xfrm>
            <a:off x="7488337" y="4857447"/>
            <a:ext cx="2798663" cy="981378"/>
          </a:xfrm>
        </p:spPr>
        <p:txBody>
          <a:bodyPr>
            <a:normAutofit/>
          </a:bodyPr>
          <a:lstStyle>
            <a:lvl1pPr marL="0" indent="0" algn="l">
              <a:buNone/>
              <a:defRPr sz="1200" b="1" i="0">
                <a:solidFill>
                  <a:srgbClr val="8B723C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 dirty="0"/>
              <a:t>내용 입력</a:t>
            </a:r>
            <a:endParaRPr lang="en-US" altLang="ko-KR" dirty="0"/>
          </a:p>
        </p:txBody>
      </p:sp>
      <p:sp>
        <p:nvSpPr>
          <p:cNvPr id="17" name="텍스트 개체 틀 29"/>
          <p:cNvSpPr>
            <a:spLocks noGrp="1"/>
          </p:cNvSpPr>
          <p:nvPr>
            <p:ph type="body" sz="quarter" idx="15" hasCustomPrompt="1"/>
          </p:nvPr>
        </p:nvSpPr>
        <p:spPr>
          <a:xfrm>
            <a:off x="7488337" y="3089884"/>
            <a:ext cx="2798663" cy="981378"/>
          </a:xfrm>
        </p:spPr>
        <p:txBody>
          <a:bodyPr>
            <a:normAutofit/>
          </a:bodyPr>
          <a:lstStyle>
            <a:lvl1pPr marL="0" indent="0" algn="l">
              <a:buNone/>
              <a:defRPr sz="1200" b="1" i="0">
                <a:solidFill>
                  <a:srgbClr val="8B723C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 dirty="0"/>
              <a:t>내용 입력</a:t>
            </a:r>
            <a:endParaRPr lang="en-US" altLang="ko-KR" dirty="0"/>
          </a:p>
        </p:txBody>
      </p:sp>
      <p:sp>
        <p:nvSpPr>
          <p:cNvPr id="19" name="텍스트 개체 틀 29"/>
          <p:cNvSpPr>
            <a:spLocks noGrp="1"/>
          </p:cNvSpPr>
          <p:nvPr>
            <p:ph type="body" sz="quarter" idx="16" hasCustomPrompt="1"/>
          </p:nvPr>
        </p:nvSpPr>
        <p:spPr>
          <a:xfrm>
            <a:off x="7488337" y="1293256"/>
            <a:ext cx="2798663" cy="981378"/>
          </a:xfrm>
        </p:spPr>
        <p:txBody>
          <a:bodyPr>
            <a:normAutofit/>
          </a:bodyPr>
          <a:lstStyle>
            <a:lvl1pPr marL="0" indent="0" algn="l">
              <a:buNone/>
              <a:defRPr sz="1200" b="1" i="0">
                <a:solidFill>
                  <a:srgbClr val="8B723C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 dirty="0"/>
              <a:t>내용 입력</a:t>
            </a:r>
            <a:endParaRPr lang="en-US" altLang="ko-KR" dirty="0"/>
          </a:p>
        </p:txBody>
      </p:sp>
      <p:sp>
        <p:nvSpPr>
          <p:cNvPr id="21" name="텍스트 개체 틀 29"/>
          <p:cNvSpPr>
            <a:spLocks noGrp="1"/>
          </p:cNvSpPr>
          <p:nvPr>
            <p:ph type="body" sz="quarter" idx="17" hasCustomPrompt="1"/>
          </p:nvPr>
        </p:nvSpPr>
        <p:spPr>
          <a:xfrm>
            <a:off x="1828801" y="3861267"/>
            <a:ext cx="2902802" cy="996179"/>
          </a:xfrm>
        </p:spPr>
        <p:txBody>
          <a:bodyPr>
            <a:normAutofit/>
          </a:bodyPr>
          <a:lstStyle>
            <a:lvl1pPr marL="0" indent="0" algn="r">
              <a:buNone/>
              <a:defRPr sz="1200" b="1" i="0">
                <a:solidFill>
                  <a:srgbClr val="8B723C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 dirty="0"/>
              <a:t>내용 입력</a:t>
            </a:r>
            <a:endParaRPr lang="en-US" altLang="ko-KR" dirty="0"/>
          </a:p>
        </p:txBody>
      </p:sp>
      <p:sp>
        <p:nvSpPr>
          <p:cNvPr id="23" name="텍스트 개체 틀 29"/>
          <p:cNvSpPr>
            <a:spLocks noGrp="1"/>
          </p:cNvSpPr>
          <p:nvPr>
            <p:ph type="body" sz="quarter" idx="18" hasCustomPrompt="1"/>
          </p:nvPr>
        </p:nvSpPr>
        <p:spPr>
          <a:xfrm>
            <a:off x="1828801" y="1872971"/>
            <a:ext cx="2902802" cy="996179"/>
          </a:xfrm>
        </p:spPr>
        <p:txBody>
          <a:bodyPr>
            <a:normAutofit/>
          </a:bodyPr>
          <a:lstStyle>
            <a:lvl1pPr marL="0" indent="0" algn="r">
              <a:buNone/>
              <a:defRPr sz="1200" b="1" i="0">
                <a:solidFill>
                  <a:srgbClr val="8B723C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 dirty="0"/>
              <a:t>내용 입력</a:t>
            </a:r>
            <a:endParaRPr lang="en-US" altLang="ko-KR" dirty="0"/>
          </a:p>
        </p:txBody>
      </p:sp>
      <p:sp>
        <p:nvSpPr>
          <p:cNvPr id="25" name="텍스트 개체 틀 24"/>
          <p:cNvSpPr>
            <a:spLocks noGrp="1"/>
          </p:cNvSpPr>
          <p:nvPr>
            <p:ph type="body" sz="quarter" idx="19" hasCustomPrompt="1"/>
          </p:nvPr>
        </p:nvSpPr>
        <p:spPr>
          <a:xfrm>
            <a:off x="6446497" y="4770293"/>
            <a:ext cx="1041840" cy="570382"/>
          </a:xfrm>
        </p:spPr>
        <p:txBody>
          <a:bodyPr anchor="ctr">
            <a:normAutofit/>
          </a:bodyPr>
          <a:lstStyle>
            <a:lvl1pPr>
              <a:defRPr sz="2800" b="0" i="0">
                <a:solidFill>
                  <a:srgbClr val="8B723C"/>
                </a:solidFill>
                <a:latin typeface="210 하얀바람 B" panose="02020603020101020101" pitchFamily="18" charset="-127"/>
                <a:ea typeface="210 하얀바람 B" panose="02020603020101020101" pitchFamily="18" charset="-12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 dirty="0"/>
              <a:t>년도</a:t>
            </a:r>
          </a:p>
        </p:txBody>
      </p:sp>
      <p:sp>
        <p:nvSpPr>
          <p:cNvPr id="26" name="텍스트 개체 틀 24"/>
          <p:cNvSpPr>
            <a:spLocks noGrp="1"/>
          </p:cNvSpPr>
          <p:nvPr>
            <p:ph type="body" sz="quarter" idx="20" hasCustomPrompt="1"/>
          </p:nvPr>
        </p:nvSpPr>
        <p:spPr>
          <a:xfrm>
            <a:off x="6446497" y="3000557"/>
            <a:ext cx="1041840" cy="570382"/>
          </a:xfrm>
        </p:spPr>
        <p:txBody>
          <a:bodyPr anchor="ctr">
            <a:normAutofit/>
          </a:bodyPr>
          <a:lstStyle>
            <a:lvl1pPr>
              <a:defRPr sz="2800" b="0" i="0">
                <a:solidFill>
                  <a:srgbClr val="8B723C"/>
                </a:solidFill>
                <a:latin typeface="210 하얀바람 B" panose="02020603020101020101" pitchFamily="18" charset="-127"/>
                <a:ea typeface="210 하얀바람 B" panose="02020603020101020101" pitchFamily="18" charset="-12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 dirty="0"/>
              <a:t>년도</a:t>
            </a:r>
          </a:p>
        </p:txBody>
      </p:sp>
      <p:sp>
        <p:nvSpPr>
          <p:cNvPr id="27" name="텍스트 개체 틀 24"/>
          <p:cNvSpPr>
            <a:spLocks noGrp="1"/>
          </p:cNvSpPr>
          <p:nvPr>
            <p:ph type="body" sz="quarter" idx="21" hasCustomPrompt="1"/>
          </p:nvPr>
        </p:nvSpPr>
        <p:spPr>
          <a:xfrm>
            <a:off x="6446497" y="1208860"/>
            <a:ext cx="1041840" cy="570382"/>
          </a:xfrm>
        </p:spPr>
        <p:txBody>
          <a:bodyPr anchor="ctr">
            <a:normAutofit/>
          </a:bodyPr>
          <a:lstStyle>
            <a:lvl1pPr>
              <a:defRPr sz="2800" b="0" i="0">
                <a:solidFill>
                  <a:srgbClr val="8B723C"/>
                </a:solidFill>
                <a:latin typeface="210 하얀바람 B" panose="02020603020101020101" pitchFamily="18" charset="-127"/>
                <a:ea typeface="210 하얀바람 B" panose="02020603020101020101" pitchFamily="18" charset="-12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 dirty="0"/>
              <a:t>년도</a:t>
            </a:r>
          </a:p>
        </p:txBody>
      </p:sp>
      <p:sp>
        <p:nvSpPr>
          <p:cNvPr id="28" name="텍스트 개체 틀 24"/>
          <p:cNvSpPr>
            <a:spLocks noGrp="1"/>
          </p:cNvSpPr>
          <p:nvPr>
            <p:ph type="body" sz="quarter" idx="22" hasCustomPrompt="1"/>
          </p:nvPr>
        </p:nvSpPr>
        <p:spPr>
          <a:xfrm>
            <a:off x="4731602" y="3773498"/>
            <a:ext cx="1021102" cy="570382"/>
          </a:xfrm>
        </p:spPr>
        <p:txBody>
          <a:bodyPr anchor="ctr">
            <a:normAutofit/>
          </a:bodyPr>
          <a:lstStyle>
            <a:lvl1pPr algn="r">
              <a:defRPr sz="2800" b="0" i="0">
                <a:solidFill>
                  <a:srgbClr val="8B723C"/>
                </a:solidFill>
                <a:latin typeface="210 하얀바람 B" panose="02020603020101020101" pitchFamily="18" charset="-127"/>
                <a:ea typeface="210 하얀바람 B" panose="02020603020101020101" pitchFamily="18" charset="-12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 dirty="0"/>
              <a:t>년도</a:t>
            </a:r>
          </a:p>
        </p:txBody>
      </p:sp>
      <p:sp>
        <p:nvSpPr>
          <p:cNvPr id="29" name="텍스트 개체 틀 24"/>
          <p:cNvSpPr>
            <a:spLocks noGrp="1"/>
          </p:cNvSpPr>
          <p:nvPr>
            <p:ph type="body" sz="quarter" idx="23" hasCustomPrompt="1"/>
          </p:nvPr>
        </p:nvSpPr>
        <p:spPr>
          <a:xfrm>
            <a:off x="4731602" y="1789573"/>
            <a:ext cx="1021102" cy="570382"/>
          </a:xfrm>
        </p:spPr>
        <p:txBody>
          <a:bodyPr anchor="ctr">
            <a:normAutofit/>
          </a:bodyPr>
          <a:lstStyle>
            <a:lvl1pPr algn="r">
              <a:defRPr sz="2800" b="0" i="0">
                <a:solidFill>
                  <a:srgbClr val="8B723C"/>
                </a:solidFill>
                <a:latin typeface="210 하얀바람 B" panose="02020603020101020101" pitchFamily="18" charset="-127"/>
                <a:ea typeface="210 하얀바람 B" panose="02020603020101020101" pitchFamily="18" charset="-12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 dirty="0"/>
              <a:t>년도</a:t>
            </a:r>
          </a:p>
        </p:txBody>
      </p:sp>
    </p:spTree>
    <p:extLst>
      <p:ext uri="{BB962C8B-B14F-4D97-AF65-F5344CB8AC3E}">
        <p14:creationId xmlns:p14="http://schemas.microsoft.com/office/powerpoint/2010/main" val="3930562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5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설명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3"/>
          <p:cNvSpPr>
            <a:spLocks noGrp="1"/>
          </p:cNvSpPr>
          <p:nvPr>
            <p:ph type="pic" sz="quarter" idx="10"/>
          </p:nvPr>
        </p:nvSpPr>
        <p:spPr>
          <a:xfrm>
            <a:off x="533400" y="1704975"/>
            <a:ext cx="5353050" cy="4514850"/>
          </a:xfrm>
        </p:spPr>
        <p:txBody>
          <a:bodyPr/>
          <a:lstStyle/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400800" y="2614785"/>
            <a:ext cx="4514850" cy="3605039"/>
          </a:xfrm>
          <a:prstGeom prst="rect">
            <a:avLst/>
          </a:prstGeom>
          <a:solidFill>
            <a:srgbClr val="8A713B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400800" y="1704975"/>
            <a:ext cx="4514850" cy="909812"/>
          </a:xfrm>
          <a:prstGeom prst="rect">
            <a:avLst/>
          </a:prstGeom>
          <a:solidFill>
            <a:srgbClr val="8A71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텍스트 개체 틀 29"/>
          <p:cNvSpPr>
            <a:spLocks noGrp="1"/>
          </p:cNvSpPr>
          <p:nvPr>
            <p:ph type="body" sz="quarter" idx="14" hasCustomPrompt="1"/>
          </p:nvPr>
        </p:nvSpPr>
        <p:spPr>
          <a:xfrm>
            <a:off x="6856152" y="3001994"/>
            <a:ext cx="3604146" cy="2427256"/>
          </a:xfrm>
        </p:spPr>
        <p:txBody>
          <a:bodyPr>
            <a:normAutofit/>
          </a:bodyPr>
          <a:lstStyle>
            <a:lvl1pPr marL="0" indent="0" algn="just">
              <a:buNone/>
              <a:defRPr sz="1600" b="1" i="0">
                <a:solidFill>
                  <a:schemeClr val="accent6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 dirty="0"/>
              <a:t>내용 입력</a:t>
            </a:r>
            <a:endParaRPr lang="en-US" altLang="ko-KR" dirty="0"/>
          </a:p>
        </p:txBody>
      </p:sp>
      <p:sp>
        <p:nvSpPr>
          <p:cNvPr id="26" name="텍스트 개체 틀 25"/>
          <p:cNvSpPr>
            <a:spLocks noGrp="1"/>
          </p:cNvSpPr>
          <p:nvPr>
            <p:ph type="body" sz="quarter" idx="16" hasCustomPrompt="1"/>
          </p:nvPr>
        </p:nvSpPr>
        <p:spPr>
          <a:xfrm>
            <a:off x="8813800" y="6034262"/>
            <a:ext cx="2101850" cy="185563"/>
          </a:xfrm>
        </p:spPr>
        <p:txBody>
          <a:bodyPr anchor="ctr">
            <a:normAutofit/>
          </a:bodyPr>
          <a:lstStyle>
            <a:lvl1pPr algn="r">
              <a:defRPr sz="8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/>
              <a:t>출처 입력</a:t>
            </a:r>
            <a:endParaRPr lang="ko-KR" altLang="en-US" dirty="0"/>
          </a:p>
        </p:txBody>
      </p:sp>
      <p:sp>
        <p:nvSpPr>
          <p:cNvPr id="10" name="제목 8"/>
          <p:cNvSpPr>
            <a:spLocks noGrp="1"/>
          </p:cNvSpPr>
          <p:nvPr>
            <p:ph type="title" hasCustomPrompt="1"/>
          </p:nvPr>
        </p:nvSpPr>
        <p:spPr>
          <a:xfrm>
            <a:off x="1016000" y="234951"/>
            <a:ext cx="4586514" cy="571500"/>
          </a:xfrm>
        </p:spPr>
        <p:txBody>
          <a:bodyPr>
            <a:noAutofit/>
          </a:bodyPr>
          <a:lstStyle>
            <a:lvl1pPr>
              <a:defRPr sz="3600" b="0" i="0">
                <a:solidFill>
                  <a:schemeClr val="accent6"/>
                </a:solidFill>
                <a:latin typeface="210 하얀바람 B" panose="02020603020101020101" pitchFamily="18" charset="-127"/>
                <a:ea typeface="210 하얀바람 B" panose="02020603020101020101" pitchFamily="18" charset="-127"/>
              </a:defRPr>
            </a:lvl1pPr>
          </a:lstStyle>
          <a:p>
            <a:r>
              <a:rPr lang="ko-KR" altLang="en-US" dirty="0"/>
              <a:t>제목 입력</a:t>
            </a:r>
          </a:p>
        </p:txBody>
      </p:sp>
      <p:sp>
        <p:nvSpPr>
          <p:cNvPr id="11" name="텍스트 개체 틀 29"/>
          <p:cNvSpPr>
            <a:spLocks noGrp="1"/>
          </p:cNvSpPr>
          <p:nvPr>
            <p:ph type="body" sz="quarter" idx="13" hasCustomPrompt="1"/>
          </p:nvPr>
        </p:nvSpPr>
        <p:spPr>
          <a:xfrm>
            <a:off x="1346518" y="772512"/>
            <a:ext cx="4255996" cy="363504"/>
          </a:xfrm>
        </p:spPr>
        <p:txBody>
          <a:bodyPr>
            <a:normAutofit/>
          </a:bodyPr>
          <a:lstStyle>
            <a:lvl1pPr marL="0" indent="0" algn="l">
              <a:buNone/>
              <a:defRPr sz="1800" b="1" i="0">
                <a:solidFill>
                  <a:schemeClr val="accent6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 dirty="0"/>
              <a:t>부제목 입력</a:t>
            </a:r>
            <a:endParaRPr lang="en-US" altLang="ko-KR" dirty="0"/>
          </a:p>
        </p:txBody>
      </p:sp>
      <p:sp>
        <p:nvSpPr>
          <p:cNvPr id="22" name="텍스트 개체 틀 21"/>
          <p:cNvSpPr>
            <a:spLocks noGrp="1"/>
          </p:cNvSpPr>
          <p:nvPr>
            <p:ph type="body" sz="quarter" idx="15"/>
          </p:nvPr>
        </p:nvSpPr>
        <p:spPr>
          <a:xfrm>
            <a:off x="6772275" y="1905087"/>
            <a:ext cx="3771900" cy="509587"/>
          </a:xfrm>
        </p:spPr>
        <p:txBody>
          <a:bodyPr anchor="ctr">
            <a:normAutofit/>
          </a:bodyPr>
          <a:lstStyle>
            <a:lvl1pPr algn="ctr">
              <a:defRPr sz="2400" b="0" i="0">
                <a:solidFill>
                  <a:schemeClr val="accent6"/>
                </a:solidFill>
                <a:latin typeface="210 하얀바람 B" panose="02020603020101020101" pitchFamily="18" charset="-127"/>
                <a:ea typeface="210 하얀바람 B" panose="02020603020101020101" pitchFamily="18" charset="-12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596894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2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6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42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2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비교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85595" y="1713440"/>
            <a:ext cx="5481871" cy="3564092"/>
          </a:xfrm>
          <a:prstGeom prst="rect">
            <a:avLst/>
          </a:prstGeom>
          <a:solidFill>
            <a:srgbClr val="8A713B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85595" y="5269121"/>
            <a:ext cx="5481871" cy="718143"/>
          </a:xfrm>
          <a:prstGeom prst="rect">
            <a:avLst/>
          </a:prstGeom>
          <a:solidFill>
            <a:srgbClr val="8A71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224534" y="1713440"/>
            <a:ext cx="5481871" cy="3564092"/>
          </a:xfrm>
          <a:prstGeom prst="rect">
            <a:avLst/>
          </a:prstGeom>
          <a:solidFill>
            <a:srgbClr val="8A713B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224534" y="5269121"/>
            <a:ext cx="5481871" cy="718143"/>
          </a:xfrm>
          <a:prstGeom prst="rect">
            <a:avLst/>
          </a:prstGeom>
          <a:solidFill>
            <a:srgbClr val="8A71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그림 개체 틀 9"/>
          <p:cNvSpPr>
            <a:spLocks noGrp="1"/>
          </p:cNvSpPr>
          <p:nvPr>
            <p:ph type="pic" sz="quarter" idx="14"/>
          </p:nvPr>
        </p:nvSpPr>
        <p:spPr>
          <a:xfrm>
            <a:off x="740505" y="1923861"/>
            <a:ext cx="4972050" cy="3143250"/>
          </a:xfrm>
        </p:spPr>
        <p:txBody>
          <a:bodyPr/>
          <a:lstStyle/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11" name="그림 개체 틀 9"/>
          <p:cNvSpPr>
            <a:spLocks noGrp="1"/>
          </p:cNvSpPr>
          <p:nvPr>
            <p:ph type="pic" sz="quarter" idx="15"/>
          </p:nvPr>
        </p:nvSpPr>
        <p:spPr>
          <a:xfrm>
            <a:off x="6479444" y="1923861"/>
            <a:ext cx="4972050" cy="3143250"/>
          </a:xfrm>
        </p:spPr>
        <p:txBody>
          <a:bodyPr/>
          <a:lstStyle/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6"/>
          </p:nvPr>
        </p:nvSpPr>
        <p:spPr>
          <a:xfrm>
            <a:off x="1273905" y="5334147"/>
            <a:ext cx="3905250" cy="588091"/>
          </a:xfrm>
        </p:spPr>
        <p:txBody>
          <a:bodyPr anchor="ctr">
            <a:normAutofit/>
          </a:bodyPr>
          <a:lstStyle>
            <a:lvl1pPr algn="ctr">
              <a:defRPr sz="2000" b="0" i="0">
                <a:solidFill>
                  <a:schemeClr val="accent6"/>
                </a:solidFill>
                <a:latin typeface="210 하얀바람 B" panose="02020603020101020101" pitchFamily="18" charset="-127"/>
                <a:ea typeface="210 하얀바람 B" panose="02020603020101020101" pitchFamily="18" charset="-127"/>
              </a:defRPr>
            </a:lvl1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4" name="텍스트 개체 틀 12"/>
          <p:cNvSpPr>
            <a:spLocks noGrp="1"/>
          </p:cNvSpPr>
          <p:nvPr>
            <p:ph type="body" sz="quarter" idx="17"/>
          </p:nvPr>
        </p:nvSpPr>
        <p:spPr>
          <a:xfrm>
            <a:off x="7012844" y="5334147"/>
            <a:ext cx="3905250" cy="588091"/>
          </a:xfrm>
        </p:spPr>
        <p:txBody>
          <a:bodyPr anchor="ctr">
            <a:normAutofit/>
          </a:bodyPr>
          <a:lstStyle>
            <a:lvl1pPr algn="ctr">
              <a:defRPr sz="2000" b="0" i="0">
                <a:solidFill>
                  <a:schemeClr val="accent6"/>
                </a:solidFill>
                <a:latin typeface="210 하얀바람 B" panose="02020603020101020101" pitchFamily="18" charset="-127"/>
                <a:ea typeface="210 하얀바람 B" panose="02020603020101020101" pitchFamily="18" charset="-127"/>
              </a:defRPr>
            </a:lvl1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2" name="제목 8"/>
          <p:cNvSpPr>
            <a:spLocks noGrp="1"/>
          </p:cNvSpPr>
          <p:nvPr>
            <p:ph type="title" hasCustomPrompt="1"/>
          </p:nvPr>
        </p:nvSpPr>
        <p:spPr>
          <a:xfrm>
            <a:off x="1016000" y="234951"/>
            <a:ext cx="4586514" cy="571500"/>
          </a:xfrm>
        </p:spPr>
        <p:txBody>
          <a:bodyPr>
            <a:noAutofit/>
          </a:bodyPr>
          <a:lstStyle>
            <a:lvl1pPr>
              <a:defRPr sz="3600" b="0" i="0">
                <a:solidFill>
                  <a:schemeClr val="accent6"/>
                </a:solidFill>
                <a:latin typeface="210 하얀바람 B" panose="02020603020101020101" pitchFamily="18" charset="-127"/>
                <a:ea typeface="210 하얀바람 B" panose="02020603020101020101" pitchFamily="18" charset="-127"/>
              </a:defRPr>
            </a:lvl1pPr>
          </a:lstStyle>
          <a:p>
            <a:r>
              <a:rPr lang="ko-KR" altLang="en-US" dirty="0"/>
              <a:t>제목 입력</a:t>
            </a:r>
          </a:p>
        </p:txBody>
      </p:sp>
      <p:sp>
        <p:nvSpPr>
          <p:cNvPr id="17" name="텍스트 개체 틀 29"/>
          <p:cNvSpPr>
            <a:spLocks noGrp="1"/>
          </p:cNvSpPr>
          <p:nvPr>
            <p:ph type="body" sz="quarter" idx="13" hasCustomPrompt="1"/>
          </p:nvPr>
        </p:nvSpPr>
        <p:spPr>
          <a:xfrm>
            <a:off x="1346518" y="772512"/>
            <a:ext cx="4255996" cy="363504"/>
          </a:xfrm>
        </p:spPr>
        <p:txBody>
          <a:bodyPr>
            <a:normAutofit/>
          </a:bodyPr>
          <a:lstStyle>
            <a:lvl1pPr marL="0" indent="0" algn="l">
              <a:buNone/>
              <a:defRPr sz="1800" b="1" i="0">
                <a:solidFill>
                  <a:schemeClr val="accent6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 dirty="0"/>
              <a:t>부제목 입력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93449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차트 설명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차트 개체 틀 5"/>
          <p:cNvSpPr>
            <a:spLocks noGrp="1"/>
          </p:cNvSpPr>
          <p:nvPr>
            <p:ph type="chart" sz="quarter" idx="14"/>
          </p:nvPr>
        </p:nvSpPr>
        <p:spPr>
          <a:xfrm>
            <a:off x="6019800" y="1466850"/>
            <a:ext cx="5867400" cy="5086350"/>
          </a:xfrm>
        </p:spPr>
        <p:txBody>
          <a:bodyPr/>
          <a:lstStyle/>
          <a:p>
            <a:r>
              <a:rPr lang="ko-KR" altLang="en-US"/>
              <a:t>차트를 추가하려면 아이콘을 클릭하십시오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876300" y="1704975"/>
            <a:ext cx="4514850" cy="4514850"/>
          </a:xfrm>
          <a:prstGeom prst="rect">
            <a:avLst/>
          </a:prstGeom>
          <a:solidFill>
            <a:srgbClr val="8A713B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876300" y="1704975"/>
            <a:ext cx="4514850" cy="909812"/>
          </a:xfrm>
          <a:prstGeom prst="rect">
            <a:avLst/>
          </a:prstGeom>
          <a:solidFill>
            <a:srgbClr val="8A71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29"/>
          <p:cNvSpPr>
            <a:spLocks noGrp="1"/>
          </p:cNvSpPr>
          <p:nvPr>
            <p:ph type="body" sz="quarter" idx="15" hasCustomPrompt="1"/>
          </p:nvPr>
        </p:nvSpPr>
        <p:spPr>
          <a:xfrm>
            <a:off x="1331652" y="3001994"/>
            <a:ext cx="3604146" cy="2427256"/>
          </a:xfrm>
        </p:spPr>
        <p:txBody>
          <a:bodyPr>
            <a:normAutofit/>
          </a:bodyPr>
          <a:lstStyle>
            <a:lvl1pPr marL="0" indent="0" algn="just">
              <a:buNone/>
              <a:defRPr sz="1600" b="1" i="0">
                <a:solidFill>
                  <a:schemeClr val="accent6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 dirty="0"/>
              <a:t>내용 입력</a:t>
            </a:r>
            <a:endParaRPr lang="en-US" altLang="ko-KR" dirty="0"/>
          </a:p>
        </p:txBody>
      </p:sp>
      <p:sp>
        <p:nvSpPr>
          <p:cNvPr id="10" name="텍스트 개체 틀 21"/>
          <p:cNvSpPr>
            <a:spLocks noGrp="1"/>
          </p:cNvSpPr>
          <p:nvPr>
            <p:ph type="body" sz="quarter" idx="16"/>
          </p:nvPr>
        </p:nvSpPr>
        <p:spPr>
          <a:xfrm>
            <a:off x="1247775" y="1905087"/>
            <a:ext cx="3771900" cy="509587"/>
          </a:xfrm>
        </p:spPr>
        <p:txBody>
          <a:bodyPr anchor="ctr">
            <a:normAutofit/>
          </a:bodyPr>
          <a:lstStyle>
            <a:lvl1pPr algn="ctr">
              <a:defRPr sz="2400" b="0" i="0">
                <a:solidFill>
                  <a:schemeClr val="accent6"/>
                </a:solidFill>
                <a:latin typeface="210 하얀바람 B" panose="02020603020101020101" pitchFamily="18" charset="-127"/>
                <a:ea typeface="210 하얀바람 B" panose="02020603020101020101" pitchFamily="18" charset="-12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1" name="텍스트 개체 틀 25"/>
          <p:cNvSpPr>
            <a:spLocks noGrp="1"/>
          </p:cNvSpPr>
          <p:nvPr>
            <p:ph type="body" sz="quarter" idx="17" hasCustomPrompt="1"/>
          </p:nvPr>
        </p:nvSpPr>
        <p:spPr>
          <a:xfrm>
            <a:off x="3289300" y="6034262"/>
            <a:ext cx="2101850" cy="185563"/>
          </a:xfrm>
        </p:spPr>
        <p:txBody>
          <a:bodyPr anchor="ctr">
            <a:normAutofit/>
          </a:bodyPr>
          <a:lstStyle>
            <a:lvl1pPr algn="r">
              <a:defRPr sz="8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/>
              <a:t>출처 입력</a:t>
            </a:r>
            <a:endParaRPr lang="ko-KR" altLang="en-US" dirty="0"/>
          </a:p>
        </p:txBody>
      </p:sp>
      <p:sp>
        <p:nvSpPr>
          <p:cNvPr id="12" name="제목 8"/>
          <p:cNvSpPr>
            <a:spLocks noGrp="1"/>
          </p:cNvSpPr>
          <p:nvPr>
            <p:ph type="title" hasCustomPrompt="1"/>
          </p:nvPr>
        </p:nvSpPr>
        <p:spPr>
          <a:xfrm>
            <a:off x="1016000" y="234951"/>
            <a:ext cx="4586514" cy="571500"/>
          </a:xfrm>
        </p:spPr>
        <p:txBody>
          <a:bodyPr>
            <a:noAutofit/>
          </a:bodyPr>
          <a:lstStyle>
            <a:lvl1pPr>
              <a:defRPr sz="3600" b="0" i="0">
                <a:solidFill>
                  <a:schemeClr val="accent6"/>
                </a:solidFill>
                <a:latin typeface="210 하얀바람 B" panose="02020603020101020101" pitchFamily="18" charset="-127"/>
                <a:ea typeface="210 하얀바람 B" panose="02020603020101020101" pitchFamily="18" charset="-127"/>
              </a:defRPr>
            </a:lvl1pPr>
          </a:lstStyle>
          <a:p>
            <a:r>
              <a:rPr lang="ko-KR" altLang="en-US" dirty="0"/>
              <a:t>제목 입력</a:t>
            </a:r>
          </a:p>
        </p:txBody>
      </p:sp>
      <p:sp>
        <p:nvSpPr>
          <p:cNvPr id="13" name="텍스트 개체 틀 29"/>
          <p:cNvSpPr>
            <a:spLocks noGrp="1"/>
          </p:cNvSpPr>
          <p:nvPr>
            <p:ph type="body" sz="quarter" idx="13" hasCustomPrompt="1"/>
          </p:nvPr>
        </p:nvSpPr>
        <p:spPr>
          <a:xfrm>
            <a:off x="1346518" y="772512"/>
            <a:ext cx="4255996" cy="363504"/>
          </a:xfrm>
        </p:spPr>
        <p:txBody>
          <a:bodyPr>
            <a:normAutofit/>
          </a:bodyPr>
          <a:lstStyle>
            <a:lvl1pPr marL="0" indent="0" algn="l">
              <a:buNone/>
              <a:defRPr sz="1800" b="1" i="0">
                <a:solidFill>
                  <a:schemeClr val="accent6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 dirty="0"/>
              <a:t>부제목 입력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41999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42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0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1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차트&amp;그림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차트 개체 틀 5"/>
          <p:cNvSpPr>
            <a:spLocks noGrp="1"/>
          </p:cNvSpPr>
          <p:nvPr>
            <p:ph type="chart" sz="quarter" idx="14"/>
          </p:nvPr>
        </p:nvSpPr>
        <p:spPr>
          <a:xfrm>
            <a:off x="339270" y="1466850"/>
            <a:ext cx="5867400" cy="5086350"/>
          </a:xfrm>
        </p:spPr>
        <p:txBody>
          <a:bodyPr/>
          <a:lstStyle/>
          <a:p>
            <a:r>
              <a:rPr lang="ko-KR" altLang="en-US"/>
              <a:t>차트를 추가하려면 아이콘을 클릭하십시오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6762750" y="2490960"/>
            <a:ext cx="4914900" cy="3938415"/>
          </a:xfrm>
          <a:prstGeom prst="rect">
            <a:avLst/>
          </a:prstGeom>
          <a:solidFill>
            <a:srgbClr val="8A713B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762750" y="1581150"/>
            <a:ext cx="4914900" cy="909812"/>
          </a:xfrm>
          <a:prstGeom prst="rect">
            <a:avLst/>
          </a:prstGeom>
          <a:solidFill>
            <a:srgbClr val="8A71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21"/>
          <p:cNvSpPr>
            <a:spLocks noGrp="1"/>
          </p:cNvSpPr>
          <p:nvPr>
            <p:ph type="body" sz="quarter" idx="16"/>
          </p:nvPr>
        </p:nvSpPr>
        <p:spPr>
          <a:xfrm>
            <a:off x="7191375" y="1781263"/>
            <a:ext cx="4057650" cy="509587"/>
          </a:xfrm>
        </p:spPr>
        <p:txBody>
          <a:bodyPr anchor="ctr">
            <a:normAutofit/>
          </a:bodyPr>
          <a:lstStyle>
            <a:lvl1pPr algn="ctr">
              <a:defRPr sz="2400" b="0" i="0">
                <a:solidFill>
                  <a:schemeClr val="accent6"/>
                </a:solidFill>
                <a:latin typeface="210 하얀바람 B" panose="02020603020101020101" pitchFamily="18" charset="-127"/>
                <a:ea typeface="210 하얀바람 B" panose="02020603020101020101" pitchFamily="18" charset="-12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2" name="그림 개체 틀 11"/>
          <p:cNvSpPr>
            <a:spLocks noGrp="1"/>
          </p:cNvSpPr>
          <p:nvPr>
            <p:ph type="pic" sz="quarter" idx="17"/>
          </p:nvPr>
        </p:nvSpPr>
        <p:spPr>
          <a:xfrm>
            <a:off x="6919912" y="2681482"/>
            <a:ext cx="4600576" cy="3557371"/>
          </a:xfrm>
        </p:spPr>
        <p:txBody>
          <a:bodyPr/>
          <a:lstStyle/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10" name="제목 8"/>
          <p:cNvSpPr>
            <a:spLocks noGrp="1"/>
          </p:cNvSpPr>
          <p:nvPr>
            <p:ph type="title" hasCustomPrompt="1"/>
          </p:nvPr>
        </p:nvSpPr>
        <p:spPr>
          <a:xfrm>
            <a:off x="1016000" y="234951"/>
            <a:ext cx="4586514" cy="571500"/>
          </a:xfrm>
        </p:spPr>
        <p:txBody>
          <a:bodyPr>
            <a:noAutofit/>
          </a:bodyPr>
          <a:lstStyle>
            <a:lvl1pPr>
              <a:defRPr sz="3600" b="0" i="0">
                <a:solidFill>
                  <a:schemeClr val="accent6"/>
                </a:solidFill>
                <a:latin typeface="210 하얀바람 B" panose="02020603020101020101" pitchFamily="18" charset="-127"/>
                <a:ea typeface="210 하얀바람 B" panose="02020603020101020101" pitchFamily="18" charset="-127"/>
              </a:defRPr>
            </a:lvl1pPr>
          </a:lstStyle>
          <a:p>
            <a:r>
              <a:rPr lang="ko-KR" altLang="en-US" dirty="0"/>
              <a:t>제목 입력</a:t>
            </a:r>
          </a:p>
        </p:txBody>
      </p:sp>
      <p:sp>
        <p:nvSpPr>
          <p:cNvPr id="11" name="텍스트 개체 틀 29"/>
          <p:cNvSpPr>
            <a:spLocks noGrp="1"/>
          </p:cNvSpPr>
          <p:nvPr>
            <p:ph type="body" sz="quarter" idx="13" hasCustomPrompt="1"/>
          </p:nvPr>
        </p:nvSpPr>
        <p:spPr>
          <a:xfrm>
            <a:off x="1346518" y="772512"/>
            <a:ext cx="4255996" cy="363504"/>
          </a:xfrm>
        </p:spPr>
        <p:txBody>
          <a:bodyPr>
            <a:normAutofit/>
          </a:bodyPr>
          <a:lstStyle>
            <a:lvl1pPr marL="0" indent="0" algn="l">
              <a:buNone/>
              <a:defRPr sz="1800" b="1" i="0">
                <a:solidFill>
                  <a:schemeClr val="accent6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 dirty="0"/>
              <a:t>부제목 입력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48124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빈 화면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8"/>
          <p:cNvSpPr>
            <a:spLocks noGrp="1"/>
          </p:cNvSpPr>
          <p:nvPr>
            <p:ph type="title" hasCustomPrompt="1"/>
          </p:nvPr>
        </p:nvSpPr>
        <p:spPr>
          <a:xfrm>
            <a:off x="1016000" y="234951"/>
            <a:ext cx="4586514" cy="571500"/>
          </a:xfrm>
        </p:spPr>
        <p:txBody>
          <a:bodyPr>
            <a:noAutofit/>
          </a:bodyPr>
          <a:lstStyle>
            <a:lvl1pPr>
              <a:defRPr sz="3600" b="0" i="0">
                <a:solidFill>
                  <a:schemeClr val="accent6"/>
                </a:solidFill>
                <a:latin typeface="210 하얀바람 B" panose="02020603020101020101" pitchFamily="18" charset="-127"/>
                <a:ea typeface="210 하얀바람 B" panose="02020603020101020101" pitchFamily="18" charset="-127"/>
              </a:defRPr>
            </a:lvl1pPr>
          </a:lstStyle>
          <a:p>
            <a:r>
              <a:rPr lang="ko-KR" altLang="en-US" dirty="0"/>
              <a:t>제목 입력</a:t>
            </a:r>
          </a:p>
        </p:txBody>
      </p:sp>
      <p:sp>
        <p:nvSpPr>
          <p:cNvPr id="7" name="텍스트 개체 틀 29"/>
          <p:cNvSpPr>
            <a:spLocks noGrp="1"/>
          </p:cNvSpPr>
          <p:nvPr>
            <p:ph type="body" sz="quarter" idx="13" hasCustomPrompt="1"/>
          </p:nvPr>
        </p:nvSpPr>
        <p:spPr>
          <a:xfrm>
            <a:off x="1346518" y="772512"/>
            <a:ext cx="4255996" cy="363504"/>
          </a:xfrm>
        </p:spPr>
        <p:txBody>
          <a:bodyPr>
            <a:normAutofit/>
          </a:bodyPr>
          <a:lstStyle>
            <a:lvl1pPr marL="0" indent="0" algn="l">
              <a:buNone/>
              <a:defRPr sz="1800" b="1" i="0">
                <a:solidFill>
                  <a:schemeClr val="accent6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 dirty="0"/>
              <a:t>부제목 입력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02917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배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4470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D8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3393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2800" b="0" i="0" kern="1200">
          <a:solidFill>
            <a:schemeClr val="tx1"/>
          </a:solidFill>
          <a:latin typeface="210 하얀바람 B" panose="02020603020101020101" pitchFamily="18" charset="-127"/>
          <a:ea typeface="210 하얀바람 B" panose="02020603020101020101" pitchFamily="18" charset="-127"/>
          <a:cs typeface="+mj-cs"/>
        </a:defRPr>
      </a:lvl1pPr>
    </p:titleStyle>
    <p:bodyStyle>
      <a:lvl1pPr marL="0" indent="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600" b="0" i="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39.png"/><Relationship Id="rId3" Type="http://schemas.openxmlformats.org/officeDocument/2006/relationships/hyperlink" Target="http://www.jeju.go.kr/" TargetMode="External"/><Relationship Id="rId7" Type="http://schemas.openxmlformats.org/officeDocument/2006/relationships/hyperlink" Target="https://www.jejudatahub.net/" TargetMode="External"/><Relationship Id="rId12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5.png"/><Relationship Id="rId11" Type="http://schemas.openxmlformats.org/officeDocument/2006/relationships/hyperlink" Target="http://www.recycling-info.or.kr/" TargetMode="External"/><Relationship Id="rId5" Type="http://schemas.openxmlformats.org/officeDocument/2006/relationships/hyperlink" Target="http://kostat.go.kr/" TargetMode="External"/><Relationship Id="rId10" Type="http://schemas.openxmlformats.org/officeDocument/2006/relationships/image" Target="../media/image37.png"/><Relationship Id="rId4" Type="http://schemas.openxmlformats.org/officeDocument/2006/relationships/image" Target="../media/image34.png"/><Relationship Id="rId9" Type="http://schemas.openxmlformats.org/officeDocument/2006/relationships/hyperlink" Target="https://search.naver.com/p/crd/rd?m=1&amp;px=270&amp;py=195&amp;sx=270&amp;sy=195&amp;p=UAPouwp0J14ssPJYbNossssstaZ-060059&amp;q=%ED%86%B5%EA%B3%84%EC%A7%80%EB%A6%AC%EC%A0%95%EB%B3%B4%EC%84%9C%EB%B9%84%EC%8A%A4&amp;ie=utf8&amp;rev=1&amp;ssc=tab.nx.all&amp;f=nexearch&amp;w=nexearch&amp;s=4QIi8cdKYFZbjL%2Fm5ByGbA%3D%3D&amp;time=1579657278185&amp;a=vsd_bas*c.purl&amp;r=1&amp;i=a00000fa_b9a5633d2fb3d5e48f33b790&amp;u=https%3A%2F%2Fsgis.kostat.go.kr%2F&amp;cr=1" TargetMode="External"/><Relationship Id="rId14" Type="http://schemas.openxmlformats.org/officeDocument/2006/relationships/image" Target="../media/image4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39.png"/><Relationship Id="rId3" Type="http://schemas.openxmlformats.org/officeDocument/2006/relationships/hyperlink" Target="http://www.jeju.go.kr/" TargetMode="External"/><Relationship Id="rId7" Type="http://schemas.openxmlformats.org/officeDocument/2006/relationships/hyperlink" Target="https://www.jejudatahub.net/" TargetMode="External"/><Relationship Id="rId12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5.png"/><Relationship Id="rId11" Type="http://schemas.openxmlformats.org/officeDocument/2006/relationships/hyperlink" Target="http://www.recycling-info.or.kr/" TargetMode="External"/><Relationship Id="rId5" Type="http://schemas.openxmlformats.org/officeDocument/2006/relationships/hyperlink" Target="http://kostat.go.kr/" TargetMode="External"/><Relationship Id="rId10" Type="http://schemas.openxmlformats.org/officeDocument/2006/relationships/image" Target="../media/image37.png"/><Relationship Id="rId4" Type="http://schemas.openxmlformats.org/officeDocument/2006/relationships/image" Target="../media/image34.png"/><Relationship Id="rId9" Type="http://schemas.openxmlformats.org/officeDocument/2006/relationships/hyperlink" Target="https://search.naver.com/p/crd/rd?m=1&amp;px=270&amp;py=195&amp;sx=270&amp;sy=195&amp;p=UAPouwp0J14ssPJYbNossssstaZ-060059&amp;q=%ED%86%B5%EA%B3%84%EC%A7%80%EB%A6%AC%EC%A0%95%EB%B3%B4%EC%84%9C%EB%B9%84%EC%8A%A4&amp;ie=utf8&amp;rev=1&amp;ssc=tab.nx.all&amp;f=nexearch&amp;w=nexearch&amp;s=4QIi8cdKYFZbjL%2Fm5ByGbA%3D%3D&amp;time=1579657278185&amp;a=vsd_bas*c.purl&amp;r=1&amp;i=a00000fa_b9a5633d2fb3d5e48f33b790&amp;u=https%3A%2F%2Fsgis.kostat.go.kr%2F&amp;cr=1" TargetMode="External"/><Relationship Id="rId14" Type="http://schemas.openxmlformats.org/officeDocument/2006/relationships/image" Target="../media/image4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microsoft.com/office/2007/relationships/hdphoto" Target="../media/hdphoto1.wdp"/><Relationship Id="rId7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4.png"/><Relationship Id="rId5" Type="http://schemas.microsoft.com/office/2007/relationships/hdphoto" Target="../media/hdphoto2.wdp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>
                <a:latin typeface="HY동녘M" pitchFamily="18" charset="-127"/>
                <a:ea typeface="HY동녘M" pitchFamily="18" charset="-127"/>
              </a:rPr>
              <a:t>재활용도움센터 위치 선정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068515" y="5776813"/>
            <a:ext cx="5785339" cy="627183"/>
          </a:xfrm>
        </p:spPr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조</a:t>
            </a:r>
            <a:r>
              <a:rPr lang="en-US" altLang="ko-KR" dirty="0"/>
              <a:t>. </a:t>
            </a:r>
            <a:r>
              <a:rPr lang="ko-KR" altLang="en-US" dirty="0"/>
              <a:t>이소정 김대현 </a:t>
            </a:r>
            <a:r>
              <a:rPr lang="ko-KR" altLang="en-US" dirty="0" err="1"/>
              <a:t>현동엽</a:t>
            </a:r>
            <a:r>
              <a:rPr lang="ko-KR" altLang="en-US" dirty="0"/>
              <a:t> 박민혁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9925447" y="2225141"/>
            <a:ext cx="747042" cy="805382"/>
            <a:chOff x="9925447" y="2225141"/>
            <a:chExt cx="747042" cy="805382"/>
          </a:xfrm>
        </p:grpSpPr>
        <p:sp>
          <p:nvSpPr>
            <p:cNvPr id="5" name="자유형 2"/>
            <p:cNvSpPr/>
            <p:nvPr/>
          </p:nvSpPr>
          <p:spPr>
            <a:xfrm rot="463061">
              <a:off x="10286111" y="2225141"/>
              <a:ext cx="386378" cy="805382"/>
            </a:xfrm>
            <a:custGeom>
              <a:avLst/>
              <a:gdLst>
                <a:gd name="connsiteX0" fmla="*/ 57710 w 497315"/>
                <a:gd name="connsiteY0" fmla="*/ 1021926 h 1036623"/>
                <a:gd name="connsiteX1" fmla="*/ 27230 w 497315"/>
                <a:gd name="connsiteY1" fmla="*/ 579966 h 1036623"/>
                <a:gd name="connsiteX2" fmla="*/ 377750 w 497315"/>
                <a:gd name="connsiteY2" fmla="*/ 99906 h 1036623"/>
                <a:gd name="connsiteX3" fmla="*/ 476810 w 497315"/>
                <a:gd name="connsiteY3" fmla="*/ 31326 h 1036623"/>
                <a:gd name="connsiteX4" fmla="*/ 484430 w 497315"/>
                <a:gd name="connsiteY4" fmla="*/ 488526 h 1036623"/>
                <a:gd name="connsiteX5" fmla="*/ 332030 w 497315"/>
                <a:gd name="connsiteY5" fmla="*/ 892386 h 1036623"/>
                <a:gd name="connsiteX6" fmla="*/ 57710 w 497315"/>
                <a:gd name="connsiteY6" fmla="*/ 1021926 h 1036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97315" h="1036623">
                  <a:moveTo>
                    <a:pt x="57710" y="1021926"/>
                  </a:moveTo>
                  <a:cubicBezTo>
                    <a:pt x="6910" y="969856"/>
                    <a:pt x="-26110" y="733636"/>
                    <a:pt x="27230" y="579966"/>
                  </a:cubicBezTo>
                  <a:cubicBezTo>
                    <a:pt x="80570" y="426296"/>
                    <a:pt x="302820" y="191346"/>
                    <a:pt x="377750" y="99906"/>
                  </a:cubicBezTo>
                  <a:cubicBezTo>
                    <a:pt x="452680" y="8466"/>
                    <a:pt x="459030" y="-33444"/>
                    <a:pt x="476810" y="31326"/>
                  </a:cubicBezTo>
                  <a:cubicBezTo>
                    <a:pt x="494590" y="96096"/>
                    <a:pt x="508560" y="345016"/>
                    <a:pt x="484430" y="488526"/>
                  </a:cubicBezTo>
                  <a:cubicBezTo>
                    <a:pt x="460300" y="632036"/>
                    <a:pt x="400610" y="807296"/>
                    <a:pt x="332030" y="892386"/>
                  </a:cubicBezTo>
                  <a:cubicBezTo>
                    <a:pt x="263450" y="977476"/>
                    <a:pt x="108510" y="1073996"/>
                    <a:pt x="57710" y="1021926"/>
                  </a:cubicBezTo>
                  <a:close/>
                </a:path>
              </a:pathLst>
            </a:custGeom>
            <a:solidFill>
              <a:srgbClr val="9FB7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자유형 19"/>
            <p:cNvSpPr/>
            <p:nvPr/>
          </p:nvSpPr>
          <p:spPr>
            <a:xfrm flipH="1">
              <a:off x="9925447" y="2394172"/>
              <a:ext cx="294629" cy="614137"/>
            </a:xfrm>
            <a:custGeom>
              <a:avLst/>
              <a:gdLst>
                <a:gd name="connsiteX0" fmla="*/ 57710 w 497315"/>
                <a:gd name="connsiteY0" fmla="*/ 1021926 h 1036623"/>
                <a:gd name="connsiteX1" fmla="*/ 27230 w 497315"/>
                <a:gd name="connsiteY1" fmla="*/ 579966 h 1036623"/>
                <a:gd name="connsiteX2" fmla="*/ 377750 w 497315"/>
                <a:gd name="connsiteY2" fmla="*/ 99906 h 1036623"/>
                <a:gd name="connsiteX3" fmla="*/ 476810 w 497315"/>
                <a:gd name="connsiteY3" fmla="*/ 31326 h 1036623"/>
                <a:gd name="connsiteX4" fmla="*/ 484430 w 497315"/>
                <a:gd name="connsiteY4" fmla="*/ 488526 h 1036623"/>
                <a:gd name="connsiteX5" fmla="*/ 332030 w 497315"/>
                <a:gd name="connsiteY5" fmla="*/ 892386 h 1036623"/>
                <a:gd name="connsiteX6" fmla="*/ 57710 w 497315"/>
                <a:gd name="connsiteY6" fmla="*/ 1021926 h 1036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97315" h="1036623">
                  <a:moveTo>
                    <a:pt x="57710" y="1021926"/>
                  </a:moveTo>
                  <a:cubicBezTo>
                    <a:pt x="6910" y="969856"/>
                    <a:pt x="-26110" y="733636"/>
                    <a:pt x="27230" y="579966"/>
                  </a:cubicBezTo>
                  <a:cubicBezTo>
                    <a:pt x="80570" y="426296"/>
                    <a:pt x="302820" y="191346"/>
                    <a:pt x="377750" y="99906"/>
                  </a:cubicBezTo>
                  <a:cubicBezTo>
                    <a:pt x="452680" y="8466"/>
                    <a:pt x="459030" y="-33444"/>
                    <a:pt x="476810" y="31326"/>
                  </a:cubicBezTo>
                  <a:cubicBezTo>
                    <a:pt x="494590" y="96096"/>
                    <a:pt x="508560" y="345016"/>
                    <a:pt x="484430" y="488526"/>
                  </a:cubicBezTo>
                  <a:cubicBezTo>
                    <a:pt x="460300" y="632036"/>
                    <a:pt x="400610" y="807296"/>
                    <a:pt x="332030" y="892386"/>
                  </a:cubicBezTo>
                  <a:cubicBezTo>
                    <a:pt x="263450" y="977476"/>
                    <a:pt x="108510" y="1073996"/>
                    <a:pt x="57710" y="1021926"/>
                  </a:cubicBezTo>
                  <a:close/>
                </a:path>
              </a:pathLst>
            </a:custGeom>
            <a:solidFill>
              <a:srgbClr val="9FB7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4741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수집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273CE6-9A9F-4A76-A2E1-C7947C0F3E69}"/>
              </a:ext>
            </a:extLst>
          </p:cNvPr>
          <p:cNvSpPr txBox="1"/>
          <p:nvPr/>
        </p:nvSpPr>
        <p:spPr>
          <a:xfrm>
            <a:off x="850232" y="1620253"/>
            <a:ext cx="696227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사업체수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통계지리정보서비스</a:t>
            </a:r>
            <a:endParaRPr lang="en-US" altLang="ko-KR" dirty="0"/>
          </a:p>
          <a:p>
            <a:r>
              <a:rPr lang="ko-KR" altLang="en-US" dirty="0"/>
              <a:t>인구수 </a:t>
            </a:r>
            <a:r>
              <a:rPr lang="en-US" altLang="ko-KR" dirty="0"/>
              <a:t>: </a:t>
            </a:r>
            <a:r>
              <a:rPr lang="ko-KR" altLang="en-US" dirty="0"/>
              <a:t>통계청 주민등록조사</a:t>
            </a:r>
            <a:endParaRPr lang="en-US" altLang="ko-KR" dirty="0"/>
          </a:p>
          <a:p>
            <a:r>
              <a:rPr lang="ko-KR" altLang="en-US" dirty="0" err="1"/>
              <a:t>세대수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통계청 주민등록조사</a:t>
            </a:r>
            <a:endParaRPr lang="en-US" altLang="ko-KR" dirty="0"/>
          </a:p>
          <a:p>
            <a:r>
              <a:rPr lang="en-US" altLang="ko-KR" dirty="0" err="1"/>
              <a:t>Wifi</a:t>
            </a:r>
            <a:r>
              <a:rPr lang="en-US" altLang="ko-KR" dirty="0"/>
              <a:t> </a:t>
            </a:r>
            <a:r>
              <a:rPr lang="ko-KR" altLang="en-US" dirty="0"/>
              <a:t>접속자수 </a:t>
            </a:r>
            <a:r>
              <a:rPr lang="en-US" altLang="ko-KR" dirty="0"/>
              <a:t>:  </a:t>
            </a:r>
            <a:r>
              <a:rPr lang="ko-KR" altLang="en-US" dirty="0" err="1"/>
              <a:t>데이터허브</a:t>
            </a:r>
            <a:r>
              <a:rPr lang="en-US" altLang="ko-KR" dirty="0"/>
              <a:t>( </a:t>
            </a:r>
            <a:r>
              <a:rPr lang="ko-KR" altLang="en-US" dirty="0" err="1"/>
              <a:t>읍면동별</a:t>
            </a:r>
            <a:r>
              <a:rPr lang="ko-KR" altLang="en-US" dirty="0"/>
              <a:t> 와이파이 사용량 </a:t>
            </a:r>
            <a:r>
              <a:rPr lang="en-US" altLang="ko-KR" dirty="0" err="1"/>
              <a:t>api</a:t>
            </a:r>
            <a:r>
              <a:rPr lang="en-US" altLang="ko-KR" dirty="0"/>
              <a:t> )</a:t>
            </a:r>
          </a:p>
          <a:p>
            <a:r>
              <a:rPr lang="ko-KR" altLang="en-US" dirty="0"/>
              <a:t>지역별 매출액 </a:t>
            </a:r>
            <a:r>
              <a:rPr lang="en-US" altLang="ko-KR" dirty="0"/>
              <a:t>: </a:t>
            </a:r>
            <a:r>
              <a:rPr lang="ko-KR" altLang="en-US" dirty="0" err="1"/>
              <a:t>데이터허브</a:t>
            </a:r>
            <a:r>
              <a:rPr lang="en-US" altLang="ko-KR" dirty="0"/>
              <a:t>(</a:t>
            </a:r>
            <a:r>
              <a:rPr lang="ko-KR" altLang="en-US" dirty="0"/>
              <a:t> 제주도 신용카드 데이터 오픈 </a:t>
            </a:r>
            <a:r>
              <a:rPr lang="en-US" altLang="ko-KR" dirty="0" err="1"/>
              <a:t>api</a:t>
            </a:r>
            <a:r>
              <a:rPr lang="en-US" altLang="ko-KR" dirty="0"/>
              <a:t> )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2499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분석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273CE6-9A9F-4A76-A2E1-C7947C0F3E69}"/>
              </a:ext>
            </a:extLst>
          </p:cNvPr>
          <p:cNvSpPr txBox="1"/>
          <p:nvPr/>
        </p:nvSpPr>
        <p:spPr>
          <a:xfrm>
            <a:off x="850232" y="3429000"/>
            <a:ext cx="47522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OPEN API</a:t>
            </a:r>
            <a:r>
              <a:rPr lang="ko-KR" altLang="en-US" dirty="0"/>
              <a:t>를 사용하여</a:t>
            </a:r>
            <a:r>
              <a:rPr lang="en-US" altLang="ko-KR" dirty="0"/>
              <a:t>,</a:t>
            </a:r>
          </a:p>
          <a:p>
            <a:r>
              <a:rPr lang="en-US" altLang="ko-KR" dirty="0" err="1"/>
              <a:t>Wifi</a:t>
            </a:r>
            <a:r>
              <a:rPr lang="en-US" altLang="ko-KR" dirty="0"/>
              <a:t> </a:t>
            </a:r>
            <a:r>
              <a:rPr lang="ko-KR" altLang="en-US" dirty="0"/>
              <a:t>사용자 </a:t>
            </a:r>
            <a:r>
              <a:rPr lang="en-US" altLang="ko-KR" dirty="0"/>
              <a:t>, </a:t>
            </a:r>
            <a:r>
              <a:rPr lang="ko-KR" altLang="en-US" dirty="0"/>
              <a:t>카드사용 매출액 데이터 수집 </a:t>
            </a:r>
            <a:r>
              <a:rPr lang="en-US" altLang="ko-KR" dirty="0"/>
              <a:t>-&gt; </a:t>
            </a:r>
            <a:r>
              <a:rPr lang="ko-KR" altLang="en-US" dirty="0"/>
              <a:t>인구</a:t>
            </a:r>
            <a:r>
              <a:rPr lang="en-US" altLang="ko-KR" dirty="0"/>
              <a:t>, </a:t>
            </a:r>
            <a:r>
              <a:rPr lang="ko-KR" altLang="en-US" dirty="0" err="1"/>
              <a:t>세대수</a:t>
            </a:r>
            <a:r>
              <a:rPr lang="en-US" altLang="ko-KR" dirty="0"/>
              <a:t>, </a:t>
            </a:r>
            <a:r>
              <a:rPr lang="ko-KR" altLang="en-US" dirty="0" err="1"/>
              <a:t>사업체수</a:t>
            </a:r>
            <a:r>
              <a:rPr lang="en-US" altLang="ko-KR" dirty="0"/>
              <a:t> </a:t>
            </a:r>
            <a:r>
              <a:rPr lang="ko-KR" altLang="en-US" dirty="0"/>
              <a:t>데이터와 병합</a:t>
            </a:r>
            <a:r>
              <a:rPr lang="en-US" altLang="ko-KR" dirty="0"/>
              <a:t> </a:t>
            </a:r>
          </a:p>
          <a:p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F96258A-AB78-464C-BCEE-FB42EF88BD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502959"/>
            <a:ext cx="4887007" cy="280074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58079CC-B65E-425C-A78A-EBBE956E1E1B}"/>
              </a:ext>
            </a:extLst>
          </p:cNvPr>
          <p:cNvSpPr txBox="1"/>
          <p:nvPr/>
        </p:nvSpPr>
        <p:spPr>
          <a:xfrm>
            <a:off x="6474836" y="2133627"/>
            <a:ext cx="2979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10000"/>
                  </a:schemeClr>
                </a:solidFill>
              </a:rPr>
              <a:t>↓</a:t>
            </a:r>
            <a:r>
              <a:rPr lang="ko-KR" altLang="en-US" dirty="0" err="1">
                <a:solidFill>
                  <a:schemeClr val="bg1">
                    <a:lumMod val="10000"/>
                  </a:schemeClr>
                </a:solidFill>
              </a:rPr>
              <a:t>법정동</a:t>
            </a:r>
            <a:r>
              <a:rPr lang="en-US" altLang="ko-KR" dirty="0">
                <a:solidFill>
                  <a:schemeClr val="bg1">
                    <a:lumMod val="10000"/>
                  </a:schemeClr>
                </a:solidFill>
              </a:rPr>
              <a:t>(?)</a:t>
            </a:r>
            <a:r>
              <a:rPr lang="ko-KR" altLang="en-US" dirty="0">
                <a:solidFill>
                  <a:schemeClr val="bg1">
                    <a:lumMod val="10000"/>
                  </a:schemeClr>
                </a:solidFill>
              </a:rPr>
              <a:t> 별 분류</a:t>
            </a:r>
          </a:p>
        </p:txBody>
      </p:sp>
    </p:spTree>
    <p:extLst>
      <p:ext uri="{BB962C8B-B14F-4D97-AF65-F5344CB8AC3E}">
        <p14:creationId xmlns:p14="http://schemas.microsoft.com/office/powerpoint/2010/main" val="716375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2A4A83-AF5A-40E4-88E9-AAE0CCF31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분석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1E381A-F2E2-4DF6-BA78-75AE3B440B9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정규화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BCD8B4B-B7D4-4B6E-B1A5-3D4CD0BF38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0" y="3356152"/>
            <a:ext cx="2644197" cy="171902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724697C-E936-45A3-8918-05FC07C0AA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389" y="1446115"/>
            <a:ext cx="2644197" cy="184236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3F2833D-7337-4876-B00F-56D3856637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7863" y="1446114"/>
            <a:ext cx="2931942" cy="184236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E176584-7118-4727-9A6E-3DA0E00A063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7863" y="3363689"/>
            <a:ext cx="2931942" cy="1728268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5E86E5CC-0D49-48C0-A831-942DF978B39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5764" y="5167163"/>
            <a:ext cx="2644197" cy="157303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A0F32D0-9057-4D55-9FB2-324012B83336}"/>
              </a:ext>
            </a:extLst>
          </p:cNvPr>
          <p:cNvSpPr txBox="1"/>
          <p:nvPr/>
        </p:nvSpPr>
        <p:spPr>
          <a:xfrm>
            <a:off x="7524926" y="3666366"/>
            <a:ext cx="43622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800" dirty="0"/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altLang="ko-KR" sz="2800" dirty="0">
                <a:sym typeface="Wingdings" panose="05000000000000000000" pitchFamily="2" charset="2"/>
              </a:rPr>
              <a:t> min-max </a:t>
            </a:r>
            <a:r>
              <a:rPr lang="ko-KR" altLang="en-US" sz="2800" dirty="0">
                <a:sym typeface="Wingdings" panose="05000000000000000000" pitchFamily="2" charset="2"/>
              </a:rPr>
              <a:t>정규화 선택</a:t>
            </a:r>
            <a:endParaRPr lang="ko-KR" altLang="en-US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D9E1A7-3669-4E34-8108-E6A111AD264B}"/>
              </a:ext>
            </a:extLst>
          </p:cNvPr>
          <p:cNvSpPr txBox="1"/>
          <p:nvPr/>
        </p:nvSpPr>
        <p:spPr>
          <a:xfrm>
            <a:off x="8049237" y="3022132"/>
            <a:ext cx="26257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표준 정규분포를 이루는 데이터가 거의 없음</a:t>
            </a:r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B3888D98-D680-4ECD-AD40-031E0B60487E}"/>
              </a:ext>
            </a:extLst>
          </p:cNvPr>
          <p:cNvSpPr/>
          <p:nvPr/>
        </p:nvSpPr>
        <p:spPr>
          <a:xfrm>
            <a:off x="6950280" y="3089434"/>
            <a:ext cx="746620" cy="5117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634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9C04F3-4F9C-4A62-A63C-CD1D127A7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MODEL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C47F95-100B-4C55-AC59-C9BCD300A65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Elbow </a:t>
            </a:r>
            <a:r>
              <a:rPr lang="ko-KR" altLang="en-US" dirty="0"/>
              <a:t>기법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BB3D139-D664-4729-8E97-47ACDF82DC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5343" y="3545152"/>
            <a:ext cx="3761995" cy="22860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C2664CB-C2E6-4A85-8CB4-0D09AC853D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40" y="3541141"/>
            <a:ext cx="4023436" cy="22860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A962019-0DC8-4B18-BE89-ED1BC4FEA7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0490" y="3545153"/>
            <a:ext cx="3761996" cy="2286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EA33BE9-B8B2-4125-83D8-F239D138B454}"/>
              </a:ext>
            </a:extLst>
          </p:cNvPr>
          <p:cNvSpPr txBox="1"/>
          <p:nvPr/>
        </p:nvSpPr>
        <p:spPr>
          <a:xfrm>
            <a:off x="1016000" y="6036954"/>
            <a:ext cx="2131404" cy="3689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Z</a:t>
            </a:r>
            <a:r>
              <a:rPr lang="ko-KR" altLang="en-US" dirty="0"/>
              <a:t>점수 표준화 적용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DBADF8-A91F-4414-864C-1B892132C6E4}"/>
              </a:ext>
            </a:extLst>
          </p:cNvPr>
          <p:cNvSpPr txBox="1"/>
          <p:nvPr/>
        </p:nvSpPr>
        <p:spPr>
          <a:xfrm>
            <a:off x="5190638" y="6036954"/>
            <a:ext cx="2365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Min-max </a:t>
            </a:r>
            <a:r>
              <a:rPr lang="ko-KR" altLang="en-US" dirty="0"/>
              <a:t>정규화 적용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3E81E12-DB45-47C1-A132-50A91BD2D153}"/>
              </a:ext>
            </a:extLst>
          </p:cNvPr>
          <p:cNvSpPr txBox="1"/>
          <p:nvPr/>
        </p:nvSpPr>
        <p:spPr>
          <a:xfrm>
            <a:off x="9891902" y="6036954"/>
            <a:ext cx="1284098" cy="3689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PCA </a:t>
            </a:r>
            <a:r>
              <a:rPr lang="ko-KR" altLang="en-US" dirty="0"/>
              <a:t>적용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34EFBE5-B2A7-4F90-996A-3D600244BED7}"/>
              </a:ext>
            </a:extLst>
          </p:cNvPr>
          <p:cNvSpPr txBox="1"/>
          <p:nvPr/>
        </p:nvSpPr>
        <p:spPr>
          <a:xfrm>
            <a:off x="1979600" y="1597909"/>
            <a:ext cx="7011725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Elbow </a:t>
            </a:r>
            <a:r>
              <a:rPr lang="ko-KR" altLang="en-US" dirty="0"/>
              <a:t>기법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각 중심점에서 해당 클러스터 내의 점까지 거리 합산한 값으로 측정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값이 작을 수록 잘 </a:t>
            </a:r>
            <a:r>
              <a:rPr lang="ko-KR" altLang="en-US" dirty="0" err="1"/>
              <a:t>뭉쳐있음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팔꿈치</a:t>
            </a:r>
            <a:r>
              <a:rPr lang="en-US" altLang="ko-KR" dirty="0"/>
              <a:t>(Elbow)</a:t>
            </a:r>
            <a:r>
              <a:rPr lang="ko-KR" altLang="en-US" dirty="0"/>
              <a:t>부분이 잘 형성된 곳을 군집화 개수로 지정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38CF9137-AA35-43DA-A4E6-D8A6B5D7883B}"/>
              </a:ext>
            </a:extLst>
          </p:cNvPr>
          <p:cNvSpPr/>
          <p:nvPr/>
        </p:nvSpPr>
        <p:spPr>
          <a:xfrm>
            <a:off x="1553823" y="5159229"/>
            <a:ext cx="360726" cy="32717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612A9CD0-AD7A-479D-8FBF-E1A2A12BC0D2}"/>
              </a:ext>
            </a:extLst>
          </p:cNvPr>
          <p:cNvSpPr/>
          <p:nvPr/>
        </p:nvSpPr>
        <p:spPr>
          <a:xfrm>
            <a:off x="5305100" y="5085126"/>
            <a:ext cx="360726" cy="32717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0EDD5000-AF43-4F12-A67C-596E71E66E7B}"/>
              </a:ext>
            </a:extLst>
          </p:cNvPr>
          <p:cNvSpPr/>
          <p:nvPr/>
        </p:nvSpPr>
        <p:spPr>
          <a:xfrm>
            <a:off x="9273093" y="5085126"/>
            <a:ext cx="360726" cy="32717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800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9C04F3-4F9C-4A62-A63C-CD1D127A7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MODEL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C47F95-100B-4C55-AC59-C9BCD300A65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실루엣 계수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E78397C-62BC-40AA-A1DB-FCBE604F6624}"/>
              </a:ext>
            </a:extLst>
          </p:cNvPr>
          <p:cNvSpPr txBox="1"/>
          <p:nvPr/>
        </p:nvSpPr>
        <p:spPr>
          <a:xfrm>
            <a:off x="2470485" y="1511854"/>
            <a:ext cx="7042632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실루엣 계수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같은 클러스터의 데이터가 다른 클러스터의 데이터보다 가까운 정도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1</a:t>
            </a:r>
            <a:r>
              <a:rPr lang="ko-KR" altLang="en-US" dirty="0"/>
              <a:t>에 가까울 수록 </a:t>
            </a:r>
            <a:r>
              <a:rPr lang="ko-KR" altLang="en-US" dirty="0" err="1"/>
              <a:t>클러스트끼리</a:t>
            </a:r>
            <a:r>
              <a:rPr lang="ko-KR" altLang="en-US" dirty="0"/>
              <a:t> 잘 </a:t>
            </a:r>
            <a:r>
              <a:rPr lang="ko-KR" altLang="en-US" dirty="0" err="1"/>
              <a:t>뭉쳐있음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AC744AA-739F-43DB-BF65-90068CE65DD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605" b="7270"/>
          <a:stretch/>
        </p:blipFill>
        <p:spPr>
          <a:xfrm>
            <a:off x="233639" y="3224492"/>
            <a:ext cx="3963486" cy="257946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649C74C-DD5C-4066-BE15-17EECEC2E5D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92"/>
          <a:stretch/>
        </p:blipFill>
        <p:spPr>
          <a:xfrm>
            <a:off x="4224421" y="3224492"/>
            <a:ext cx="3671248" cy="257946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F6343569-84B7-457D-A9D2-CA7633C7B57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62" b="7270"/>
          <a:stretch/>
        </p:blipFill>
        <p:spPr>
          <a:xfrm>
            <a:off x="8025643" y="3224493"/>
            <a:ext cx="3860808" cy="2579459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EE16AA11-60B6-406B-9221-56F457706240}"/>
              </a:ext>
            </a:extLst>
          </p:cNvPr>
          <p:cNvSpPr txBox="1"/>
          <p:nvPr/>
        </p:nvSpPr>
        <p:spPr>
          <a:xfrm>
            <a:off x="1144032" y="5976718"/>
            <a:ext cx="21426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Min-max </a:t>
            </a:r>
            <a:r>
              <a:rPr lang="ko-KR" altLang="en-US" dirty="0"/>
              <a:t>정규화</a:t>
            </a:r>
            <a:endParaRPr lang="en-US" altLang="ko-KR" dirty="0"/>
          </a:p>
          <a:p>
            <a:r>
              <a:rPr lang="ko-KR" altLang="en-US" dirty="0"/>
              <a:t>실루엣 계수</a:t>
            </a:r>
            <a:r>
              <a:rPr lang="en-US" altLang="ko-KR" dirty="0"/>
              <a:t> : 0.34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872CA12-7732-4346-B1F5-B5AB667EE867}"/>
              </a:ext>
            </a:extLst>
          </p:cNvPr>
          <p:cNvSpPr txBox="1"/>
          <p:nvPr/>
        </p:nvSpPr>
        <p:spPr>
          <a:xfrm>
            <a:off x="5100151" y="5976718"/>
            <a:ext cx="21426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PCA </a:t>
            </a:r>
          </a:p>
          <a:p>
            <a:r>
              <a:rPr lang="ko-KR" altLang="en-US" dirty="0"/>
              <a:t>실루엣 계수</a:t>
            </a:r>
            <a:r>
              <a:rPr lang="en-US" altLang="ko-KR" dirty="0"/>
              <a:t> : 0.45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F49002F-D172-4BF6-97DA-FD978A19B907}"/>
              </a:ext>
            </a:extLst>
          </p:cNvPr>
          <p:cNvSpPr txBox="1"/>
          <p:nvPr/>
        </p:nvSpPr>
        <p:spPr>
          <a:xfrm>
            <a:off x="9123248" y="5976718"/>
            <a:ext cx="21426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Z</a:t>
            </a:r>
            <a:r>
              <a:rPr lang="ko-KR" altLang="en-US" dirty="0"/>
              <a:t>점수 표준화 </a:t>
            </a:r>
            <a:r>
              <a:rPr lang="en-US" altLang="ko-KR" dirty="0"/>
              <a:t>:</a:t>
            </a:r>
          </a:p>
          <a:p>
            <a:r>
              <a:rPr lang="ko-KR" altLang="en-US" dirty="0"/>
              <a:t>실루엣 계수</a:t>
            </a:r>
            <a:r>
              <a:rPr lang="en-US" altLang="ko-KR" dirty="0"/>
              <a:t> : 0.42</a:t>
            </a:r>
            <a:endParaRPr lang="ko-KR" altLang="en-US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DCF3C6F7-1429-4CEA-B9D8-042211433723}"/>
              </a:ext>
            </a:extLst>
          </p:cNvPr>
          <p:cNvSpPr/>
          <p:nvPr/>
        </p:nvSpPr>
        <p:spPr>
          <a:xfrm>
            <a:off x="4084729" y="2848654"/>
            <a:ext cx="3963486" cy="377439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8531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358EFC-E73D-46B8-BE84-2DD30B894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MODEL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1C6B3F4-E81E-4FE4-958A-2390FA3895A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군집 수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3828ACD-1801-40AB-A165-5F5008D7E0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5524" y="2319291"/>
            <a:ext cx="4153480" cy="269595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B265905-8069-4718-93FB-A544E08ED6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988" y="2319291"/>
            <a:ext cx="4220164" cy="271500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ADEDA48-E663-4617-B0F8-BB455F9FD98B}"/>
              </a:ext>
            </a:extLst>
          </p:cNvPr>
          <p:cNvSpPr txBox="1"/>
          <p:nvPr/>
        </p:nvSpPr>
        <p:spPr>
          <a:xfrm>
            <a:off x="3273187" y="5175228"/>
            <a:ext cx="815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K = 3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D913A1-AEA6-4A1B-89B5-57B23B2E7F8F}"/>
              </a:ext>
            </a:extLst>
          </p:cNvPr>
          <p:cNvSpPr txBox="1"/>
          <p:nvPr/>
        </p:nvSpPr>
        <p:spPr>
          <a:xfrm>
            <a:off x="8114381" y="5175228"/>
            <a:ext cx="815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K = 4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973A3BE-B456-4F75-9B32-A510363BD02B}"/>
              </a:ext>
            </a:extLst>
          </p:cNvPr>
          <p:cNvSpPr txBox="1"/>
          <p:nvPr/>
        </p:nvSpPr>
        <p:spPr>
          <a:xfrm>
            <a:off x="1016000" y="1488911"/>
            <a:ext cx="2403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군집 수 비교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18532A29-6CC7-416C-BEB0-8BDA83A169A6}"/>
              </a:ext>
            </a:extLst>
          </p:cNvPr>
          <p:cNvSpPr/>
          <p:nvPr/>
        </p:nvSpPr>
        <p:spPr>
          <a:xfrm>
            <a:off x="6229006" y="1593908"/>
            <a:ext cx="4586514" cy="431194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7537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텍스트 개체 틀 24">
            <a:extLst>
              <a:ext uri="{FF2B5EF4-FFF2-40B4-BE49-F238E27FC236}">
                <a16:creationId xmlns:a16="http://schemas.microsoft.com/office/drawing/2014/main" id="{97B0BF35-FC84-4B62-86AF-FD20CAE2D08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ko-KR" altLang="en-US" dirty="0"/>
              <a:t>데이터</a:t>
            </a:r>
          </a:p>
        </p:txBody>
      </p:sp>
      <p:sp>
        <p:nvSpPr>
          <p:cNvPr id="23" name="텍스트 개체 틀 22">
            <a:extLst>
              <a:ext uri="{FF2B5EF4-FFF2-40B4-BE49-F238E27FC236}">
                <a16:creationId xmlns:a16="http://schemas.microsoft.com/office/drawing/2014/main" id="{B2ED9008-AFEF-47F2-A3FD-E79A7A99653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/>
              <a:t>프로그램</a:t>
            </a: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출처</a:t>
            </a:r>
          </a:p>
        </p:txBody>
      </p:sp>
      <p:sp>
        <p:nvSpPr>
          <p:cNvPr id="24" name="텍스트 개체 틀 23">
            <a:extLst>
              <a:ext uri="{FF2B5EF4-FFF2-40B4-BE49-F238E27FC236}">
                <a16:creationId xmlns:a16="http://schemas.microsoft.com/office/drawing/2014/main" id="{9A56C72D-22A8-4EAF-83CA-2B26D8E987D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46518" y="772512"/>
            <a:ext cx="4255996" cy="363504"/>
          </a:xfrm>
        </p:spPr>
        <p:txBody>
          <a:bodyPr/>
          <a:lstStyle/>
          <a:p>
            <a:r>
              <a:rPr lang="ko-KR" altLang="en-US" dirty="0"/>
              <a:t>데이터 수집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5961670-32CA-4CD8-9BD5-DCB4F08E7854}"/>
              </a:ext>
            </a:extLst>
          </p:cNvPr>
          <p:cNvSpPr/>
          <p:nvPr/>
        </p:nvSpPr>
        <p:spPr>
          <a:xfrm>
            <a:off x="2656270" y="1848103"/>
            <a:ext cx="19719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222222"/>
                </a:solidFill>
                <a:latin typeface="-apple-system"/>
              </a:rPr>
              <a:t>제주도청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5E9EE53-34FB-46F1-938E-D66F4C89C2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168" y="1789706"/>
            <a:ext cx="1781257" cy="42057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CEA3F918-78B9-4DA1-826E-F42256B5DDB8}"/>
              </a:ext>
            </a:extLst>
          </p:cNvPr>
          <p:cNvSpPr/>
          <p:nvPr/>
        </p:nvSpPr>
        <p:spPr>
          <a:xfrm>
            <a:off x="3642244" y="1848103"/>
            <a:ext cx="17812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99209B"/>
                </a:solidFill>
                <a:latin typeface="굴림" panose="020B0600000101010101" pitchFamily="50" charset="-127"/>
                <a:ea typeface="굴림" panose="020B0600000101010101" pitchFamily="50" charset="-127"/>
                <a:hlinkClick r:id="rId3"/>
              </a:rPr>
              <a:t>www.jeju.go.kr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A7F587F-9AB4-44AA-A8FF-79F0512F10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108" y="2484941"/>
            <a:ext cx="1781257" cy="42057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EBC20D67-9278-40B0-8E49-6E16CD2B5145}"/>
              </a:ext>
            </a:extLst>
          </p:cNvPr>
          <p:cNvSpPr/>
          <p:nvPr/>
        </p:nvSpPr>
        <p:spPr>
          <a:xfrm>
            <a:off x="2687927" y="2579019"/>
            <a:ext cx="8338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accent5">
                    <a:lumMod val="10000"/>
                  </a:schemeClr>
                </a:solidFill>
              </a:rPr>
              <a:t>통계청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E4C1AF3-3557-46B1-A2E8-3E283BD9F80A}"/>
              </a:ext>
            </a:extLst>
          </p:cNvPr>
          <p:cNvSpPr/>
          <p:nvPr/>
        </p:nvSpPr>
        <p:spPr>
          <a:xfrm>
            <a:off x="3402968" y="2592336"/>
            <a:ext cx="14606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99209B"/>
                </a:solidFill>
                <a:latin typeface="굴림" panose="020B0600000101010101" pitchFamily="50" charset="-127"/>
                <a:ea typeface="굴림" panose="020B0600000101010101" pitchFamily="50" charset="-127"/>
                <a:hlinkClick r:id="rId5"/>
              </a:rPr>
              <a:t>kostat.go.kr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B57803E-1F63-437B-8912-A08A3FDD8D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5107" y="3243622"/>
            <a:ext cx="1781258" cy="420575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4CA08181-75CC-4D23-9C58-8BBA7CB79D9C}"/>
              </a:ext>
            </a:extLst>
          </p:cNvPr>
          <p:cNvSpPr/>
          <p:nvPr/>
        </p:nvSpPr>
        <p:spPr>
          <a:xfrm>
            <a:off x="2647581" y="3320586"/>
            <a:ext cx="18277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accent5">
                    <a:lumMod val="10000"/>
                  </a:schemeClr>
                </a:solidFill>
              </a:rPr>
              <a:t>제주 데이터 허브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9244415-93E7-4090-BC9F-BFD288288B23}"/>
              </a:ext>
            </a:extLst>
          </p:cNvPr>
          <p:cNvSpPr/>
          <p:nvPr/>
        </p:nvSpPr>
        <p:spPr>
          <a:xfrm>
            <a:off x="2687927" y="3564647"/>
            <a:ext cx="25410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1C8E42"/>
                </a:solidFill>
                <a:latin typeface="굴림" panose="020B0600000101010101" pitchFamily="50" charset="-127"/>
                <a:ea typeface="굴림" panose="020B0600000101010101" pitchFamily="50" charset="-127"/>
                <a:hlinkClick r:id="rId7"/>
              </a:rPr>
              <a:t>www.jejudatahub.net/</a:t>
            </a:r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E537075F-857F-49D7-B0BB-94C2802713D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5108" y="3979646"/>
            <a:ext cx="1781257" cy="350732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19D33F48-DECF-472F-B476-E0E41A1ADEFB}"/>
              </a:ext>
            </a:extLst>
          </p:cNvPr>
          <p:cNvSpPr/>
          <p:nvPr/>
        </p:nvSpPr>
        <p:spPr>
          <a:xfrm>
            <a:off x="2647581" y="4028204"/>
            <a:ext cx="675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accent5">
                    <a:lumMod val="10000"/>
                  </a:schemeClr>
                </a:solidFill>
              </a:rPr>
              <a:t>SGIS</a:t>
            </a:r>
            <a:endParaRPr lang="ko-KR" altLang="en-US" dirty="0">
              <a:solidFill>
                <a:schemeClr val="accent5">
                  <a:lumMod val="10000"/>
                </a:schemeClr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7D202C5-E9BF-4814-99CB-D1A25B51579D}"/>
              </a:ext>
            </a:extLst>
          </p:cNvPr>
          <p:cNvSpPr/>
          <p:nvPr/>
        </p:nvSpPr>
        <p:spPr>
          <a:xfrm>
            <a:off x="3301155" y="4028204"/>
            <a:ext cx="1976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99209B"/>
                </a:solidFill>
                <a:latin typeface="굴림" panose="020B0600000101010101" pitchFamily="50" charset="-127"/>
                <a:ea typeface="굴림" panose="020B0600000101010101" pitchFamily="50" charset="-127"/>
                <a:hlinkClick r:id="rId9"/>
              </a:rPr>
              <a:t>sgis.kostat.go.kr</a:t>
            </a:r>
            <a:endParaRPr lang="ko-KR" altLang="en-US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7DF0EC65-C977-4AA8-841D-59C1946B0A0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5107" y="4605084"/>
            <a:ext cx="1781258" cy="350732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C7B6174B-4703-488A-AF2A-A9B6556CEAD0}"/>
              </a:ext>
            </a:extLst>
          </p:cNvPr>
          <p:cNvSpPr/>
          <p:nvPr/>
        </p:nvSpPr>
        <p:spPr>
          <a:xfrm>
            <a:off x="2641559" y="4651851"/>
            <a:ext cx="21323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accent5">
                    <a:lumMod val="10000"/>
                  </a:schemeClr>
                </a:solidFill>
              </a:rPr>
              <a:t>자원순환정보시스템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5011877-05CF-4C1D-948F-04C5EF67BBC8}"/>
              </a:ext>
            </a:extLst>
          </p:cNvPr>
          <p:cNvSpPr/>
          <p:nvPr/>
        </p:nvSpPr>
        <p:spPr>
          <a:xfrm>
            <a:off x="2689805" y="4864466"/>
            <a:ext cx="30396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1C8E42"/>
                </a:solidFill>
                <a:latin typeface="굴림" panose="020B0600000101010101" pitchFamily="50" charset="-127"/>
                <a:ea typeface="굴림" panose="020B0600000101010101" pitchFamily="50" charset="-127"/>
                <a:hlinkClick r:id="rId11"/>
              </a:rPr>
              <a:t>www.recycling-info.or.kr/</a:t>
            </a:r>
            <a:endParaRPr lang="ko-KR" altLang="en-US" dirty="0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53DF61D6-6C24-403F-A14D-ACAB2BB186E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460084" y="1877637"/>
            <a:ext cx="2210108" cy="1214607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E4F60674-F56C-4605-87FD-CB9B5DE2AFE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272726" y="2706818"/>
            <a:ext cx="2210108" cy="1073608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54BC2381-8E75-45E5-81C8-062896C602F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911702" y="3330702"/>
            <a:ext cx="2210107" cy="1764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701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출처</a:t>
            </a:r>
          </a:p>
        </p:txBody>
      </p:sp>
      <p:sp>
        <p:nvSpPr>
          <p:cNvPr id="24" name="텍스트 개체 틀 23">
            <a:extLst>
              <a:ext uri="{FF2B5EF4-FFF2-40B4-BE49-F238E27FC236}">
                <a16:creationId xmlns:a16="http://schemas.microsoft.com/office/drawing/2014/main" id="{9A56C72D-22A8-4EAF-83CA-2B26D8E987D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데이터 수집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5961670-32CA-4CD8-9BD5-DCB4F08E7854}"/>
              </a:ext>
            </a:extLst>
          </p:cNvPr>
          <p:cNvSpPr/>
          <p:nvPr/>
        </p:nvSpPr>
        <p:spPr>
          <a:xfrm>
            <a:off x="3712425" y="1789531"/>
            <a:ext cx="19719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222222"/>
                </a:solidFill>
                <a:latin typeface="-apple-system"/>
              </a:rPr>
              <a:t>제주도청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5E9EE53-34FB-46F1-938E-D66F4C89C2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222" y="1377729"/>
            <a:ext cx="3488203" cy="823604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CEA3F918-78B9-4DA1-826E-F42256B5DDB8}"/>
              </a:ext>
            </a:extLst>
          </p:cNvPr>
          <p:cNvSpPr/>
          <p:nvPr/>
        </p:nvSpPr>
        <p:spPr>
          <a:xfrm>
            <a:off x="4698399" y="1789531"/>
            <a:ext cx="17812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99209B"/>
                </a:solidFill>
                <a:latin typeface="굴림" panose="020B0600000101010101" pitchFamily="50" charset="-127"/>
                <a:ea typeface="굴림" panose="020B0600000101010101" pitchFamily="50" charset="-127"/>
                <a:hlinkClick r:id="rId3"/>
              </a:rPr>
              <a:t>www.jeju.go.kr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A7F587F-9AB4-44AA-A8FF-79F0512F10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222" y="2476786"/>
            <a:ext cx="3488203" cy="823604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EBC20D67-9278-40B0-8E49-6E16CD2B5145}"/>
              </a:ext>
            </a:extLst>
          </p:cNvPr>
          <p:cNvSpPr/>
          <p:nvPr/>
        </p:nvSpPr>
        <p:spPr>
          <a:xfrm>
            <a:off x="3712425" y="2957277"/>
            <a:ext cx="8338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accent5">
                    <a:lumMod val="10000"/>
                  </a:schemeClr>
                </a:solidFill>
              </a:rPr>
              <a:t>통계청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E4C1AF3-3557-46B1-A2E8-3E283BD9F80A}"/>
              </a:ext>
            </a:extLst>
          </p:cNvPr>
          <p:cNvSpPr/>
          <p:nvPr/>
        </p:nvSpPr>
        <p:spPr>
          <a:xfrm>
            <a:off x="4427466" y="2970594"/>
            <a:ext cx="14606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99209B"/>
                </a:solidFill>
                <a:latin typeface="굴림" panose="020B0600000101010101" pitchFamily="50" charset="-127"/>
                <a:ea typeface="굴림" panose="020B0600000101010101" pitchFamily="50" charset="-127"/>
                <a:hlinkClick r:id="rId5"/>
              </a:rPr>
              <a:t>kostat.go.kr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B57803E-1F63-437B-8912-A08A3FDD8D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0551" y="3753880"/>
            <a:ext cx="3488203" cy="823604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4CA08181-75CC-4D23-9C58-8BBA7CB79D9C}"/>
              </a:ext>
            </a:extLst>
          </p:cNvPr>
          <p:cNvSpPr/>
          <p:nvPr/>
        </p:nvSpPr>
        <p:spPr>
          <a:xfrm>
            <a:off x="3708754" y="4208152"/>
            <a:ext cx="18277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accent5">
                    <a:lumMod val="10000"/>
                  </a:schemeClr>
                </a:solidFill>
              </a:rPr>
              <a:t>제주 데이터 허브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9244415-93E7-4090-BC9F-BFD288288B23}"/>
              </a:ext>
            </a:extLst>
          </p:cNvPr>
          <p:cNvSpPr/>
          <p:nvPr/>
        </p:nvSpPr>
        <p:spPr>
          <a:xfrm>
            <a:off x="5423501" y="4165682"/>
            <a:ext cx="25410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1C8E42"/>
                </a:solidFill>
                <a:latin typeface="굴림" panose="020B0600000101010101" pitchFamily="50" charset="-127"/>
                <a:ea typeface="굴림" panose="020B0600000101010101" pitchFamily="50" charset="-127"/>
                <a:hlinkClick r:id="rId7"/>
              </a:rPr>
              <a:t>www.jejudatahub.net/</a:t>
            </a:r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E537075F-857F-49D7-B0BB-94C2802713D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0550" y="4968901"/>
            <a:ext cx="3488203" cy="686832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19D33F48-DECF-472F-B476-E0E41A1ADEFB}"/>
              </a:ext>
            </a:extLst>
          </p:cNvPr>
          <p:cNvSpPr/>
          <p:nvPr/>
        </p:nvSpPr>
        <p:spPr>
          <a:xfrm>
            <a:off x="3708754" y="5291313"/>
            <a:ext cx="675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accent5">
                    <a:lumMod val="10000"/>
                  </a:schemeClr>
                </a:solidFill>
              </a:rPr>
              <a:t>SGIS</a:t>
            </a:r>
            <a:endParaRPr lang="ko-KR" altLang="en-US" dirty="0">
              <a:solidFill>
                <a:schemeClr val="accent5">
                  <a:lumMod val="10000"/>
                </a:schemeClr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7D202C5-E9BF-4814-99CB-D1A25B51579D}"/>
              </a:ext>
            </a:extLst>
          </p:cNvPr>
          <p:cNvSpPr/>
          <p:nvPr/>
        </p:nvSpPr>
        <p:spPr>
          <a:xfrm>
            <a:off x="4362328" y="5291313"/>
            <a:ext cx="1976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99209B"/>
                </a:solidFill>
                <a:latin typeface="굴림" panose="020B0600000101010101" pitchFamily="50" charset="-127"/>
                <a:ea typeface="굴림" panose="020B0600000101010101" pitchFamily="50" charset="-127"/>
                <a:hlinkClick r:id="rId9"/>
              </a:rPr>
              <a:t>sgis.kostat.go.kr</a:t>
            </a:r>
            <a:endParaRPr lang="ko-KR" altLang="en-US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7DF0EC65-C977-4AA8-841D-59C1946B0A0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0550" y="5931626"/>
            <a:ext cx="3488203" cy="686832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C7B6174B-4703-488A-AF2A-A9B6556CEAD0}"/>
              </a:ext>
            </a:extLst>
          </p:cNvPr>
          <p:cNvSpPr/>
          <p:nvPr/>
        </p:nvSpPr>
        <p:spPr>
          <a:xfrm>
            <a:off x="3708754" y="6238686"/>
            <a:ext cx="21323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accent5">
                    <a:lumMod val="10000"/>
                  </a:schemeClr>
                </a:solidFill>
              </a:rPr>
              <a:t>자원순환정보시스템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5011877-05CF-4C1D-948F-04C5EF67BBC8}"/>
              </a:ext>
            </a:extLst>
          </p:cNvPr>
          <p:cNvSpPr/>
          <p:nvPr/>
        </p:nvSpPr>
        <p:spPr>
          <a:xfrm>
            <a:off x="5684374" y="6228246"/>
            <a:ext cx="30396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1C8E42"/>
                </a:solidFill>
                <a:latin typeface="굴림" panose="020B0600000101010101" pitchFamily="50" charset="-127"/>
                <a:ea typeface="굴림" panose="020B0600000101010101" pitchFamily="50" charset="-127"/>
                <a:hlinkClick r:id="rId11"/>
              </a:rPr>
              <a:t>www.recycling-info.or.kr/</a:t>
            </a:r>
            <a:endParaRPr lang="ko-KR" altLang="en-US" dirty="0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53DF61D6-6C24-403F-A14D-ACAB2BB186E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172577" y="1377729"/>
            <a:ext cx="2210108" cy="1214607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E4F60674-F56C-4605-87FD-CB9B5DE2AFE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172577" y="2888588"/>
            <a:ext cx="2210108" cy="1073608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54BC2381-8E75-45E5-81C8-062896C602F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172576" y="4166639"/>
            <a:ext cx="2210107" cy="1764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0118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07070" y="2587971"/>
            <a:ext cx="32004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spc="-300" dirty="0">
                <a:solidFill>
                  <a:srgbClr val="8A713B"/>
                </a:solidFill>
                <a:latin typeface="HY견고딕" pitchFamily="18" charset="-127"/>
                <a:ea typeface="HY견고딕" pitchFamily="18" charset="-127"/>
              </a:rPr>
              <a:t>Question</a:t>
            </a:r>
            <a:endParaRPr lang="ko-KR" altLang="en-US" sz="4000" spc="-300" dirty="0">
              <a:solidFill>
                <a:srgbClr val="8A713B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4948966" y="3204416"/>
            <a:ext cx="2042160" cy="604180"/>
            <a:chOff x="3125914" y="2048529"/>
            <a:chExt cx="1469492" cy="552863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3203848" y="2048529"/>
              <a:ext cx="1364406" cy="552863"/>
            </a:xfrm>
            <a:prstGeom prst="roundRect">
              <a:avLst/>
            </a:prstGeom>
            <a:solidFill>
              <a:srgbClr val="9FB7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125914" y="2063350"/>
              <a:ext cx="14694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spc="-300" dirty="0">
                  <a:solidFill>
                    <a:srgbClr val="FBFBFB"/>
                  </a:solidFill>
                  <a:latin typeface="HY견고딕" pitchFamily="18" charset="-127"/>
                  <a:ea typeface="HY견고딕" pitchFamily="18" charset="-127"/>
                </a:rPr>
                <a:t>Answer</a:t>
              </a:r>
              <a:endParaRPr lang="ko-KR" altLang="en-US" sz="3200" spc="-300" dirty="0">
                <a:solidFill>
                  <a:srgbClr val="FBFBFB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45001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225478" y="3834549"/>
            <a:ext cx="1676400" cy="12137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5302250" y="2866599"/>
            <a:ext cx="6584950" cy="1574800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b="0" i="0" kern="1200">
                <a:solidFill>
                  <a:schemeClr val="tx1"/>
                </a:solidFill>
                <a:latin typeface="210 하얀바람 B" panose="02020603020101020101" pitchFamily="18" charset="-127"/>
                <a:ea typeface="210 하얀바람 B" panose="02020603020101020101" pitchFamily="18" charset="-127"/>
                <a:cs typeface="+mj-cs"/>
              </a:defRPr>
            </a:lvl1pPr>
          </a:lstStyle>
          <a:p>
            <a:pPr algn="ctr"/>
            <a:r>
              <a:rPr lang="en-US" altLang="ko-KR" sz="7200" dirty="0">
                <a:latin typeface="HY견고딕" pitchFamily="18" charset="-127"/>
                <a:ea typeface="HY견고딕" pitchFamily="18" charset="-127"/>
              </a:rPr>
              <a:t>THANK YOU</a:t>
            </a:r>
            <a:endParaRPr lang="ko-KR" altLang="en-US" sz="7200" dirty="0"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5516880" y="3952240"/>
            <a:ext cx="6370320" cy="20320"/>
          </a:xfrm>
          <a:prstGeom prst="line">
            <a:avLst/>
          </a:prstGeom>
          <a:ln w="76200">
            <a:solidFill>
              <a:srgbClr val="60981D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7585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1"/>
          <p:cNvSpPr>
            <a:spLocks noGrp="1"/>
          </p:cNvSpPr>
          <p:nvPr>
            <p:ph type="title"/>
          </p:nvPr>
        </p:nvSpPr>
        <p:spPr>
          <a:xfrm>
            <a:off x="977900" y="330201"/>
            <a:ext cx="2349500" cy="571500"/>
          </a:xfrm>
        </p:spPr>
        <p:txBody>
          <a:bodyPr/>
          <a:lstStyle/>
          <a:p>
            <a:r>
              <a:rPr lang="en-US" altLang="ko-KR" dirty="0"/>
              <a:t>Index</a:t>
            </a:r>
            <a:endParaRPr lang="ko-KR" altLang="en-US" dirty="0"/>
          </a:p>
        </p:txBody>
      </p:sp>
      <p:sp>
        <p:nvSpPr>
          <p:cNvPr id="40" name="텍스트 개체 틀 5"/>
          <p:cNvSpPr>
            <a:spLocks noGrp="1"/>
          </p:cNvSpPr>
          <p:nvPr/>
        </p:nvSpPr>
        <p:spPr>
          <a:xfrm>
            <a:off x="6096000" y="1537651"/>
            <a:ext cx="2798663" cy="98137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b="1" i="0" kern="1200">
                <a:solidFill>
                  <a:srgbClr val="8B723C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제주 쓰레기 양 상관관계</a:t>
            </a:r>
            <a:endParaRPr lang="en-US" altLang="ko-KR" dirty="0"/>
          </a:p>
          <a:p>
            <a:r>
              <a:rPr lang="ko-KR" altLang="en-US" dirty="0"/>
              <a:t>데이터 수집</a:t>
            </a:r>
            <a:endParaRPr lang="en-US" altLang="ko-KR" dirty="0"/>
          </a:p>
          <a:p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endParaRPr lang="en-US" altLang="ko-KR" dirty="0"/>
          </a:p>
          <a:p>
            <a:r>
              <a:rPr lang="ko-KR" altLang="en-US" dirty="0"/>
              <a:t>정규화</a:t>
            </a:r>
            <a:endParaRPr lang="en-US" altLang="ko-KR" dirty="0"/>
          </a:p>
        </p:txBody>
      </p:sp>
      <p:sp>
        <p:nvSpPr>
          <p:cNvPr id="41" name="텍스트 개체 틀 6"/>
          <p:cNvSpPr>
            <a:spLocks noGrp="1"/>
          </p:cNvSpPr>
          <p:nvPr/>
        </p:nvSpPr>
        <p:spPr>
          <a:xfrm>
            <a:off x="2801418" y="4082844"/>
            <a:ext cx="2902802" cy="9961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b="1" i="0" kern="1200">
                <a:solidFill>
                  <a:srgbClr val="8B723C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Elbow </a:t>
            </a:r>
            <a:r>
              <a:rPr lang="ko-KR" altLang="en-US" dirty="0"/>
              <a:t>기법</a:t>
            </a:r>
            <a:endParaRPr lang="en-US" altLang="ko-KR" dirty="0"/>
          </a:p>
          <a:p>
            <a:r>
              <a:rPr lang="ko-KR" altLang="en-US" dirty="0"/>
              <a:t>실루엣 계수</a:t>
            </a:r>
            <a:endParaRPr lang="en-US" altLang="ko-KR" dirty="0"/>
          </a:p>
          <a:p>
            <a:r>
              <a:rPr lang="ko-KR" altLang="en-US" dirty="0"/>
              <a:t>군집화</a:t>
            </a:r>
          </a:p>
        </p:txBody>
      </p:sp>
      <p:sp>
        <p:nvSpPr>
          <p:cNvPr id="42" name="텍스트 개체 틀 7"/>
          <p:cNvSpPr>
            <a:spLocks noGrp="1"/>
          </p:cNvSpPr>
          <p:nvPr/>
        </p:nvSpPr>
        <p:spPr>
          <a:xfrm>
            <a:off x="2801418" y="2120507"/>
            <a:ext cx="2902802" cy="9961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b="1" i="0" kern="1200">
                <a:solidFill>
                  <a:srgbClr val="8B723C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주제 선정 배경</a:t>
            </a:r>
            <a:endParaRPr lang="en-US" altLang="ko-KR" dirty="0"/>
          </a:p>
          <a:p>
            <a:r>
              <a:rPr lang="ko-KR" altLang="en-US" dirty="0"/>
              <a:t>쓰레기 배출 현황</a:t>
            </a:r>
          </a:p>
          <a:p>
            <a:r>
              <a:rPr lang="ko-KR" altLang="en-US" dirty="0"/>
              <a:t>재활용도움센터 필요성</a:t>
            </a:r>
          </a:p>
        </p:txBody>
      </p:sp>
      <p:sp>
        <p:nvSpPr>
          <p:cNvPr id="43" name="텍스트 개체 틀 8"/>
          <p:cNvSpPr>
            <a:spLocks noGrp="1"/>
          </p:cNvSpPr>
          <p:nvPr/>
        </p:nvSpPr>
        <p:spPr>
          <a:xfrm>
            <a:off x="7526434" y="5365169"/>
            <a:ext cx="3085399" cy="5703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0" i="0" kern="1200">
                <a:solidFill>
                  <a:srgbClr val="8B723C"/>
                </a:solidFill>
                <a:latin typeface="210 하얀바람 B" panose="02020603020101020101" pitchFamily="18" charset="-127"/>
                <a:ea typeface="210 하얀바람 B" panose="02020603020101020101" pitchFamily="18" charset="-127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3200" dirty="0"/>
              <a:t>5. Q&amp;A </a:t>
            </a:r>
            <a:endParaRPr lang="ko-KR" altLang="en-US" sz="3200" dirty="0"/>
          </a:p>
        </p:txBody>
      </p:sp>
      <p:sp>
        <p:nvSpPr>
          <p:cNvPr id="44" name="텍스트 개체 틀 9"/>
          <p:cNvSpPr>
            <a:spLocks noGrp="1"/>
          </p:cNvSpPr>
          <p:nvPr/>
        </p:nvSpPr>
        <p:spPr>
          <a:xfrm>
            <a:off x="7306491" y="3542997"/>
            <a:ext cx="3305342" cy="5703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0" i="0" kern="1200">
                <a:solidFill>
                  <a:srgbClr val="8B723C"/>
                </a:solidFill>
                <a:latin typeface="210 하얀바람 B" panose="02020603020101020101" pitchFamily="18" charset="-127"/>
                <a:ea typeface="210 하얀바람 B" panose="02020603020101020101" pitchFamily="18" charset="-127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3200" dirty="0"/>
              <a:t>4. </a:t>
            </a:r>
            <a:r>
              <a:rPr lang="ko-KR" altLang="en-US" sz="3200" dirty="0"/>
              <a:t>출처</a:t>
            </a:r>
          </a:p>
        </p:txBody>
      </p:sp>
      <p:sp>
        <p:nvSpPr>
          <p:cNvPr id="45" name="텍스트 개체 틀 10"/>
          <p:cNvSpPr>
            <a:spLocks noGrp="1"/>
          </p:cNvSpPr>
          <p:nvPr/>
        </p:nvSpPr>
        <p:spPr>
          <a:xfrm>
            <a:off x="7306491" y="1743149"/>
            <a:ext cx="3305342" cy="5703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0" i="0" kern="1200">
                <a:solidFill>
                  <a:srgbClr val="8B723C"/>
                </a:solidFill>
                <a:latin typeface="210 하얀바람 B" panose="02020603020101020101" pitchFamily="18" charset="-127"/>
                <a:ea typeface="210 하얀바람 B" panose="02020603020101020101" pitchFamily="18" charset="-127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3200" dirty="0"/>
              <a:t>2. </a:t>
            </a:r>
            <a:r>
              <a:rPr lang="ko-KR" altLang="en-US" sz="3200" dirty="0"/>
              <a:t>데이터 분석</a:t>
            </a:r>
          </a:p>
        </p:txBody>
      </p:sp>
      <p:sp>
        <p:nvSpPr>
          <p:cNvPr id="46" name="텍스트 개체 틀 11"/>
          <p:cNvSpPr>
            <a:spLocks noGrp="1"/>
          </p:cNvSpPr>
          <p:nvPr/>
        </p:nvSpPr>
        <p:spPr>
          <a:xfrm>
            <a:off x="1317167" y="4295743"/>
            <a:ext cx="1943012" cy="5703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0" i="0" kern="1200">
                <a:solidFill>
                  <a:srgbClr val="8B723C"/>
                </a:solidFill>
                <a:latin typeface="210 하얀바람 B" panose="02020603020101020101" pitchFamily="18" charset="-127"/>
                <a:ea typeface="210 하얀바람 B" panose="02020603020101020101" pitchFamily="18" charset="-127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/>
              <a:t>4. model</a:t>
            </a:r>
            <a:endParaRPr lang="ko-KR" altLang="en-US" sz="3200" dirty="0"/>
          </a:p>
        </p:txBody>
      </p:sp>
      <p:sp>
        <p:nvSpPr>
          <p:cNvPr id="47" name="텍스트 개체 틀 12"/>
          <p:cNvSpPr>
            <a:spLocks noGrp="1"/>
          </p:cNvSpPr>
          <p:nvPr/>
        </p:nvSpPr>
        <p:spPr>
          <a:xfrm>
            <a:off x="977900" y="2313531"/>
            <a:ext cx="2621547" cy="5703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0" i="0" kern="1200">
                <a:solidFill>
                  <a:srgbClr val="8B723C"/>
                </a:solidFill>
                <a:latin typeface="210 하얀바람 B" panose="02020603020101020101" pitchFamily="18" charset="-127"/>
                <a:ea typeface="210 하얀바람 B" panose="02020603020101020101" pitchFamily="18" charset="-127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/>
              <a:t>1.</a:t>
            </a:r>
            <a:r>
              <a:rPr lang="ko-KR" altLang="en-US" sz="3200" dirty="0"/>
              <a:t>문제현황</a:t>
            </a:r>
          </a:p>
        </p:txBody>
      </p:sp>
    </p:spTree>
    <p:extLst>
      <p:ext uri="{BB962C8B-B14F-4D97-AF65-F5344CB8AC3E}">
        <p14:creationId xmlns:p14="http://schemas.microsoft.com/office/powerpoint/2010/main" val="2780902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1"/>
          <p:cNvSpPr>
            <a:spLocks noGrp="1"/>
          </p:cNvSpPr>
          <p:nvPr>
            <p:ph type="title"/>
          </p:nvPr>
        </p:nvSpPr>
        <p:spPr>
          <a:xfrm>
            <a:off x="977900" y="330201"/>
            <a:ext cx="2349500" cy="571500"/>
          </a:xfrm>
        </p:spPr>
        <p:txBody>
          <a:bodyPr/>
          <a:lstStyle/>
          <a:p>
            <a:r>
              <a:rPr lang="en-US" altLang="ko-KR" dirty="0"/>
              <a:t>Index</a:t>
            </a:r>
            <a:endParaRPr lang="ko-KR" altLang="en-US" dirty="0"/>
          </a:p>
        </p:txBody>
      </p:sp>
      <p:sp>
        <p:nvSpPr>
          <p:cNvPr id="40" name="텍스트 개체 틀 5"/>
          <p:cNvSpPr>
            <a:spLocks noGrp="1"/>
          </p:cNvSpPr>
          <p:nvPr/>
        </p:nvSpPr>
        <p:spPr>
          <a:xfrm>
            <a:off x="6127103" y="1537651"/>
            <a:ext cx="2798663" cy="9813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b="1" i="0" kern="1200">
                <a:solidFill>
                  <a:srgbClr val="8B723C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제주 쓰레기 양</a:t>
            </a:r>
            <a:endParaRPr lang="en-US" altLang="ko-KR" dirty="0"/>
          </a:p>
          <a:p>
            <a:r>
              <a:rPr lang="ko-KR" altLang="en-US" dirty="0"/>
              <a:t>읍</a:t>
            </a:r>
            <a:r>
              <a:rPr lang="en-US" altLang="ko-KR" dirty="0"/>
              <a:t>,</a:t>
            </a:r>
            <a:r>
              <a:rPr lang="ko-KR" altLang="en-US" dirty="0"/>
              <a:t>면</a:t>
            </a:r>
            <a:r>
              <a:rPr lang="en-US" altLang="ko-KR" dirty="0"/>
              <a:t>,</a:t>
            </a:r>
            <a:r>
              <a:rPr lang="ko-KR" altLang="en-US" dirty="0"/>
              <a:t>동 별 군집화</a:t>
            </a:r>
          </a:p>
        </p:txBody>
      </p:sp>
      <p:sp>
        <p:nvSpPr>
          <p:cNvPr id="41" name="텍스트 개체 틀 6"/>
          <p:cNvSpPr>
            <a:spLocks noGrp="1"/>
          </p:cNvSpPr>
          <p:nvPr/>
        </p:nvSpPr>
        <p:spPr>
          <a:xfrm>
            <a:off x="3146306" y="3890243"/>
            <a:ext cx="2902802" cy="9961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b="1" i="0" kern="1200">
                <a:solidFill>
                  <a:srgbClr val="8B723C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내용을 입력하세요 내용을 입력하세요</a:t>
            </a:r>
          </a:p>
          <a:p>
            <a:r>
              <a:rPr lang="ko-KR" altLang="en-US" dirty="0"/>
              <a:t>내용을 입력하세요 내용을 입력하세요</a:t>
            </a:r>
          </a:p>
          <a:p>
            <a:r>
              <a:rPr lang="ko-KR" altLang="en-US" dirty="0"/>
              <a:t>내용을 입력하세요 내용을 입력하세요</a:t>
            </a:r>
          </a:p>
          <a:p>
            <a:endParaRPr lang="ko-KR" altLang="en-US" dirty="0"/>
          </a:p>
        </p:txBody>
      </p:sp>
      <p:sp>
        <p:nvSpPr>
          <p:cNvPr id="42" name="텍스트 개체 틀 7"/>
          <p:cNvSpPr>
            <a:spLocks noGrp="1"/>
          </p:cNvSpPr>
          <p:nvPr/>
        </p:nvSpPr>
        <p:spPr>
          <a:xfrm>
            <a:off x="2801418" y="2120507"/>
            <a:ext cx="2902802" cy="9961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b="1" i="0" kern="1200">
                <a:solidFill>
                  <a:srgbClr val="8B723C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1</a:t>
            </a:r>
            <a:r>
              <a:rPr lang="ko-KR" altLang="en-US" dirty="0"/>
              <a:t>인</a:t>
            </a:r>
            <a:r>
              <a:rPr lang="en-US" altLang="ko-KR" dirty="0"/>
              <a:t> </a:t>
            </a:r>
            <a:r>
              <a:rPr lang="ko-KR" altLang="en-US" dirty="0"/>
              <a:t>쓰레기 배출 현황</a:t>
            </a:r>
            <a:endParaRPr lang="en-US" altLang="ko-KR" dirty="0"/>
          </a:p>
          <a:p>
            <a:r>
              <a:rPr lang="ko-KR" altLang="en-US" dirty="0"/>
              <a:t>연도 쓰레기 배출 변화</a:t>
            </a:r>
          </a:p>
          <a:p>
            <a:r>
              <a:rPr lang="ko-KR" altLang="en-US" dirty="0"/>
              <a:t>재활용도움센터 필요성</a:t>
            </a:r>
          </a:p>
        </p:txBody>
      </p:sp>
      <p:sp>
        <p:nvSpPr>
          <p:cNvPr id="43" name="텍스트 개체 틀 8"/>
          <p:cNvSpPr>
            <a:spLocks noGrp="1"/>
          </p:cNvSpPr>
          <p:nvPr/>
        </p:nvSpPr>
        <p:spPr>
          <a:xfrm>
            <a:off x="9116425" y="5438456"/>
            <a:ext cx="1208673" cy="5703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0" i="0" kern="1200">
                <a:solidFill>
                  <a:srgbClr val="8B723C"/>
                </a:solidFill>
                <a:latin typeface="210 하얀바람 B" panose="02020603020101020101" pitchFamily="18" charset="-127"/>
                <a:ea typeface="210 하얀바람 B" panose="02020603020101020101" pitchFamily="18" charset="-127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/>
              <a:t>Q&amp;A </a:t>
            </a:r>
            <a:r>
              <a:rPr lang="ko-KR" altLang="en-US" sz="3200" dirty="0"/>
              <a:t>출처</a:t>
            </a:r>
          </a:p>
        </p:txBody>
      </p:sp>
      <p:sp>
        <p:nvSpPr>
          <p:cNvPr id="44" name="텍스트 개체 틀 9"/>
          <p:cNvSpPr>
            <a:spLocks noGrp="1"/>
          </p:cNvSpPr>
          <p:nvPr/>
        </p:nvSpPr>
        <p:spPr>
          <a:xfrm>
            <a:off x="8925766" y="3554159"/>
            <a:ext cx="2159576" cy="5703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0" i="0" kern="1200">
                <a:solidFill>
                  <a:srgbClr val="8B723C"/>
                </a:solidFill>
                <a:latin typeface="210 하얀바람 B" panose="02020603020101020101" pitchFamily="18" charset="-127"/>
                <a:ea typeface="210 하얀바람 B" panose="02020603020101020101" pitchFamily="18" charset="-127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200" dirty="0"/>
              <a:t>데이터</a:t>
            </a:r>
            <a:br>
              <a:rPr lang="en-US" altLang="ko-KR" sz="3200" dirty="0"/>
            </a:br>
            <a:r>
              <a:rPr lang="ko-KR" altLang="en-US" sz="3200" dirty="0" err="1"/>
              <a:t>전처리</a:t>
            </a:r>
            <a:endParaRPr lang="ko-KR" altLang="en-US" sz="3200" dirty="0"/>
          </a:p>
        </p:txBody>
      </p:sp>
      <p:sp>
        <p:nvSpPr>
          <p:cNvPr id="45" name="텍스트 개체 틀 10"/>
          <p:cNvSpPr>
            <a:spLocks noGrp="1"/>
          </p:cNvSpPr>
          <p:nvPr/>
        </p:nvSpPr>
        <p:spPr>
          <a:xfrm>
            <a:off x="8847770" y="1743149"/>
            <a:ext cx="1477328" cy="5703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0" i="0" kern="1200">
                <a:solidFill>
                  <a:srgbClr val="8B723C"/>
                </a:solidFill>
                <a:latin typeface="210 하얀바람 B" panose="02020603020101020101" pitchFamily="18" charset="-127"/>
                <a:ea typeface="210 하얀바람 B" panose="02020603020101020101" pitchFamily="18" charset="-127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200" dirty="0"/>
              <a:t>데이터 분석</a:t>
            </a:r>
          </a:p>
        </p:txBody>
      </p:sp>
      <p:sp>
        <p:nvSpPr>
          <p:cNvPr id="46" name="텍스트 개체 틀 11"/>
          <p:cNvSpPr>
            <a:spLocks noGrp="1"/>
          </p:cNvSpPr>
          <p:nvPr/>
        </p:nvSpPr>
        <p:spPr>
          <a:xfrm>
            <a:off x="1866900" y="4103142"/>
            <a:ext cx="1359480" cy="5703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0" i="0" kern="1200">
                <a:solidFill>
                  <a:srgbClr val="8B723C"/>
                </a:solidFill>
                <a:latin typeface="210 하얀바람 B" panose="02020603020101020101" pitchFamily="18" charset="-127"/>
                <a:ea typeface="210 하얀바람 B" panose="02020603020101020101" pitchFamily="18" charset="-127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/>
              <a:t>model</a:t>
            </a:r>
            <a:endParaRPr lang="ko-KR" altLang="en-US" sz="3200" dirty="0"/>
          </a:p>
        </p:txBody>
      </p:sp>
      <p:sp>
        <p:nvSpPr>
          <p:cNvPr id="47" name="텍스트 개체 틀 12"/>
          <p:cNvSpPr>
            <a:spLocks noGrp="1"/>
          </p:cNvSpPr>
          <p:nvPr/>
        </p:nvSpPr>
        <p:spPr>
          <a:xfrm>
            <a:off x="1780316" y="2333406"/>
            <a:ext cx="1021102" cy="5703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0" i="0" kern="1200">
                <a:solidFill>
                  <a:srgbClr val="8B723C"/>
                </a:solidFill>
                <a:latin typeface="210 하얀바람 B" panose="02020603020101020101" pitchFamily="18" charset="-127"/>
                <a:ea typeface="210 하얀바람 B" panose="02020603020101020101" pitchFamily="18" charset="-127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200" dirty="0"/>
              <a:t>문제현황</a:t>
            </a:r>
          </a:p>
        </p:txBody>
      </p:sp>
    </p:spTree>
    <p:extLst>
      <p:ext uri="{BB962C8B-B14F-4D97-AF65-F5344CB8AC3E}">
        <p14:creationId xmlns:p14="http://schemas.microsoft.com/office/powerpoint/2010/main" val="284353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1"/>
          <p:cNvSpPr>
            <a:spLocks noGrp="1"/>
          </p:cNvSpPr>
          <p:nvPr>
            <p:ph type="title"/>
          </p:nvPr>
        </p:nvSpPr>
        <p:spPr>
          <a:xfrm>
            <a:off x="977900" y="330201"/>
            <a:ext cx="2349500" cy="571500"/>
          </a:xfrm>
        </p:spPr>
        <p:txBody>
          <a:bodyPr/>
          <a:lstStyle/>
          <a:p>
            <a:r>
              <a:rPr lang="en-US" altLang="ko-KR" dirty="0"/>
              <a:t>Index</a:t>
            </a:r>
            <a:endParaRPr lang="ko-KR" altLang="en-US" dirty="0"/>
          </a:p>
        </p:txBody>
      </p:sp>
      <p:sp>
        <p:nvSpPr>
          <p:cNvPr id="40" name="텍스트 개체 틀 5"/>
          <p:cNvSpPr>
            <a:spLocks noGrp="1"/>
          </p:cNvSpPr>
          <p:nvPr/>
        </p:nvSpPr>
        <p:spPr>
          <a:xfrm>
            <a:off x="6127103" y="1537651"/>
            <a:ext cx="2798663" cy="9813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b="1" i="0" kern="1200">
                <a:solidFill>
                  <a:srgbClr val="8B723C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제주 쓰레기 양</a:t>
            </a:r>
            <a:endParaRPr lang="en-US" altLang="ko-KR" dirty="0"/>
          </a:p>
          <a:p>
            <a:r>
              <a:rPr lang="ko-KR" altLang="en-US" dirty="0"/>
              <a:t>읍</a:t>
            </a:r>
            <a:r>
              <a:rPr lang="en-US" altLang="ko-KR" dirty="0"/>
              <a:t>,</a:t>
            </a:r>
            <a:r>
              <a:rPr lang="ko-KR" altLang="en-US" dirty="0"/>
              <a:t>면</a:t>
            </a:r>
            <a:r>
              <a:rPr lang="en-US" altLang="ko-KR" dirty="0"/>
              <a:t>,</a:t>
            </a:r>
            <a:r>
              <a:rPr lang="ko-KR" altLang="en-US" dirty="0"/>
              <a:t>동 별 군집화</a:t>
            </a:r>
          </a:p>
        </p:txBody>
      </p:sp>
      <p:sp>
        <p:nvSpPr>
          <p:cNvPr id="41" name="텍스트 개체 틀 6"/>
          <p:cNvSpPr>
            <a:spLocks noGrp="1"/>
          </p:cNvSpPr>
          <p:nvPr/>
        </p:nvSpPr>
        <p:spPr>
          <a:xfrm>
            <a:off x="3146306" y="3890243"/>
            <a:ext cx="2902802" cy="9961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b="1" i="0" kern="1200">
                <a:solidFill>
                  <a:srgbClr val="8B723C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내용을 입력하세요 내용을 입력하세요</a:t>
            </a:r>
          </a:p>
          <a:p>
            <a:r>
              <a:rPr lang="ko-KR" altLang="en-US" dirty="0"/>
              <a:t>내용을 입력하세요 내용을 입력하세요</a:t>
            </a:r>
          </a:p>
          <a:p>
            <a:r>
              <a:rPr lang="ko-KR" altLang="en-US" dirty="0"/>
              <a:t>내용을 입력하세요 내용을 입력하세요</a:t>
            </a:r>
          </a:p>
          <a:p>
            <a:endParaRPr lang="ko-KR" altLang="en-US" dirty="0"/>
          </a:p>
        </p:txBody>
      </p:sp>
      <p:sp>
        <p:nvSpPr>
          <p:cNvPr id="42" name="텍스트 개체 틀 7"/>
          <p:cNvSpPr>
            <a:spLocks noGrp="1"/>
          </p:cNvSpPr>
          <p:nvPr/>
        </p:nvSpPr>
        <p:spPr>
          <a:xfrm>
            <a:off x="2801418" y="2120507"/>
            <a:ext cx="2902802" cy="9961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b="1" i="0" kern="1200">
                <a:solidFill>
                  <a:srgbClr val="8B723C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1</a:t>
            </a:r>
            <a:r>
              <a:rPr lang="ko-KR" altLang="en-US" dirty="0"/>
              <a:t>인</a:t>
            </a:r>
            <a:r>
              <a:rPr lang="en-US" altLang="ko-KR" dirty="0"/>
              <a:t> </a:t>
            </a:r>
            <a:r>
              <a:rPr lang="ko-KR" altLang="en-US" dirty="0"/>
              <a:t>쓰레기 배출 현황</a:t>
            </a:r>
            <a:endParaRPr lang="en-US" altLang="ko-KR" dirty="0"/>
          </a:p>
          <a:p>
            <a:r>
              <a:rPr lang="ko-KR" altLang="en-US" dirty="0"/>
              <a:t>연도 쓰레기 배출 변화</a:t>
            </a:r>
          </a:p>
          <a:p>
            <a:r>
              <a:rPr lang="ko-KR" altLang="en-US" dirty="0"/>
              <a:t>재활용도움센터 필요성</a:t>
            </a:r>
          </a:p>
        </p:txBody>
      </p:sp>
      <p:sp>
        <p:nvSpPr>
          <p:cNvPr id="43" name="텍스트 개체 틀 8"/>
          <p:cNvSpPr>
            <a:spLocks noGrp="1"/>
          </p:cNvSpPr>
          <p:nvPr/>
        </p:nvSpPr>
        <p:spPr>
          <a:xfrm>
            <a:off x="8925766" y="5422305"/>
            <a:ext cx="1968917" cy="5703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0" i="0" kern="1200">
                <a:solidFill>
                  <a:srgbClr val="8B723C"/>
                </a:solidFill>
                <a:latin typeface="210 하얀바람 B" panose="02020603020101020101" pitchFamily="18" charset="-127"/>
                <a:ea typeface="210 하얀바람 B" panose="02020603020101020101" pitchFamily="18" charset="-127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/>
              <a:t>5. Q&amp;A </a:t>
            </a:r>
            <a:r>
              <a:rPr lang="ko-KR" altLang="en-US" sz="2400" dirty="0"/>
              <a:t>출처</a:t>
            </a:r>
          </a:p>
        </p:txBody>
      </p:sp>
      <p:sp>
        <p:nvSpPr>
          <p:cNvPr id="44" name="텍스트 개체 틀 9"/>
          <p:cNvSpPr>
            <a:spLocks noGrp="1"/>
          </p:cNvSpPr>
          <p:nvPr/>
        </p:nvSpPr>
        <p:spPr>
          <a:xfrm>
            <a:off x="8925766" y="3554159"/>
            <a:ext cx="2159576" cy="5703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0" i="0" kern="1200">
                <a:solidFill>
                  <a:srgbClr val="8B723C"/>
                </a:solidFill>
                <a:latin typeface="210 하얀바람 B" panose="02020603020101020101" pitchFamily="18" charset="-127"/>
                <a:ea typeface="210 하얀바람 B" panose="02020603020101020101" pitchFamily="18" charset="-127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/>
              <a:t>3. </a:t>
            </a:r>
            <a:r>
              <a:rPr lang="ko-KR" altLang="en-US" sz="2400" dirty="0"/>
              <a:t>데이터 분석</a:t>
            </a:r>
          </a:p>
        </p:txBody>
      </p:sp>
      <p:sp>
        <p:nvSpPr>
          <p:cNvPr id="45" name="텍스트 개체 틀 10"/>
          <p:cNvSpPr>
            <a:spLocks noGrp="1"/>
          </p:cNvSpPr>
          <p:nvPr/>
        </p:nvSpPr>
        <p:spPr>
          <a:xfrm>
            <a:off x="2218337" y="2367562"/>
            <a:ext cx="2014996" cy="5703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0" i="0" kern="1200">
                <a:solidFill>
                  <a:srgbClr val="8B723C"/>
                </a:solidFill>
                <a:latin typeface="210 하얀바람 B" panose="02020603020101020101" pitchFamily="18" charset="-127"/>
                <a:ea typeface="210 하얀바람 B" panose="02020603020101020101" pitchFamily="18" charset="-127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/>
              <a:t>2. </a:t>
            </a:r>
            <a:r>
              <a:rPr lang="ko-KR" altLang="en-US" sz="2400" dirty="0"/>
              <a:t>문제 현황</a:t>
            </a:r>
          </a:p>
        </p:txBody>
      </p:sp>
      <p:sp>
        <p:nvSpPr>
          <p:cNvPr id="46" name="텍스트 개체 틀 11"/>
          <p:cNvSpPr>
            <a:spLocks noGrp="1"/>
          </p:cNvSpPr>
          <p:nvPr/>
        </p:nvSpPr>
        <p:spPr>
          <a:xfrm>
            <a:off x="1799166" y="4103141"/>
            <a:ext cx="1672168" cy="5703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0" i="0" kern="1200">
                <a:solidFill>
                  <a:srgbClr val="8B723C"/>
                </a:solidFill>
                <a:latin typeface="210 하얀바람 B" panose="02020603020101020101" pitchFamily="18" charset="-127"/>
                <a:ea typeface="210 하얀바람 B" panose="02020603020101020101" pitchFamily="18" charset="-127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/>
              <a:t>4. model</a:t>
            </a:r>
            <a:endParaRPr lang="ko-KR" altLang="en-US" sz="2400" dirty="0"/>
          </a:p>
        </p:txBody>
      </p:sp>
      <p:sp>
        <p:nvSpPr>
          <p:cNvPr id="47" name="텍스트 개체 틀 12"/>
          <p:cNvSpPr>
            <a:spLocks noGrp="1"/>
          </p:cNvSpPr>
          <p:nvPr/>
        </p:nvSpPr>
        <p:spPr>
          <a:xfrm>
            <a:off x="7826668" y="1686013"/>
            <a:ext cx="2638132" cy="5703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0" i="0" kern="1200">
                <a:solidFill>
                  <a:srgbClr val="8B723C"/>
                </a:solidFill>
                <a:latin typeface="210 하얀바람 B" panose="02020603020101020101" pitchFamily="18" charset="-127"/>
                <a:ea typeface="210 하얀바람 B" panose="02020603020101020101" pitchFamily="18" charset="-127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/>
              <a:t>1. </a:t>
            </a:r>
            <a:r>
              <a:rPr lang="ko-KR" altLang="en-US" sz="2400" dirty="0"/>
              <a:t>문제</a:t>
            </a:r>
            <a:r>
              <a:rPr lang="en-US" altLang="ko-KR" sz="2400" dirty="0"/>
              <a:t> </a:t>
            </a:r>
            <a:r>
              <a:rPr lang="ko-KR" altLang="en-US" sz="2400" dirty="0"/>
              <a:t>선정배경</a:t>
            </a:r>
          </a:p>
        </p:txBody>
      </p:sp>
      <p:sp>
        <p:nvSpPr>
          <p:cNvPr id="12" name="텍스트 개체 틀 6">
            <a:extLst>
              <a:ext uri="{FF2B5EF4-FFF2-40B4-BE49-F238E27FC236}">
                <a16:creationId xmlns:a16="http://schemas.microsoft.com/office/drawing/2014/main" id="{E4724C96-268B-4530-A491-E07A3A1E87CE}"/>
              </a:ext>
            </a:extLst>
          </p:cNvPr>
          <p:cNvSpPr>
            <a:spLocks noGrp="1"/>
          </p:cNvSpPr>
          <p:nvPr/>
        </p:nvSpPr>
        <p:spPr>
          <a:xfrm>
            <a:off x="5944847" y="3253703"/>
            <a:ext cx="2902802" cy="9961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b="1" i="0" kern="1200">
                <a:solidFill>
                  <a:srgbClr val="8B723C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내용을 입력하세요 내용을 입력하세요</a:t>
            </a:r>
          </a:p>
          <a:p>
            <a:r>
              <a:rPr lang="ko-KR" altLang="en-US" dirty="0"/>
              <a:t>내용을 입력하세요 내용을 입력하세요</a:t>
            </a:r>
          </a:p>
          <a:p>
            <a:r>
              <a:rPr lang="ko-KR" altLang="en-US" dirty="0"/>
              <a:t>내용을 입력하세요 내용을 입력하세요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09895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A58543-E65E-418E-BC4D-ECE19DE32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문제현황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22AB71-C645-4261-AAC6-B5D7B26371A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주제 선정 배경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67A1841-83C0-45F1-9E4C-08CB528E6A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881" y="1673577"/>
            <a:ext cx="6839905" cy="267689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325B486-B9E6-40D3-9870-4AFBC1A288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0454" y="4474088"/>
            <a:ext cx="7430537" cy="131463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21EC489-8344-4AFC-9758-C271573801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881" y="4350476"/>
            <a:ext cx="810356" cy="27906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5B2947D1-B3B7-443B-9541-37AB189A6D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09900" y="5788721"/>
            <a:ext cx="1121091" cy="22618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AE49E42E-73A2-4EB3-B695-9D718C0D2E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84094" y="2444259"/>
            <a:ext cx="4502526" cy="131463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17C75DC-7327-42CD-9A5B-9DBD9DE475D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81926" y="3770500"/>
            <a:ext cx="1204694" cy="208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901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문제현황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쓰레기 배출 현황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F9CCF59-4F09-4583-BC48-9F8531B9A7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913" y="1193332"/>
            <a:ext cx="10461491" cy="258549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F62D998-6867-4908-A8FE-59BB2F432E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913" y="3981096"/>
            <a:ext cx="10461491" cy="2585492"/>
          </a:xfrm>
          <a:prstGeom prst="rect">
            <a:avLst/>
          </a:prstGeom>
        </p:spPr>
      </p:pic>
      <p:sp>
        <p:nvSpPr>
          <p:cNvPr id="9" name="구름 8">
            <a:extLst>
              <a:ext uri="{FF2B5EF4-FFF2-40B4-BE49-F238E27FC236}">
                <a16:creationId xmlns:a16="http://schemas.microsoft.com/office/drawing/2014/main" id="{33D26F13-23B2-44E9-9428-26E4885ABA3C}"/>
              </a:ext>
            </a:extLst>
          </p:cNvPr>
          <p:cNvSpPr/>
          <p:nvPr/>
        </p:nvSpPr>
        <p:spPr>
          <a:xfrm>
            <a:off x="1367477" y="3036773"/>
            <a:ext cx="9769642" cy="1844842"/>
          </a:xfrm>
          <a:prstGeom prst="cloud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6541F4-3A78-480C-99FA-64FFD22FB327}"/>
              </a:ext>
            </a:extLst>
          </p:cNvPr>
          <p:cNvSpPr txBox="1"/>
          <p:nvPr/>
        </p:nvSpPr>
        <p:spPr>
          <a:xfrm>
            <a:off x="2078240" y="3621947"/>
            <a:ext cx="83481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err="1">
                <a:solidFill>
                  <a:schemeClr val="accent6"/>
                </a:solidFill>
              </a:rPr>
              <a:t>요일별</a:t>
            </a:r>
            <a:r>
              <a:rPr lang="ko-KR" altLang="en-US" sz="3200" dirty="0">
                <a:solidFill>
                  <a:schemeClr val="accent6"/>
                </a:solidFill>
              </a:rPr>
              <a:t> </a:t>
            </a:r>
            <a:r>
              <a:rPr lang="ko-KR" altLang="en-US" sz="3200" dirty="0" err="1">
                <a:solidFill>
                  <a:schemeClr val="accent6"/>
                </a:solidFill>
              </a:rPr>
              <a:t>배출제</a:t>
            </a:r>
            <a:r>
              <a:rPr lang="ko-KR" altLang="en-US" sz="3200" dirty="0">
                <a:solidFill>
                  <a:schemeClr val="accent6"/>
                </a:solidFill>
              </a:rPr>
              <a:t> 시행 후 주춤해진 쓰레기 배출량</a:t>
            </a:r>
          </a:p>
        </p:txBody>
      </p:sp>
    </p:spTree>
    <p:extLst>
      <p:ext uri="{BB962C8B-B14F-4D97-AF65-F5344CB8AC3E}">
        <p14:creationId xmlns:p14="http://schemas.microsoft.com/office/powerpoint/2010/main" val="1953362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문제현황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재활용도움센터 필요성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E5A7838-6A12-48AD-8D8B-37C17CD5FD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09019" y="1732300"/>
            <a:ext cx="4400475" cy="419304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761C0A0-5681-459A-8C9D-A0B23CB03C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46173" y1="53030" x2="33124" y2="36616"/>
                        <a14:foregroundMark x1="47804" y1="50253" x2="54203" y2="22222"/>
                        <a14:foregroundMark x1="44668" y1="51515" x2="43287" y2="34343"/>
                        <a14:foregroundMark x1="41531" y1="49747" x2="37390" y2="73485"/>
                        <a14:foregroundMark x1="37390" y1="73485" x2="40025" y2="82828"/>
                        <a14:foregroundMark x1="38896" y1="81818" x2="40025" y2="83081"/>
                        <a14:foregroundMark x1="40025" y1="83081" x2="40025" y2="83081"/>
                        <a14:foregroundMark x1="39398" y1="81061" x2="46299" y2="58838"/>
                        <a14:foregroundMark x1="46299" y1="58838" x2="47302" y2="2020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275561" y="1815698"/>
            <a:ext cx="4994246" cy="4193044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3EBAAD25-9193-4739-B7C2-D828BC46FFAE}"/>
              </a:ext>
            </a:extLst>
          </p:cNvPr>
          <p:cNvSpPr/>
          <p:nvPr/>
        </p:nvSpPr>
        <p:spPr>
          <a:xfrm>
            <a:off x="2016322" y="2305493"/>
            <a:ext cx="1065402" cy="268447"/>
          </a:xfrm>
          <a:prstGeom prst="rect">
            <a:avLst/>
          </a:prstGeom>
          <a:noFill/>
          <a:ln>
            <a:solidFill>
              <a:srgbClr val="1F77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10AF5DF-E356-464D-85BD-1FBAF9FB8BEF}"/>
              </a:ext>
            </a:extLst>
          </p:cNvPr>
          <p:cNvSpPr/>
          <p:nvPr/>
        </p:nvSpPr>
        <p:spPr>
          <a:xfrm>
            <a:off x="3668448" y="2375483"/>
            <a:ext cx="1065402" cy="268447"/>
          </a:xfrm>
          <a:prstGeom prst="rect">
            <a:avLst/>
          </a:prstGeom>
          <a:noFill/>
          <a:ln>
            <a:solidFill>
              <a:srgbClr val="9467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D511B46-0138-4BC4-80A7-395EEEBE7121}"/>
              </a:ext>
            </a:extLst>
          </p:cNvPr>
          <p:cNvSpPr/>
          <p:nvPr/>
        </p:nvSpPr>
        <p:spPr>
          <a:xfrm>
            <a:off x="4279189" y="3650610"/>
            <a:ext cx="1065402" cy="268447"/>
          </a:xfrm>
          <a:prstGeom prst="rect">
            <a:avLst/>
          </a:prstGeom>
          <a:noFill/>
          <a:ln>
            <a:solidFill>
              <a:srgbClr val="D627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1B7846E-1426-453C-A60F-0C6DA8CCF1EC}"/>
              </a:ext>
            </a:extLst>
          </p:cNvPr>
          <p:cNvSpPr/>
          <p:nvPr/>
        </p:nvSpPr>
        <p:spPr>
          <a:xfrm>
            <a:off x="3608664" y="5259924"/>
            <a:ext cx="913002" cy="268447"/>
          </a:xfrm>
          <a:prstGeom prst="rect">
            <a:avLst/>
          </a:prstGeom>
          <a:noFill/>
          <a:ln>
            <a:solidFill>
              <a:srgbClr val="2CA0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1338D1D-29A6-4B9F-BA48-82303E276A51}"/>
              </a:ext>
            </a:extLst>
          </p:cNvPr>
          <p:cNvSpPr/>
          <p:nvPr/>
        </p:nvSpPr>
        <p:spPr>
          <a:xfrm>
            <a:off x="1251358" y="4070019"/>
            <a:ext cx="1065402" cy="268447"/>
          </a:xfrm>
          <a:prstGeom prst="rect">
            <a:avLst/>
          </a:prstGeom>
          <a:noFill/>
          <a:ln>
            <a:solidFill>
              <a:srgbClr val="FF7F0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837B3D-3956-4568-B25F-86ED0D21E0B0}"/>
              </a:ext>
            </a:extLst>
          </p:cNvPr>
          <p:cNvSpPr txBox="1"/>
          <p:nvPr/>
        </p:nvSpPr>
        <p:spPr>
          <a:xfrm>
            <a:off x="1188563" y="1701293"/>
            <a:ext cx="44139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>
                <a:solidFill>
                  <a:schemeClr val="bg1">
                    <a:lumMod val="10000"/>
                  </a:schemeClr>
                </a:solidFill>
              </a:rPr>
              <a:t>요일별</a:t>
            </a:r>
            <a:r>
              <a:rPr lang="ko-KR" altLang="en-US" sz="2000" dirty="0">
                <a:solidFill>
                  <a:schemeClr val="bg1">
                    <a:lumMod val="10000"/>
                  </a:schemeClr>
                </a:solidFill>
              </a:rPr>
              <a:t> 쓰레기 배출제에 대한 도민 인식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9A47C87-D068-4023-BFF1-566FF3E69BC9}"/>
              </a:ext>
            </a:extLst>
          </p:cNvPr>
          <p:cNvSpPr txBox="1"/>
          <p:nvPr/>
        </p:nvSpPr>
        <p:spPr>
          <a:xfrm>
            <a:off x="2016322" y="2305493"/>
            <a:ext cx="10654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bg1">
                    <a:lumMod val="10000"/>
                  </a:schemeClr>
                </a:solidFill>
              </a:rPr>
              <a:t>매우 편리해짐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FF92674-A818-4E4E-BE4C-74C79DE7CAC5}"/>
              </a:ext>
            </a:extLst>
          </p:cNvPr>
          <p:cNvSpPr txBox="1"/>
          <p:nvPr/>
        </p:nvSpPr>
        <p:spPr>
          <a:xfrm>
            <a:off x="3668448" y="2375483"/>
            <a:ext cx="10654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bg1">
                    <a:lumMod val="10000"/>
                  </a:schemeClr>
                </a:solidFill>
              </a:rPr>
              <a:t>매우 불편해짐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FF48A36-A739-4BFC-AA85-6DE63E9DFAFA}"/>
              </a:ext>
            </a:extLst>
          </p:cNvPr>
          <p:cNvSpPr txBox="1"/>
          <p:nvPr/>
        </p:nvSpPr>
        <p:spPr>
          <a:xfrm>
            <a:off x="1251358" y="4070019"/>
            <a:ext cx="10654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bg1">
                    <a:lumMod val="10000"/>
                  </a:schemeClr>
                </a:solidFill>
              </a:rPr>
              <a:t>약간 편리해짐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D7FF000-F3C8-4CBB-BE96-E402F320ECF8}"/>
              </a:ext>
            </a:extLst>
          </p:cNvPr>
          <p:cNvSpPr txBox="1"/>
          <p:nvPr/>
        </p:nvSpPr>
        <p:spPr>
          <a:xfrm>
            <a:off x="4279189" y="3650610"/>
            <a:ext cx="10654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bg1">
                    <a:lumMod val="10000"/>
                  </a:schemeClr>
                </a:solidFill>
              </a:rPr>
              <a:t>약간 불편해짐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8049B77-D3D4-4664-8D4B-6F38258087B4}"/>
              </a:ext>
            </a:extLst>
          </p:cNvPr>
          <p:cNvSpPr txBox="1"/>
          <p:nvPr/>
        </p:nvSpPr>
        <p:spPr>
          <a:xfrm>
            <a:off x="3608664" y="5259924"/>
            <a:ext cx="9130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bg1">
                    <a:lumMod val="10000"/>
                  </a:schemeClr>
                </a:solidFill>
              </a:rPr>
              <a:t>보통이다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CD21570-235E-47F1-83DC-7DCC9E374B53}"/>
              </a:ext>
            </a:extLst>
          </p:cNvPr>
          <p:cNvSpPr txBox="1"/>
          <p:nvPr/>
        </p:nvSpPr>
        <p:spPr>
          <a:xfrm>
            <a:off x="6589488" y="1701293"/>
            <a:ext cx="44139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>
                <a:solidFill>
                  <a:schemeClr val="bg1">
                    <a:lumMod val="10000"/>
                  </a:schemeClr>
                </a:solidFill>
              </a:rPr>
              <a:t>요일별</a:t>
            </a:r>
            <a:r>
              <a:rPr lang="ko-KR" altLang="en-US" sz="2000" dirty="0">
                <a:solidFill>
                  <a:schemeClr val="bg1">
                    <a:lumMod val="10000"/>
                  </a:schemeClr>
                </a:solidFill>
              </a:rPr>
              <a:t> 쓰레기 배출제가 불편한 이유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F0F9E6D-F0A4-44BF-9266-EBCABB75C4C1}"/>
              </a:ext>
            </a:extLst>
          </p:cNvPr>
          <p:cNvSpPr txBox="1"/>
          <p:nvPr/>
        </p:nvSpPr>
        <p:spPr>
          <a:xfrm>
            <a:off x="8906024" y="2446135"/>
            <a:ext cx="1182848" cy="261610"/>
          </a:xfrm>
          <a:prstGeom prst="rect">
            <a:avLst/>
          </a:prstGeom>
          <a:noFill/>
          <a:ln>
            <a:solidFill>
              <a:srgbClr val="D6272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100">
                <a:solidFill>
                  <a:schemeClr val="bg1">
                    <a:lumMod val="10000"/>
                  </a:schemeClr>
                </a:solidFill>
              </a:rPr>
              <a:t>분류가 번거로움</a:t>
            </a:r>
            <a:endParaRPr lang="ko-KR" altLang="en-US" sz="1100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FAE93A0-5BF6-45DA-AEA5-D29D208AFC34}"/>
              </a:ext>
            </a:extLst>
          </p:cNvPr>
          <p:cNvSpPr txBox="1"/>
          <p:nvPr/>
        </p:nvSpPr>
        <p:spPr>
          <a:xfrm>
            <a:off x="9497447" y="3650610"/>
            <a:ext cx="2084665" cy="261610"/>
          </a:xfrm>
          <a:prstGeom prst="rect">
            <a:avLst/>
          </a:prstGeom>
          <a:noFill/>
          <a:ln>
            <a:solidFill>
              <a:srgbClr val="2CA02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bg1">
                    <a:lumMod val="10000"/>
                  </a:schemeClr>
                </a:solidFill>
              </a:rPr>
              <a:t>보관하는 </a:t>
            </a:r>
            <a:r>
              <a:rPr lang="ko-KR" altLang="en-US" sz="1100">
                <a:solidFill>
                  <a:schemeClr val="bg1">
                    <a:lumMod val="10000"/>
                  </a:schemeClr>
                </a:solidFill>
              </a:rPr>
              <a:t>장소가 마땅하지 </a:t>
            </a:r>
            <a:r>
              <a:rPr lang="ko-KR" altLang="en-US" sz="1100" dirty="0">
                <a:solidFill>
                  <a:schemeClr val="bg1">
                    <a:lumMod val="10000"/>
                  </a:schemeClr>
                </a:solidFill>
              </a:rPr>
              <a:t>않음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395EB12-3957-4823-8AAF-C0C0318B22B9}"/>
              </a:ext>
            </a:extLst>
          </p:cNvPr>
          <p:cNvSpPr txBox="1"/>
          <p:nvPr/>
        </p:nvSpPr>
        <p:spPr>
          <a:xfrm>
            <a:off x="8906023" y="5408909"/>
            <a:ext cx="1753299" cy="261610"/>
          </a:xfrm>
          <a:prstGeom prst="rect">
            <a:avLst/>
          </a:prstGeom>
          <a:noFill/>
          <a:ln>
            <a:solidFill>
              <a:srgbClr val="FF7F0E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bg1">
                    <a:lumMod val="10000"/>
                  </a:schemeClr>
                </a:solidFill>
              </a:rPr>
              <a:t>배출시간을 맞추기 어려움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75709C2-856F-4E87-947C-61A913A6BF32}"/>
              </a:ext>
            </a:extLst>
          </p:cNvPr>
          <p:cNvSpPr txBox="1"/>
          <p:nvPr/>
        </p:nvSpPr>
        <p:spPr>
          <a:xfrm>
            <a:off x="6017638" y="3519805"/>
            <a:ext cx="1753299" cy="261610"/>
          </a:xfrm>
          <a:prstGeom prst="rect">
            <a:avLst/>
          </a:prstGeom>
          <a:noFill/>
          <a:ln>
            <a:solidFill>
              <a:srgbClr val="1F77B4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100">
                <a:solidFill>
                  <a:schemeClr val="bg1">
                    <a:lumMod val="10000"/>
                  </a:schemeClr>
                </a:solidFill>
              </a:rPr>
              <a:t>배출 요일을 맞추기 어려움</a:t>
            </a:r>
            <a:endParaRPr lang="ko-KR" altLang="en-US" sz="1100" dirty="0">
              <a:solidFill>
                <a:schemeClr val="bg1">
                  <a:lumMod val="10000"/>
                </a:schemeClr>
              </a:solidFill>
            </a:endParaRPr>
          </a:p>
        </p:txBody>
      </p:sp>
      <p:pic>
        <p:nvPicPr>
          <p:cNvPr id="27" name="Picture 3">
            <a:extLst>
              <a:ext uri="{FF2B5EF4-FFF2-40B4-BE49-F238E27FC236}">
                <a16:creationId xmlns:a16="http://schemas.microsoft.com/office/drawing/2014/main" id="{A6CC39D8-3B54-4DE5-B5F8-31D937D2C6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661" y="1212216"/>
            <a:ext cx="5959929" cy="37876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" name="Picture 4">
            <a:extLst>
              <a:ext uri="{FF2B5EF4-FFF2-40B4-BE49-F238E27FC236}">
                <a16:creationId xmlns:a16="http://schemas.microsoft.com/office/drawing/2014/main" id="{85F9AC37-B5AE-4D28-812A-5E020908CA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631" y="3676963"/>
            <a:ext cx="4594065" cy="2756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5">
            <a:extLst>
              <a:ext uri="{FF2B5EF4-FFF2-40B4-BE49-F238E27FC236}">
                <a16:creationId xmlns:a16="http://schemas.microsoft.com/office/drawing/2014/main" id="{31537C6F-76BC-4669-8EBF-FFAD744FB8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8655" y="1673577"/>
            <a:ext cx="6477915" cy="37806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29989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/>
          <p:cNvSpPr>
            <a:spLocks noGrp="1"/>
          </p:cNvSpPr>
          <p:nvPr>
            <p:ph type="body" sz="quarter" idx="16"/>
          </p:nvPr>
        </p:nvSpPr>
        <p:spPr>
          <a:xfrm>
            <a:off x="7191375" y="1781263"/>
            <a:ext cx="4057650" cy="509587"/>
          </a:xfrm>
        </p:spPr>
        <p:txBody>
          <a:bodyPr/>
          <a:lstStyle/>
          <a:p>
            <a:r>
              <a:rPr lang="ko-KR" altLang="en-US" dirty="0"/>
              <a:t>사용 데이터</a:t>
            </a: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분석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제주 쓰레기 양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10754" y="3358669"/>
            <a:ext cx="465992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ko-KR" altLang="en-US" sz="2000" dirty="0">
                <a:solidFill>
                  <a:schemeClr val="accent6"/>
                </a:solidFill>
              </a:rPr>
              <a:t>인구수</a:t>
            </a:r>
            <a:endParaRPr lang="en-US" altLang="ko-KR" sz="2000" dirty="0">
              <a:solidFill>
                <a:schemeClr val="accent6"/>
              </a:solidFill>
            </a:endParaRPr>
          </a:p>
          <a:p>
            <a:pPr marL="285750" indent="-285750">
              <a:buFont typeface="Wingdings" pitchFamily="2" charset="2"/>
              <a:buChar char="ü"/>
            </a:pPr>
            <a:endParaRPr lang="en-US" altLang="ko-KR" sz="2000" dirty="0">
              <a:solidFill>
                <a:schemeClr val="accent6"/>
              </a:solidFill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ko-KR" altLang="en-US" sz="2000" dirty="0">
                <a:solidFill>
                  <a:schemeClr val="accent6"/>
                </a:solidFill>
              </a:rPr>
              <a:t>관광객 도입 수</a:t>
            </a:r>
            <a:endParaRPr lang="en-US" altLang="ko-KR" sz="2000" dirty="0">
              <a:solidFill>
                <a:schemeClr val="accent6"/>
              </a:solidFill>
            </a:endParaRPr>
          </a:p>
          <a:p>
            <a:pPr marL="285750" indent="-285750">
              <a:buFont typeface="Wingdings" pitchFamily="2" charset="2"/>
              <a:buChar char="ü"/>
            </a:pPr>
            <a:endParaRPr lang="en-US" altLang="ko-KR" sz="2000" dirty="0">
              <a:solidFill>
                <a:schemeClr val="accent6"/>
              </a:solidFill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en-US" altLang="ko-KR" sz="2000" dirty="0">
                <a:solidFill>
                  <a:schemeClr val="accent6"/>
                </a:solidFill>
              </a:rPr>
              <a:t>GRDP(</a:t>
            </a:r>
            <a:r>
              <a:rPr lang="ko-KR" altLang="en-US" sz="2000" dirty="0">
                <a:solidFill>
                  <a:schemeClr val="accent6"/>
                </a:solidFill>
              </a:rPr>
              <a:t>지역 내 총 생산</a:t>
            </a:r>
            <a:r>
              <a:rPr lang="en-US" altLang="ko-KR" sz="2000" dirty="0">
                <a:solidFill>
                  <a:schemeClr val="accent6"/>
                </a:solidFill>
              </a:rPr>
              <a:t>)</a:t>
            </a:r>
            <a:endParaRPr lang="ko-KR" altLang="en-US" sz="2000" dirty="0">
              <a:solidFill>
                <a:schemeClr val="accent6"/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79E9FEE-EEE6-4070-8ACE-F72291299A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889" y="2352876"/>
            <a:ext cx="5867400" cy="2067213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E8447B58-E883-42C0-B777-877F303123D2}"/>
              </a:ext>
            </a:extLst>
          </p:cNvPr>
          <p:cNvSpPr/>
          <p:nvPr/>
        </p:nvSpPr>
        <p:spPr>
          <a:xfrm>
            <a:off x="343949" y="2290850"/>
            <a:ext cx="6031684" cy="8892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화살표: 아래쪽 5">
            <a:extLst>
              <a:ext uri="{FF2B5EF4-FFF2-40B4-BE49-F238E27FC236}">
                <a16:creationId xmlns:a16="http://schemas.microsoft.com/office/drawing/2014/main" id="{2ECA2F35-A6E4-4C79-9112-DD5FA0B51BD8}"/>
              </a:ext>
            </a:extLst>
          </p:cNvPr>
          <p:cNvSpPr/>
          <p:nvPr/>
        </p:nvSpPr>
        <p:spPr>
          <a:xfrm>
            <a:off x="2860646" y="3576198"/>
            <a:ext cx="1132514" cy="905917"/>
          </a:xfrm>
          <a:prstGeom prst="downArrow">
            <a:avLst/>
          </a:prstGeom>
          <a:solidFill>
            <a:srgbClr val="D62728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B77657-769E-4B90-BED6-E4FE63FF0521}"/>
              </a:ext>
            </a:extLst>
          </p:cNvPr>
          <p:cNvSpPr txBox="1"/>
          <p:nvPr/>
        </p:nvSpPr>
        <p:spPr>
          <a:xfrm>
            <a:off x="1904303" y="5013487"/>
            <a:ext cx="34478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</a:rPr>
              <a:t>상관관계가 높음</a:t>
            </a:r>
            <a:endParaRPr lang="en-US" altLang="ko-KR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1280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b="1" dirty="0"/>
              <a:t>인구수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b="1" dirty="0"/>
              <a:t>사업체 수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4"/>
          </p:nvPr>
        </p:nvSpPr>
        <p:spPr>
          <a:xfrm>
            <a:off x="5920805" y="1433299"/>
            <a:ext cx="3867097" cy="433181"/>
          </a:xfrm>
        </p:spPr>
        <p:txBody>
          <a:bodyPr/>
          <a:lstStyle/>
          <a:p>
            <a:r>
              <a:rPr lang="ko-KR" altLang="en-US" b="1" dirty="0"/>
              <a:t>세대 수</a:t>
            </a:r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ko-KR" altLang="en-US" b="1" dirty="0"/>
              <a:t>지역별 매출액</a:t>
            </a: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16649">
            <a:off x="7556837" y="2660085"/>
            <a:ext cx="1029597" cy="1029597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690422" flipH="1">
            <a:off x="3130057" y="4083584"/>
            <a:ext cx="1029597" cy="1029597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71176" flipH="1">
            <a:off x="3377025" y="2377206"/>
            <a:ext cx="1029597" cy="1029597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883351" flipH="1">
            <a:off x="7739093" y="4332730"/>
            <a:ext cx="1029597" cy="1029597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738991">
            <a:off x="5001017" y="1539437"/>
            <a:ext cx="1029597" cy="1029597"/>
          </a:xfrm>
          <a:prstGeom prst="rect">
            <a:avLst/>
          </a:prstGeom>
        </p:spPr>
      </p:pic>
      <p:sp>
        <p:nvSpPr>
          <p:cNvPr id="21" name="제목 1"/>
          <p:cNvSpPr>
            <a:spLocks noGrp="1"/>
          </p:cNvSpPr>
          <p:nvPr>
            <p:ph type="title"/>
          </p:nvPr>
        </p:nvSpPr>
        <p:spPr>
          <a:xfrm>
            <a:off x="1016000" y="234951"/>
            <a:ext cx="4586514" cy="571500"/>
          </a:xfrm>
        </p:spPr>
        <p:txBody>
          <a:bodyPr/>
          <a:lstStyle/>
          <a:p>
            <a:r>
              <a:rPr lang="ko-KR" altLang="en-US" dirty="0"/>
              <a:t>데이터 분석</a:t>
            </a:r>
          </a:p>
        </p:txBody>
      </p:sp>
      <p:sp>
        <p:nvSpPr>
          <p:cNvPr id="22" name="텍스트 개체 틀 2"/>
          <p:cNvSpPr txBox="1">
            <a:spLocks/>
          </p:cNvSpPr>
          <p:nvPr/>
        </p:nvSpPr>
        <p:spPr>
          <a:xfrm>
            <a:off x="1346518" y="772512"/>
            <a:ext cx="4255996" cy="3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i="0" kern="1200">
                <a:solidFill>
                  <a:srgbClr val="8B723C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dirty="0">
                <a:solidFill>
                  <a:schemeClr val="accent6"/>
                </a:solidFill>
              </a:rPr>
              <a:t>읍</a:t>
            </a:r>
            <a:r>
              <a:rPr lang="en-US" altLang="ko-KR" dirty="0">
                <a:solidFill>
                  <a:schemeClr val="accent6"/>
                </a:solidFill>
              </a:rPr>
              <a:t>,</a:t>
            </a:r>
            <a:r>
              <a:rPr lang="ko-KR" altLang="en-US" dirty="0">
                <a:solidFill>
                  <a:schemeClr val="accent6"/>
                </a:solidFill>
              </a:rPr>
              <a:t>면</a:t>
            </a:r>
            <a:r>
              <a:rPr lang="en-US" altLang="ko-KR" dirty="0">
                <a:solidFill>
                  <a:schemeClr val="accent6"/>
                </a:solidFill>
              </a:rPr>
              <a:t>,</a:t>
            </a:r>
            <a:r>
              <a:rPr lang="ko-KR" altLang="en-US" dirty="0">
                <a:solidFill>
                  <a:schemeClr val="accent6"/>
                </a:solidFill>
              </a:rPr>
              <a:t>동 별 군집화</a:t>
            </a:r>
          </a:p>
        </p:txBody>
      </p:sp>
      <p:sp>
        <p:nvSpPr>
          <p:cNvPr id="18" name="텍스트 개체 틀 8">
            <a:extLst>
              <a:ext uri="{FF2B5EF4-FFF2-40B4-BE49-F238E27FC236}">
                <a16:creationId xmlns:a16="http://schemas.microsoft.com/office/drawing/2014/main" id="{C42FCC35-46D7-4161-A83F-703EFBA0F312}"/>
              </a:ext>
            </a:extLst>
          </p:cNvPr>
          <p:cNvSpPr txBox="1">
            <a:spLocks/>
          </p:cNvSpPr>
          <p:nvPr/>
        </p:nvSpPr>
        <p:spPr>
          <a:xfrm>
            <a:off x="8412828" y="4663311"/>
            <a:ext cx="3461670" cy="4331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0" i="0" kern="1200">
                <a:solidFill>
                  <a:srgbClr val="8B723C"/>
                </a:solidFill>
                <a:latin typeface="210 하얀바람 B" panose="02020603020101020101" pitchFamily="18" charset="-127"/>
                <a:ea typeface="210 하얀바람 B" panose="02020603020101020101" pitchFamily="18" charset="-127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/>
              <a:t>WIFI</a:t>
            </a:r>
            <a:r>
              <a:rPr lang="ko-KR" altLang="en-US" b="1"/>
              <a:t> 접속수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681861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/>
      <p:bldP spid="7" grpId="0" build="p"/>
      <p:bldP spid="9" grpId="0" build="p"/>
      <p:bldP spid="18" grpId="0" build="p"/>
    </p:bldLst>
  </p:timing>
</p:sld>
</file>

<file path=ppt/theme/theme1.xml><?xml version="1.0" encoding="utf-8"?>
<a:theme xmlns:a="http://schemas.openxmlformats.org/drawingml/2006/main" name="eco">
  <a:themeElements>
    <a:clrScheme name="사용자 지정 1">
      <a:dk1>
        <a:srgbClr val="8A713B"/>
      </a:dk1>
      <a:lt1>
        <a:srgbClr val="EDD8AB"/>
      </a:lt1>
      <a:dk2>
        <a:srgbClr val="60981D"/>
      </a:dk2>
      <a:lt2>
        <a:srgbClr val="9FB700"/>
      </a:lt2>
      <a:accent1>
        <a:srgbClr val="8A713B"/>
      </a:accent1>
      <a:accent2>
        <a:srgbClr val="60981D"/>
      </a:accent2>
      <a:accent3>
        <a:srgbClr val="9FB700"/>
      </a:accent3>
      <a:accent4>
        <a:srgbClr val="DCB665"/>
      </a:accent4>
      <a:accent5>
        <a:srgbClr val="EDD8AB"/>
      </a:accent5>
      <a:accent6>
        <a:srgbClr val="FFFFFF"/>
      </a:accent6>
      <a:hlink>
        <a:srgbClr val="0563C1"/>
      </a:hlink>
      <a:folHlink>
        <a:srgbClr val="954F72"/>
      </a:folHlink>
    </a:clrScheme>
    <a:fontScheme name="eco">
      <a:majorFont>
        <a:latin typeface="210 하얀바람 B"/>
        <a:ea typeface="210 하얀바람 B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co" id="{A3131CF0-3114-46EB-BAC6-16367F25B4DE}" vid="{A2004E72-5A11-4E01-BC98-8EA4BF1057A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eco</Template>
  <TotalTime>3857</TotalTime>
  <Words>511</Words>
  <Application>Microsoft Office PowerPoint</Application>
  <PresentationFormat>와이드스크린</PresentationFormat>
  <Paragraphs>155</Paragraphs>
  <Slides>19</Slides>
  <Notes>0</Notes>
  <HiddenSlides>4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9" baseType="lpstr">
      <vt:lpstr>210 하얀바람 B</vt:lpstr>
      <vt:lpstr>-apple-system</vt:lpstr>
      <vt:lpstr>HY견고딕</vt:lpstr>
      <vt:lpstr>HY동녘M</vt:lpstr>
      <vt:lpstr>굴림</vt:lpstr>
      <vt:lpstr>나눔고딕</vt:lpstr>
      <vt:lpstr>맑은 고딕</vt:lpstr>
      <vt:lpstr>Arial</vt:lpstr>
      <vt:lpstr>Wingdings</vt:lpstr>
      <vt:lpstr>eco</vt:lpstr>
      <vt:lpstr>재활용도움센터 위치 선정</vt:lpstr>
      <vt:lpstr>Index</vt:lpstr>
      <vt:lpstr>Index</vt:lpstr>
      <vt:lpstr>Index</vt:lpstr>
      <vt:lpstr>문제현황</vt:lpstr>
      <vt:lpstr>문제현황</vt:lpstr>
      <vt:lpstr>문제현황</vt:lpstr>
      <vt:lpstr>데이터 분석</vt:lpstr>
      <vt:lpstr>데이터 분석</vt:lpstr>
      <vt:lpstr>데이터 수집</vt:lpstr>
      <vt:lpstr>데이터 분석</vt:lpstr>
      <vt:lpstr>데이터 분석</vt:lpstr>
      <vt:lpstr>MODEL</vt:lpstr>
      <vt:lpstr>MODEL</vt:lpstr>
      <vt:lpstr>MODEL</vt:lpstr>
      <vt:lpstr>출처</vt:lpstr>
      <vt:lpstr>출처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Mki;엠키</dc:creator>
  <cp:lastModifiedBy>ICT01_06</cp:lastModifiedBy>
  <cp:revision>215</cp:revision>
  <dcterms:created xsi:type="dcterms:W3CDTF">2016-06-09T02:22:43Z</dcterms:created>
  <dcterms:modified xsi:type="dcterms:W3CDTF">2020-01-22T08:28:56Z</dcterms:modified>
</cp:coreProperties>
</file>