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CT01_18\Documents\&#52852;&#52852;&#50724;&#53665;%20&#48155;&#51008;%20&#54028;&#51068;\&#51116;&#54876;&#50857;&#54408;_&#50836;&#51068;&#48324;_&#48176;&#52636;&#51228;_&#54200;&#47532;_&#50668;&#48512;_&#48143;_&#48520;&#54200;_&#51060;&#50976;_202001151746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/>
              <a:t>클린하우스</a:t>
            </a:r>
            <a:r>
              <a:rPr lang="ko-KR" altLang="en-US" dirty="0"/>
              <a:t> </a:t>
            </a:r>
            <a:r>
              <a:rPr lang="ko-KR" altLang="en-US" dirty="0" err="1"/>
              <a:t>요일별</a:t>
            </a:r>
            <a:r>
              <a:rPr lang="ko-KR" altLang="en-US" dirty="0"/>
              <a:t> </a:t>
            </a:r>
            <a:r>
              <a:rPr lang="ko-KR" altLang="en-US" dirty="0" err="1"/>
              <a:t>배출제</a:t>
            </a:r>
            <a:r>
              <a:rPr lang="ko-KR" altLang="en-US" dirty="0"/>
              <a:t> 편리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데이터!$B$59</c:f>
              <c:strCache>
                <c:ptCount val="1"/>
                <c:pt idx="0">
                  <c:v>소계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FD1-4CA7-B830-703DB343BA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D1-4CA7-B830-703DB343BA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FD1-4CA7-B830-703DB343BA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FD1-4CA7-B830-703DB343BAB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9FD1-4CA7-B830-703DB343BA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데이터!$C$58:$G$58</c:f>
              <c:strCache>
                <c:ptCount val="5"/>
                <c:pt idx="0">
                  <c:v>매우 편리해짐 (%)</c:v>
                </c:pt>
                <c:pt idx="1">
                  <c:v>약간 편리해짐 (%)</c:v>
                </c:pt>
                <c:pt idx="2">
                  <c:v>보통이다 (%)</c:v>
                </c:pt>
                <c:pt idx="3">
                  <c:v>약간 불편해짐 (%)</c:v>
                </c:pt>
                <c:pt idx="4">
                  <c:v>매우 불편해짐 (%)</c:v>
                </c:pt>
              </c:strCache>
            </c:strRef>
          </c:cat>
          <c:val>
            <c:numRef>
              <c:f>데이터!$C$59:$G$59</c:f>
              <c:numCache>
                <c:formatCode>#,##0.0</c:formatCode>
                <c:ptCount val="5"/>
                <c:pt idx="0">
                  <c:v>8.8000000000000007</c:v>
                </c:pt>
                <c:pt idx="1">
                  <c:v>37.4</c:v>
                </c:pt>
                <c:pt idx="2">
                  <c:v>20.100000000000001</c:v>
                </c:pt>
                <c:pt idx="3">
                  <c:v>20.399999999999999</c:v>
                </c:pt>
                <c:pt idx="4">
                  <c:v>13.3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FD1-4CA7-B830-703DB343B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6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6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45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51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40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5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1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86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7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56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18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203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8B4BC-4750-45A9-8130-0A702B166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재활용도움센터</a:t>
            </a:r>
            <a:r>
              <a:rPr lang="ko-KR" altLang="en-US" dirty="0"/>
              <a:t> 위치 선정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2A52C8-3283-49F4-BA8D-058C51721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4369"/>
            <a:ext cx="9144000" cy="1309255"/>
          </a:xfrm>
        </p:spPr>
        <p:txBody>
          <a:bodyPr>
            <a:normAutofit/>
          </a:bodyPr>
          <a:lstStyle/>
          <a:p>
            <a:pPr algn="r"/>
            <a:r>
              <a:rPr lang="en-US" altLang="ko-KR" sz="2400" dirty="0"/>
              <a:t>3</a:t>
            </a:r>
            <a:r>
              <a:rPr lang="ko-KR" altLang="en-US" sz="2400" dirty="0"/>
              <a:t>조</a:t>
            </a:r>
            <a:r>
              <a:rPr lang="en-US" altLang="ko-KR" sz="2400" dirty="0"/>
              <a:t>. </a:t>
            </a:r>
            <a:r>
              <a:rPr lang="ko-KR" altLang="en-US" sz="2400" dirty="0"/>
              <a:t>이소정  박민혁  현동엽  김대현 </a:t>
            </a:r>
          </a:p>
        </p:txBody>
      </p:sp>
    </p:spTree>
    <p:extLst>
      <p:ext uri="{BB962C8B-B14F-4D97-AF65-F5344CB8AC3E}">
        <p14:creationId xmlns:p14="http://schemas.microsoft.com/office/powerpoint/2010/main" val="273990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8B4BC-4750-45A9-8130-0A702B166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2A52C8-3283-49F4-BA8D-058C51721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9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C2EA4-9B14-4B06-AF97-D1794B1F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081" y="292969"/>
            <a:ext cx="9784080" cy="1508760"/>
          </a:xfrm>
        </p:spPr>
        <p:txBody>
          <a:bodyPr>
            <a:normAutofit/>
          </a:bodyPr>
          <a:lstStyle/>
          <a:p>
            <a:r>
              <a:rPr lang="ko-KR" altLang="en-US" sz="60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08FD91-8F2F-4DBD-9035-D09EF0C13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20" y="2169941"/>
            <a:ext cx="9784080" cy="4206240"/>
          </a:xfrm>
        </p:spPr>
        <p:txBody>
          <a:bodyPr/>
          <a:lstStyle/>
          <a:p>
            <a:r>
              <a:rPr lang="ko-KR" altLang="en-US" sz="2800" dirty="0"/>
              <a:t>주제 선정 배경 </a:t>
            </a:r>
            <a:endParaRPr lang="en-US" altLang="ko-KR" sz="2800" dirty="0"/>
          </a:p>
          <a:p>
            <a:r>
              <a:rPr lang="ko-KR" altLang="en-US" sz="2800" dirty="0"/>
              <a:t>활용 데이터 </a:t>
            </a:r>
            <a:endParaRPr lang="en-US" altLang="ko-KR" sz="2800" dirty="0"/>
          </a:p>
          <a:p>
            <a:r>
              <a:rPr lang="ko-KR" altLang="en-US" sz="2800" dirty="0"/>
              <a:t>데이터 </a:t>
            </a:r>
            <a:r>
              <a:rPr lang="ko-KR" altLang="en-US" sz="2800" dirty="0" err="1"/>
              <a:t>전처리</a:t>
            </a:r>
            <a:r>
              <a:rPr lang="ko-KR" altLang="en-US" sz="2800" dirty="0"/>
              <a:t> 방향 </a:t>
            </a:r>
            <a:endParaRPr lang="en-US" altLang="ko-KR" sz="2800" dirty="0"/>
          </a:p>
          <a:p>
            <a:r>
              <a:rPr lang="ko-KR" altLang="en-US" sz="2800" dirty="0"/>
              <a:t>기대효과 </a:t>
            </a:r>
            <a:endParaRPr lang="en-US" altLang="ko-KR" sz="28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91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E73D6-1404-4B96-B4CA-93335093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주제 선정 배경 </a:t>
            </a:r>
            <a:r>
              <a:rPr lang="en-US" altLang="ko-KR" dirty="0"/>
              <a:t>– </a:t>
            </a:r>
            <a:r>
              <a:rPr lang="ko-KR" altLang="en-US" dirty="0"/>
              <a:t>쓰레기 배출 현황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1A3C8F6-0F04-422F-8DD5-CD7A3508CE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898" t="782" r="1704" b="2498"/>
          <a:stretch/>
        </p:blipFill>
        <p:spPr>
          <a:xfrm>
            <a:off x="276837" y="2474752"/>
            <a:ext cx="5461233" cy="4102217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CCBF7E-A9A0-4898-91A0-D45438305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9714" y="4031674"/>
            <a:ext cx="5476478" cy="197347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sz="2000" dirty="0"/>
              <a:t>전국 평균 대비 제주도 약 </a:t>
            </a:r>
            <a:r>
              <a:rPr lang="en-US" altLang="ko-KR" sz="2000" dirty="0"/>
              <a:t>2</a:t>
            </a:r>
            <a:r>
              <a:rPr lang="ko-KR" altLang="en-US" sz="2000" dirty="0"/>
              <a:t>배 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r>
              <a:rPr lang="en-US" altLang="ko-KR" sz="2000" dirty="0"/>
              <a:t>2018</a:t>
            </a:r>
            <a:r>
              <a:rPr lang="ko-KR" altLang="en-US" sz="2000" dirty="0"/>
              <a:t>년에는 국외로 반출한 압축 쓰레기 수천 톤이 반송되면서 쓰레기 대란 일으킨 사례도 있음 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50D093C-6CCF-4C83-B1E8-82D2EDD61E35}"/>
              </a:ext>
            </a:extLst>
          </p:cNvPr>
          <p:cNvSpPr/>
          <p:nvPr/>
        </p:nvSpPr>
        <p:spPr>
          <a:xfrm>
            <a:off x="192947" y="2869035"/>
            <a:ext cx="1057013" cy="251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34D656C-90C4-47EA-8564-C7378A856A56}"/>
              </a:ext>
            </a:extLst>
          </p:cNvPr>
          <p:cNvSpPr/>
          <p:nvPr/>
        </p:nvSpPr>
        <p:spPr>
          <a:xfrm>
            <a:off x="276837" y="6375633"/>
            <a:ext cx="1325460" cy="251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1405F8-223A-45D1-AED4-4B8964CA105A}"/>
              </a:ext>
            </a:extLst>
          </p:cNvPr>
          <p:cNvSpPr txBox="1"/>
          <p:nvPr/>
        </p:nvSpPr>
        <p:spPr>
          <a:xfrm>
            <a:off x="276837" y="1954635"/>
            <a:ext cx="421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인당 생활폐기물배출량</a:t>
            </a:r>
            <a:r>
              <a:rPr lang="en-US" altLang="ko-KR" dirty="0"/>
              <a:t>(kg/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5A6D27-31B5-4C50-9561-26016A4F8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959" y="2474752"/>
            <a:ext cx="5461233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9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004E-1D02-4C3C-9DF7-AFE37041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배경 </a:t>
            </a:r>
            <a:r>
              <a:rPr lang="en-US" altLang="ko-KR" dirty="0"/>
              <a:t>– </a:t>
            </a:r>
            <a:r>
              <a:rPr lang="ko-KR" altLang="en-US" dirty="0" err="1"/>
              <a:t>클린하우스</a:t>
            </a:r>
            <a:r>
              <a:rPr lang="ko-KR" altLang="en-US" dirty="0"/>
              <a:t> </a:t>
            </a:r>
            <a:r>
              <a:rPr lang="ko-KR" altLang="en-US" dirty="0" err="1"/>
              <a:t>요일별</a:t>
            </a:r>
            <a:r>
              <a:rPr lang="ko-KR" altLang="en-US" dirty="0"/>
              <a:t> </a:t>
            </a:r>
            <a:r>
              <a:rPr lang="ko-KR" altLang="en-US" dirty="0" err="1"/>
              <a:t>배출제</a:t>
            </a:r>
            <a:endParaRPr lang="ko-KR" altLang="en-US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B89E0E87-DBE9-4881-BA52-8B69ED915A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607942"/>
              </p:ext>
            </p:extLst>
          </p:nvPr>
        </p:nvGraphicFramePr>
        <p:xfrm>
          <a:off x="6264188" y="2037874"/>
          <a:ext cx="5690420" cy="3414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1" y="2414882"/>
            <a:ext cx="6345188" cy="369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58CCBF7E-A9A0-4898-91A0-D45438305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2686" y="5484403"/>
            <a:ext cx="4239695" cy="1006318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sz="2000" dirty="0"/>
              <a:t>요일마다 배출 목록이 정해져 있음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r>
              <a:rPr lang="ko-KR" altLang="en-US" sz="2000" dirty="0"/>
              <a:t>만족 </a:t>
            </a:r>
            <a:r>
              <a:rPr lang="en-US" altLang="ko-KR" sz="2000" dirty="0"/>
              <a:t>46.4 , </a:t>
            </a:r>
            <a:r>
              <a:rPr lang="ko-KR" altLang="en-US" sz="2000" dirty="0"/>
              <a:t>불만족 </a:t>
            </a:r>
            <a:r>
              <a:rPr lang="en-US" altLang="ko-KR" sz="2000" dirty="0"/>
              <a:t>33.7%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833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배경 </a:t>
            </a:r>
            <a:r>
              <a:rPr lang="en-US" altLang="ko-KR" dirty="0"/>
              <a:t>– </a:t>
            </a:r>
            <a:r>
              <a:rPr lang="ko-KR" altLang="en-US" dirty="0"/>
              <a:t>재활용도움센터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29" y="1961261"/>
            <a:ext cx="5959929" cy="3311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499" y="4296519"/>
            <a:ext cx="4594065" cy="2410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523" y="2865563"/>
            <a:ext cx="6477915" cy="286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1405F8-223A-45D1-AED4-4B8964CA105A}"/>
              </a:ext>
            </a:extLst>
          </p:cNvPr>
          <p:cNvSpPr txBox="1"/>
          <p:nvPr/>
        </p:nvSpPr>
        <p:spPr>
          <a:xfrm>
            <a:off x="10752992" y="2611647"/>
            <a:ext cx="1166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출처</a:t>
            </a:r>
            <a:r>
              <a:rPr lang="en-US" altLang="ko-KR" sz="1050" dirty="0"/>
              <a:t>) KBS NEWS</a:t>
            </a:r>
          </a:p>
        </p:txBody>
      </p:sp>
    </p:spTree>
    <p:extLst>
      <p:ext uri="{BB962C8B-B14F-4D97-AF65-F5344CB8AC3E}">
        <p14:creationId xmlns:p14="http://schemas.microsoft.com/office/powerpoint/2010/main" val="113989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004E-1D02-4C3C-9DF7-AFE37041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327" y="249007"/>
            <a:ext cx="9784080" cy="1508760"/>
          </a:xfrm>
        </p:spPr>
        <p:txBody>
          <a:bodyPr/>
          <a:lstStyle/>
          <a:p>
            <a:r>
              <a:rPr lang="ko-KR" altLang="en-US" dirty="0"/>
              <a:t>활용데이터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142759-29C7-433E-8133-CBF64B055EC9}"/>
              </a:ext>
            </a:extLst>
          </p:cNvPr>
          <p:cNvSpPr txBox="1"/>
          <p:nvPr/>
        </p:nvSpPr>
        <p:spPr>
          <a:xfrm>
            <a:off x="575187" y="2330245"/>
            <a:ext cx="9276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</a:t>
            </a:r>
            <a:r>
              <a:rPr lang="ko-KR" altLang="en-US" sz="2000" dirty="0" err="1"/>
              <a:t>클린하우스</a:t>
            </a:r>
            <a:r>
              <a:rPr lang="ko-KR" altLang="en-US" sz="2000" dirty="0"/>
              <a:t> 현황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재활용도움센터 현황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지역별 거주인구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지역별 </a:t>
            </a:r>
            <a:r>
              <a:rPr lang="ko-KR" altLang="en-US" sz="2000" dirty="0" err="1"/>
              <a:t>점포수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인당</a:t>
            </a:r>
            <a:r>
              <a:rPr lang="en-US" altLang="ko-KR" sz="2000" dirty="0"/>
              <a:t>/1</a:t>
            </a:r>
            <a:r>
              <a:rPr lang="ko-KR" altLang="en-US" sz="2000" dirty="0"/>
              <a:t>일당 쓰레기 배출량</a:t>
            </a:r>
          </a:p>
        </p:txBody>
      </p:sp>
    </p:spTree>
    <p:extLst>
      <p:ext uri="{BB962C8B-B14F-4D97-AF65-F5344CB8AC3E}">
        <p14:creationId xmlns:p14="http://schemas.microsoft.com/office/powerpoint/2010/main" val="96448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004E-1D02-4C3C-9DF7-AFE37041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42" y="266591"/>
            <a:ext cx="9784080" cy="1508760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방향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3268F-77D9-4E9D-B184-9A8C0360E789}"/>
              </a:ext>
            </a:extLst>
          </p:cNvPr>
          <p:cNvSpPr txBox="1"/>
          <p:nvPr/>
        </p:nvSpPr>
        <p:spPr>
          <a:xfrm>
            <a:off x="575187" y="1929195"/>
            <a:ext cx="9276736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/>
              <a:t>ㅇ</a:t>
            </a:r>
            <a:r>
              <a:rPr lang="ko-KR" altLang="en-US" sz="2000" dirty="0"/>
              <a:t> 제주도 지역별 거주인구 </a:t>
            </a:r>
            <a:r>
              <a:rPr lang="en-US" altLang="ko-KR" sz="2000" dirty="0"/>
              <a:t>, </a:t>
            </a:r>
            <a:r>
              <a:rPr lang="ko-KR" altLang="en-US" sz="2000" dirty="0"/>
              <a:t>점포 수와 쓰레기 배출량 상관 관계 분석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ㅇ</a:t>
            </a:r>
            <a:r>
              <a:rPr lang="ko-KR" altLang="en-US" sz="2000" dirty="0"/>
              <a:t> 동 별 </a:t>
            </a:r>
            <a:r>
              <a:rPr lang="ko-KR" altLang="en-US" sz="2000" dirty="0" err="1"/>
              <a:t>재활용도움센터</a:t>
            </a:r>
            <a:r>
              <a:rPr lang="ko-KR" altLang="en-US" sz="2000" dirty="0"/>
              <a:t> 및 </a:t>
            </a:r>
            <a:r>
              <a:rPr lang="ko-KR" altLang="en-US" sz="2000" dirty="0" err="1"/>
              <a:t>클린하우스</a:t>
            </a:r>
            <a:r>
              <a:rPr lang="ko-KR" altLang="en-US" sz="2000" dirty="0"/>
              <a:t> 구분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ㅇ</a:t>
            </a:r>
            <a:r>
              <a:rPr lang="ko-KR" altLang="en-US" sz="2000" dirty="0"/>
              <a:t> 쓰레기 배출량 </a:t>
            </a:r>
            <a:r>
              <a:rPr lang="en-US" altLang="ko-KR" sz="2000" dirty="0"/>
              <a:t>/ (</a:t>
            </a:r>
            <a:r>
              <a:rPr lang="ko-KR" altLang="en-US" sz="2000" dirty="0" err="1"/>
              <a:t>클린하우스</a:t>
            </a:r>
            <a:r>
              <a:rPr lang="ko-KR" altLang="en-US" sz="2000" dirty="0"/>
              <a:t> </a:t>
            </a:r>
            <a:r>
              <a:rPr lang="en-US" altLang="ko-KR" sz="2000" dirty="0"/>
              <a:t>+ </a:t>
            </a:r>
            <a:r>
              <a:rPr lang="ko-KR" altLang="en-US" sz="2000" dirty="0" err="1"/>
              <a:t>재활용도움센터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   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   </a:t>
            </a:r>
            <a:r>
              <a:rPr lang="ko-KR" altLang="en-US" sz="2000" dirty="0">
                <a:sym typeface="Wingdings" panose="05000000000000000000" pitchFamily="2" charset="2"/>
              </a:rPr>
              <a:t>지역별 쓰레기 배출량 파악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   </a:t>
            </a:r>
            <a:r>
              <a:rPr lang="ko-KR" altLang="en-US" sz="2000" dirty="0">
                <a:sym typeface="Wingdings" panose="05000000000000000000" pitchFamily="2" charset="2"/>
              </a:rPr>
              <a:t>기존의 </a:t>
            </a:r>
            <a:r>
              <a:rPr lang="ko-KR" altLang="en-US" sz="2000" dirty="0" err="1">
                <a:sym typeface="Wingdings" panose="05000000000000000000" pitchFamily="2" charset="2"/>
              </a:rPr>
              <a:t>재활용도움센터</a:t>
            </a:r>
            <a:r>
              <a:rPr lang="ko-KR" altLang="en-US" sz="2000" dirty="0">
                <a:sym typeface="Wingdings" panose="05000000000000000000" pitchFamily="2" charset="2"/>
              </a:rPr>
              <a:t> 위치를 바탕으로 지역 인구밀집도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쓰레기 배출량을        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         </a:t>
            </a:r>
            <a:r>
              <a:rPr lang="ko-KR" altLang="en-US" sz="2000" dirty="0">
                <a:sym typeface="Wingdings" panose="05000000000000000000" pitchFamily="2" charset="2"/>
              </a:rPr>
              <a:t>비교하여 </a:t>
            </a:r>
            <a:r>
              <a:rPr lang="ko-KR" altLang="en-US" sz="2000" dirty="0" err="1">
                <a:sym typeface="Wingdings" panose="05000000000000000000" pitchFamily="2" charset="2"/>
              </a:rPr>
              <a:t>재활용도움센터의</a:t>
            </a:r>
            <a:r>
              <a:rPr lang="ko-KR" altLang="en-US" sz="2000" dirty="0">
                <a:sym typeface="Wingdings" panose="05000000000000000000" pitchFamily="2" charset="2"/>
              </a:rPr>
              <a:t> 추가 설치 필요지역 탐색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7366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004E-1D02-4C3C-9DF7-AFE37041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42" y="284176"/>
            <a:ext cx="9784080" cy="1508760"/>
          </a:xfrm>
        </p:spPr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3268F-77D9-4E9D-B184-9A8C0360E789}"/>
              </a:ext>
            </a:extLst>
          </p:cNvPr>
          <p:cNvSpPr txBox="1"/>
          <p:nvPr/>
        </p:nvSpPr>
        <p:spPr>
          <a:xfrm>
            <a:off x="575187" y="2330245"/>
            <a:ext cx="9276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ㅇ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클린하우스</a:t>
            </a:r>
            <a:r>
              <a:rPr lang="ko-KR" altLang="en-US" sz="2000" dirty="0"/>
              <a:t> 하나 당 효용성을 파악할 수 있음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재활용도움센터의</a:t>
            </a:r>
            <a:r>
              <a:rPr lang="ko-KR" altLang="en-US" sz="2000" dirty="0"/>
              <a:t> 추가적인 설치가 필요한  지역을 추정 가능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도민들의 재활용에 대한 인식을 바꿀 수 있음</a:t>
            </a:r>
          </a:p>
        </p:txBody>
      </p:sp>
    </p:spTree>
    <p:extLst>
      <p:ext uri="{BB962C8B-B14F-4D97-AF65-F5344CB8AC3E}">
        <p14:creationId xmlns:p14="http://schemas.microsoft.com/office/powerpoint/2010/main" val="388407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8B4BC-4750-45A9-8130-0A702B166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/>
              <a:t>Q&amp;A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17497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줄무늬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줄무늬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TM03090430[[fn=줄무늬]]</Template>
  <TotalTime>367</TotalTime>
  <Words>204</Words>
  <Application>Microsoft Office PowerPoint</Application>
  <PresentationFormat>와이드스크린</PresentationFormat>
  <Paragraphs>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Corbel</vt:lpstr>
      <vt:lpstr>Wingdings</vt:lpstr>
      <vt:lpstr>줄무늬</vt:lpstr>
      <vt:lpstr>재활용도움센터 위치 선정</vt:lpstr>
      <vt:lpstr>목차</vt:lpstr>
      <vt:lpstr>주제 선정 배경 – 쓰레기 배출 현황</vt:lpstr>
      <vt:lpstr>주제 선정 배경 – 클린하우스 요일별 배출제</vt:lpstr>
      <vt:lpstr>주제 선정 배경 – 재활용도움센터</vt:lpstr>
      <vt:lpstr>활용데이터</vt:lpstr>
      <vt:lpstr>데이터 전처리 방향</vt:lpstr>
      <vt:lpstr>기대효과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재활용도움센터 위치 선정</dc:title>
  <dc:creator>ICT01_18</dc:creator>
  <cp:lastModifiedBy>ICT01_18</cp:lastModifiedBy>
  <cp:revision>23</cp:revision>
  <dcterms:created xsi:type="dcterms:W3CDTF">2020-01-15T06:31:22Z</dcterms:created>
  <dcterms:modified xsi:type="dcterms:W3CDTF">2020-01-16T01:38:47Z</dcterms:modified>
</cp:coreProperties>
</file>