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61fa3639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61fa3639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더불어 살아가죠…?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이장국, 이아름, 서홍열, 이소정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