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09550-E72C-4412-83AA-32404F864B0E}" v="612" dt="2023-04-18T02:16:59.180"/>
    <p1510:client id="{DF888547-1300-4865-AF39-5670DE2628EB}" v="11" dt="2023-04-18T10:51:59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9" y="9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9501788-D447-C624-6426-B2D6F5DD4295}"/>
              </a:ext>
            </a:extLst>
          </p:cNvPr>
          <p:cNvSpPr/>
          <p:nvPr/>
        </p:nvSpPr>
        <p:spPr>
          <a:xfrm>
            <a:off x="10126761" y="1163727"/>
            <a:ext cx="1688969" cy="5373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chatData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userIDPW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userInfo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userlog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adminIDPW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adminInfo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adminlog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FAQData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EA5D92-ECFA-3517-CF4A-50C048A8FEF4}"/>
              </a:ext>
            </a:extLst>
          </p:cNvPr>
          <p:cNvSpPr/>
          <p:nvPr/>
        </p:nvSpPr>
        <p:spPr>
          <a:xfrm>
            <a:off x="10135730" y="549000"/>
            <a:ext cx="1680000" cy="5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ea typeface="맑은 고딕"/>
              </a:rPr>
              <a:t>Database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A058E6BF-CA51-BAD2-B463-D8499A90A1AD}"/>
              </a:ext>
            </a:extLst>
          </p:cNvPr>
          <p:cNvCxnSpPr>
            <a:cxnSpLocks/>
          </p:cNvCxnSpPr>
          <p:nvPr/>
        </p:nvCxnSpPr>
        <p:spPr>
          <a:xfrm>
            <a:off x="8729946" y="3646869"/>
            <a:ext cx="1436400" cy="506400"/>
          </a:xfrm>
          <a:prstGeom prst="bentConnector3">
            <a:avLst>
              <a:gd name="adj1" fmla="val 46628"/>
            </a:avLst>
          </a:prstGeom>
          <a:ln w="381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7A9C121-4188-7C85-4006-7EEC7BEF169B}"/>
              </a:ext>
            </a:extLst>
          </p:cNvPr>
          <p:cNvGrpSpPr/>
          <p:nvPr/>
        </p:nvGrpSpPr>
        <p:grpSpPr>
          <a:xfrm>
            <a:off x="7026090" y="2486999"/>
            <a:ext cx="1688969" cy="2117598"/>
            <a:chOff x="6487360" y="2426999"/>
            <a:chExt cx="1688969" cy="211759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6B6F0E-DA49-95FE-2644-0A2484D7DD87}"/>
                </a:ext>
              </a:extLst>
            </p:cNvPr>
            <p:cNvSpPr/>
            <p:nvPr/>
          </p:nvSpPr>
          <p:spPr>
            <a:xfrm>
              <a:off x="6487360" y="3036309"/>
              <a:ext cx="1688969" cy="1508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>
                  <a:ea typeface="맑은 고딕"/>
                </a:rPr>
                <a:t>FAQ, </a:t>
              </a:r>
              <a:endParaRPr lang="ko-KR" dirty="0"/>
            </a:p>
            <a:p>
              <a:pPr algn="ctr"/>
              <a:endParaRPr lang="ko-KR" altLang="en-US" b="1" dirty="0">
                <a:ea typeface="맑은 고딕"/>
              </a:endParaRPr>
            </a:p>
            <a:p>
              <a:pPr algn="ctr"/>
              <a:r>
                <a:rPr lang="en-US" altLang="ko-KR" sz="1500" dirty="0">
                  <a:ea typeface="맑은 고딕"/>
                </a:rPr>
                <a:t>C</a:t>
              </a:r>
              <a:r>
                <a:rPr lang="ko-KR" altLang="en-US" sz="1500" dirty="0">
                  <a:ea typeface="맑은 고딕"/>
                </a:rPr>
                <a:t>hatbot</a:t>
              </a:r>
              <a:endParaRPr lang="en-US" altLang="ko-KR" sz="1500" dirty="0">
                <a:ea typeface="맑은 고딕"/>
              </a:endParaRPr>
            </a:p>
            <a:p>
              <a:pPr algn="ctr"/>
              <a:endParaRPr lang="ko-KR" dirty="0">
                <a:ea typeface="맑은 고딕"/>
              </a:endParaRPr>
            </a:p>
            <a:p>
              <a:pPr algn="ctr"/>
              <a:r>
                <a:rPr lang="ko-KR" altLang="en-US" dirty="0" err="1">
                  <a:ea typeface="맑은 고딕"/>
                </a:rPr>
                <a:t>login</a:t>
              </a:r>
              <a:endParaRPr lang="ko-KR" dirty="0" err="1">
                <a:ea typeface="맑은 고딕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E0F6AAC-FE86-3966-2622-B6CEBBB70335}"/>
                </a:ext>
              </a:extLst>
            </p:cNvPr>
            <p:cNvSpPr/>
            <p:nvPr/>
          </p:nvSpPr>
          <p:spPr>
            <a:xfrm>
              <a:off x="6489000" y="2426999"/>
              <a:ext cx="1680000" cy="516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Model</a:t>
              </a: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73D8C456-5029-8AB7-A4C0-634D9CAF0661}"/>
              </a:ext>
            </a:extLst>
          </p:cNvPr>
          <p:cNvSpPr/>
          <p:nvPr/>
        </p:nvSpPr>
        <p:spPr>
          <a:xfrm>
            <a:off x="171000" y="1908000"/>
            <a:ext cx="840000" cy="72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B18F82-0911-2D4B-9162-A0B479DB2A5E}"/>
              </a:ext>
            </a:extLst>
          </p:cNvPr>
          <p:cNvCxnSpPr/>
          <p:nvPr/>
        </p:nvCxnSpPr>
        <p:spPr>
          <a:xfrm>
            <a:off x="540300" y="2589300"/>
            <a:ext cx="8400" cy="13224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553A30-E170-9EF3-C501-34E5947533E2}"/>
              </a:ext>
            </a:extLst>
          </p:cNvPr>
          <p:cNvCxnSpPr/>
          <p:nvPr/>
        </p:nvCxnSpPr>
        <p:spPr>
          <a:xfrm flipV="1">
            <a:off x="545175" y="2698575"/>
            <a:ext cx="752400" cy="3216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AD9F8A7-455E-E4E7-FACF-FD85732C49E9}"/>
              </a:ext>
            </a:extLst>
          </p:cNvPr>
          <p:cNvCxnSpPr>
            <a:cxnSpLocks/>
          </p:cNvCxnSpPr>
          <p:nvPr/>
        </p:nvCxnSpPr>
        <p:spPr>
          <a:xfrm flipH="1" flipV="1">
            <a:off x="163575" y="2608575"/>
            <a:ext cx="387600" cy="4296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4A548D-F3B1-7F9E-2C92-DC201ED214B2}"/>
              </a:ext>
            </a:extLst>
          </p:cNvPr>
          <p:cNvCxnSpPr>
            <a:cxnSpLocks/>
          </p:cNvCxnSpPr>
          <p:nvPr/>
        </p:nvCxnSpPr>
        <p:spPr>
          <a:xfrm>
            <a:off x="569175" y="3926175"/>
            <a:ext cx="284400" cy="4284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4E6487-39E0-62A8-76CD-A98772E5820A}"/>
              </a:ext>
            </a:extLst>
          </p:cNvPr>
          <p:cNvCxnSpPr>
            <a:cxnSpLocks/>
          </p:cNvCxnSpPr>
          <p:nvPr/>
        </p:nvCxnSpPr>
        <p:spPr>
          <a:xfrm flipH="1">
            <a:off x="259574" y="3890174"/>
            <a:ext cx="291600" cy="4584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E4AB0F0-85CD-D96E-656D-3FA29D6C7FAF}"/>
              </a:ext>
            </a:extLst>
          </p:cNvPr>
          <p:cNvGrpSpPr/>
          <p:nvPr/>
        </p:nvGrpSpPr>
        <p:grpSpPr>
          <a:xfrm>
            <a:off x="2912295" y="2738474"/>
            <a:ext cx="2811751" cy="1414795"/>
            <a:chOff x="2052556" y="1058998"/>
            <a:chExt cx="3146444" cy="141479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0077DC6-C835-5340-9799-F433AA55911E}"/>
                </a:ext>
              </a:extLst>
            </p:cNvPr>
            <p:cNvSpPr/>
            <p:nvPr/>
          </p:nvSpPr>
          <p:spPr>
            <a:xfrm>
              <a:off x="4206556" y="1739505"/>
              <a:ext cx="962969" cy="734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sz="1400" dirty="0">
                  <a:solidFill>
                    <a:srgbClr val="FFFFFF"/>
                  </a:solidFill>
                  <a:ea typeface="맑은 고딕"/>
                </a:rPr>
                <a:t>login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EE4B16-E662-44A0-8BB8-7EAE88FF20E8}"/>
                </a:ext>
              </a:extLst>
            </p:cNvPr>
            <p:cNvSpPr/>
            <p:nvPr/>
          </p:nvSpPr>
          <p:spPr>
            <a:xfrm>
              <a:off x="3141958" y="1736907"/>
              <a:ext cx="962969" cy="728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40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​</a:t>
              </a:r>
              <a:r>
                <a:rPr lang="ko-KR" sz="1400" dirty="0" err="1">
                  <a:solidFill>
                    <a:srgbClr val="FFFFFF"/>
                  </a:solidFill>
                  <a:latin typeface="Malgun Gothic"/>
                  <a:ea typeface="Malgun Gothic"/>
                  <a:cs typeface="맑은 고딕"/>
                </a:rPr>
                <a:t>Chatbot</a:t>
              </a:r>
              <a:endParaRPr lang="ko-KR" altLang="en-US" sz="1400" dirty="0" err="1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75F3B0-3E79-5A1A-21C7-EE9EE8FFFD6E}"/>
                </a:ext>
              </a:extLst>
            </p:cNvPr>
            <p:cNvSpPr/>
            <p:nvPr/>
          </p:nvSpPr>
          <p:spPr>
            <a:xfrm>
              <a:off x="2052556" y="1727505"/>
              <a:ext cx="878969" cy="734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sz="1400" dirty="0">
                  <a:latin typeface="Malgun Gothic"/>
                  <a:ea typeface="Malgun Gothic"/>
                </a:rPr>
                <a:t>FAQ</a:t>
              </a:r>
              <a:endParaRPr lang="ko-KR" sz="14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BC0233-A6C4-F120-75F5-CF67AD29D8EF}"/>
                </a:ext>
              </a:extLst>
            </p:cNvPr>
            <p:cNvSpPr/>
            <p:nvPr/>
          </p:nvSpPr>
          <p:spPr>
            <a:xfrm>
              <a:off x="2055000" y="1058998"/>
              <a:ext cx="3144000" cy="546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dirty="0" err="1">
                  <a:ea typeface="맑은 고딕"/>
                </a:rPr>
                <a:t>View</a:t>
              </a: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27AD821-5C7D-5BB8-09E2-80E3BE5B89A4}"/>
              </a:ext>
            </a:extLst>
          </p:cNvPr>
          <p:cNvCxnSpPr/>
          <p:nvPr/>
        </p:nvCxnSpPr>
        <p:spPr>
          <a:xfrm flipV="1">
            <a:off x="1112527" y="3255749"/>
            <a:ext cx="1172400" cy="51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91044FC-C93B-1798-9FED-BDCD835B7BF6}"/>
              </a:ext>
            </a:extLst>
          </p:cNvPr>
          <p:cNvSpPr txBox="1"/>
          <p:nvPr/>
        </p:nvSpPr>
        <p:spPr>
          <a:xfrm>
            <a:off x="1368063" y="3420000"/>
            <a:ext cx="8010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ea typeface="맑은 고딕"/>
              </a:rPr>
              <a:t>요청</a:t>
            </a:r>
            <a:endParaRPr lang="ko-KR" altLang="en-US" sz="14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C983C79-FBEA-A16E-0D5F-0B9DDE1CA5DA}"/>
              </a:ext>
            </a:extLst>
          </p:cNvPr>
          <p:cNvCxnSpPr>
            <a:cxnSpLocks/>
          </p:cNvCxnSpPr>
          <p:nvPr/>
        </p:nvCxnSpPr>
        <p:spPr>
          <a:xfrm flipH="1">
            <a:off x="1107513" y="3109050"/>
            <a:ext cx="1269600" cy="3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24B9E2-CA77-9BA9-D682-446C4B042AD6}"/>
              </a:ext>
            </a:extLst>
          </p:cNvPr>
          <p:cNvSpPr txBox="1"/>
          <p:nvPr/>
        </p:nvSpPr>
        <p:spPr>
          <a:xfrm>
            <a:off x="1125485" y="2766705"/>
            <a:ext cx="15033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ea typeface="맑은 고딕"/>
              </a:rPr>
              <a:t>Html</a:t>
            </a:r>
            <a:r>
              <a:rPr lang="ko-KR" altLang="en-US" sz="1400" b="1" dirty="0">
                <a:ea typeface="맑은 고딕"/>
              </a:rPr>
              <a:t> 보여주기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6E25E5-CE06-539D-7793-9AA50CB9ED74}"/>
              </a:ext>
            </a:extLst>
          </p:cNvPr>
          <p:cNvCxnSpPr>
            <a:cxnSpLocks/>
          </p:cNvCxnSpPr>
          <p:nvPr/>
        </p:nvCxnSpPr>
        <p:spPr>
          <a:xfrm>
            <a:off x="5900780" y="3391050"/>
            <a:ext cx="1016400" cy="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374050-8D4A-EB5D-5810-C0E82013F3AB}"/>
              </a:ext>
            </a:extLst>
          </p:cNvPr>
          <p:cNvSpPr txBox="1"/>
          <p:nvPr/>
        </p:nvSpPr>
        <p:spPr>
          <a:xfrm>
            <a:off x="5859370" y="3473561"/>
            <a:ext cx="11372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dirty="0">
                <a:ea typeface="맑은 고딕"/>
              </a:rPr>
              <a:t>데이터요청</a:t>
            </a:r>
            <a:endParaRPr lang="ko-KR" altLang="en-US" sz="14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807582E-D3C7-36A7-A9D8-8DFDDAA29FD0}"/>
              </a:ext>
            </a:extLst>
          </p:cNvPr>
          <p:cNvCxnSpPr>
            <a:cxnSpLocks/>
          </p:cNvCxnSpPr>
          <p:nvPr/>
        </p:nvCxnSpPr>
        <p:spPr>
          <a:xfrm flipH="1" flipV="1">
            <a:off x="5873180" y="3153450"/>
            <a:ext cx="1059600" cy="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2BBADB-AF9B-83B6-AC36-7AFA70FBE642}"/>
              </a:ext>
            </a:extLst>
          </p:cNvPr>
          <p:cNvSpPr txBox="1"/>
          <p:nvPr/>
        </p:nvSpPr>
        <p:spPr>
          <a:xfrm>
            <a:off x="5856631" y="2849110"/>
            <a:ext cx="11427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ea typeface="맑은 고딕"/>
              </a:rPr>
              <a:t>데이터전송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FAC1853-9362-931B-EEE5-141A52FCEAD4}"/>
              </a:ext>
            </a:extLst>
          </p:cNvPr>
          <p:cNvCxnSpPr>
            <a:cxnSpLocks/>
          </p:cNvCxnSpPr>
          <p:nvPr/>
        </p:nvCxnSpPr>
        <p:spPr>
          <a:xfrm flipV="1">
            <a:off x="3296779" y="1545450"/>
            <a:ext cx="578400" cy="93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143908-9416-1121-36D5-1FE69EB3CB2D}"/>
              </a:ext>
            </a:extLst>
          </p:cNvPr>
          <p:cNvCxnSpPr>
            <a:cxnSpLocks/>
          </p:cNvCxnSpPr>
          <p:nvPr/>
        </p:nvCxnSpPr>
        <p:spPr>
          <a:xfrm flipH="1">
            <a:off x="3113180" y="1513050"/>
            <a:ext cx="621600" cy="102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C22EA6E-75E9-F1CE-3A67-C23B260D016B}"/>
              </a:ext>
            </a:extLst>
          </p:cNvPr>
          <p:cNvSpPr txBox="1"/>
          <p:nvPr/>
        </p:nvSpPr>
        <p:spPr>
          <a:xfrm>
            <a:off x="3548255" y="2027250"/>
            <a:ext cx="17064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>
                <a:ea typeface="맑은 고딕"/>
              </a:rPr>
              <a:t>데이터 처리결로</a:t>
            </a:r>
            <a:endParaRPr lang="en-US" altLang="ko-KR" sz="1400" b="1" dirty="0">
              <a:ea typeface="맑은 고딕"/>
            </a:endParaRPr>
          </a:p>
          <a:p>
            <a:r>
              <a:rPr lang="ko-KR" altLang="en-US" sz="1400" b="1" dirty="0">
                <a:ea typeface="맑은 고딕"/>
              </a:rPr>
              <a:t>HTML 파일 생성</a:t>
            </a:r>
          </a:p>
        </p:txBody>
      </p:sp>
      <p:grpSp>
        <p:nvGrpSpPr>
          <p:cNvPr id="14" name="그룹 34">
            <a:extLst>
              <a:ext uri="{FF2B5EF4-FFF2-40B4-BE49-F238E27FC236}">
                <a16:creationId xmlns:a16="http://schemas.microsoft.com/office/drawing/2014/main" id="{BFE10DBE-28C4-782C-360F-50D40E1D3167}"/>
              </a:ext>
            </a:extLst>
          </p:cNvPr>
          <p:cNvGrpSpPr/>
          <p:nvPr/>
        </p:nvGrpSpPr>
        <p:grpSpPr>
          <a:xfrm>
            <a:off x="4067859" y="286555"/>
            <a:ext cx="2903435" cy="1414795"/>
            <a:chOff x="2052556" y="1058998"/>
            <a:chExt cx="3146444" cy="1414795"/>
          </a:xfrm>
        </p:grpSpPr>
        <p:sp>
          <p:nvSpPr>
            <p:cNvPr id="18" name="직사각형 3">
              <a:extLst>
                <a:ext uri="{FF2B5EF4-FFF2-40B4-BE49-F238E27FC236}">
                  <a16:creationId xmlns:a16="http://schemas.microsoft.com/office/drawing/2014/main" id="{485904DA-9B2C-4C2F-D83F-82B51AAAA1E4}"/>
                </a:ext>
              </a:extLst>
            </p:cNvPr>
            <p:cNvSpPr/>
            <p:nvPr/>
          </p:nvSpPr>
          <p:spPr>
            <a:xfrm>
              <a:off x="4206556" y="1739505"/>
              <a:ext cx="962969" cy="734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sz="1400" dirty="0">
                  <a:solidFill>
                    <a:srgbClr val="FFFFFF"/>
                  </a:solidFill>
                  <a:ea typeface="맑은 고딕"/>
                </a:rPr>
                <a:t>login</a:t>
              </a:r>
              <a:endParaRPr lang="ko-KR" altLang="en-US" sz="1400" dirty="0"/>
            </a:p>
          </p:txBody>
        </p:sp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1145B08F-2BCF-F6AC-7ECE-533EDAD9E95C}"/>
                </a:ext>
              </a:extLst>
            </p:cNvPr>
            <p:cNvSpPr/>
            <p:nvPr/>
          </p:nvSpPr>
          <p:spPr>
            <a:xfrm>
              <a:off x="3141958" y="1736907"/>
              <a:ext cx="962969" cy="728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1400" dirty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​</a:t>
              </a:r>
              <a:r>
                <a:rPr lang="ko-KR" sz="1400" dirty="0" err="1">
                  <a:solidFill>
                    <a:srgbClr val="FFFFFF"/>
                  </a:solidFill>
                  <a:latin typeface="Malgun Gothic"/>
                  <a:ea typeface="Malgun Gothic"/>
                  <a:cs typeface="맑은 고딕"/>
                </a:rPr>
                <a:t>Chatbot</a:t>
              </a:r>
              <a:endParaRPr lang="ko-KR" altLang="en-US" sz="1400" dirty="0" err="1"/>
            </a:p>
          </p:txBody>
        </p:sp>
        <p:sp>
          <p:nvSpPr>
            <p:cNvPr id="40" name="직사각형 27">
              <a:extLst>
                <a:ext uri="{FF2B5EF4-FFF2-40B4-BE49-F238E27FC236}">
                  <a16:creationId xmlns:a16="http://schemas.microsoft.com/office/drawing/2014/main" id="{4020C98A-CFDB-DCE9-B56F-A80AC4ED974C}"/>
                </a:ext>
              </a:extLst>
            </p:cNvPr>
            <p:cNvSpPr/>
            <p:nvPr/>
          </p:nvSpPr>
          <p:spPr>
            <a:xfrm>
              <a:off x="2052556" y="1727505"/>
              <a:ext cx="878969" cy="734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sz="1400" dirty="0">
                  <a:latin typeface="Malgun Gothic"/>
                  <a:ea typeface="Malgun Gothic"/>
                </a:rPr>
                <a:t>FAQ</a:t>
              </a:r>
              <a:endParaRPr lang="ko-KR" sz="1400" dirty="0"/>
            </a:p>
          </p:txBody>
        </p:sp>
        <p:sp>
          <p:nvSpPr>
            <p:cNvPr id="41" name="직사각형 31">
              <a:extLst>
                <a:ext uri="{FF2B5EF4-FFF2-40B4-BE49-F238E27FC236}">
                  <a16:creationId xmlns:a16="http://schemas.microsoft.com/office/drawing/2014/main" id="{F014F858-7B83-C7EC-1270-CC7227F04D52}"/>
                </a:ext>
              </a:extLst>
            </p:cNvPr>
            <p:cNvSpPr/>
            <p:nvPr/>
          </p:nvSpPr>
          <p:spPr>
            <a:xfrm>
              <a:off x="2055000" y="1058998"/>
              <a:ext cx="3144000" cy="546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altLang="ko-KR" dirty="0">
                <a:ea typeface="맑은 고딕"/>
              </a:endParaRPr>
            </a:p>
            <a:p>
              <a:pPr algn="ctr"/>
              <a:r>
                <a:rPr lang="ko-KR" altLang="en-US" dirty="0">
                  <a:ea typeface="맑은 고딕"/>
                </a:rPr>
                <a:t>Templete</a:t>
              </a:r>
            </a:p>
            <a:p>
              <a:pPr algn="ctr"/>
              <a:endParaRPr lang="ko-KR" altLang="en-US" dirty="0"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차트, 도표이(가) 표시된 사진&#10;&#10;자동 생성된 설명">
            <a:extLst>
              <a:ext uri="{FF2B5EF4-FFF2-40B4-BE49-F238E27FC236}">
                <a16:creationId xmlns:a16="http://schemas.microsoft.com/office/drawing/2014/main" id="{F9815381-AB86-2AFF-2111-0D3CF5DD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86" y="573620"/>
            <a:ext cx="9359900" cy="5710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712CA2-DA4B-E7CB-223E-ED173207210C}"/>
              </a:ext>
            </a:extLst>
          </p:cNvPr>
          <p:cNvSpPr txBox="1"/>
          <p:nvPr/>
        </p:nvSpPr>
        <p:spPr>
          <a:xfrm>
            <a:off x="3047495" y="2968849"/>
            <a:ext cx="6094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구축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53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733007-6F26-F2AF-667B-F074BB89EE66}"/>
              </a:ext>
            </a:extLst>
          </p:cNvPr>
          <p:cNvSpPr/>
          <p:nvPr/>
        </p:nvSpPr>
        <p:spPr>
          <a:xfrm>
            <a:off x="5975120" y="2457188"/>
            <a:ext cx="1725854" cy="134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Home.html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29395-7291-CF69-15BF-079555B4B7D7}"/>
              </a:ext>
            </a:extLst>
          </p:cNvPr>
          <p:cNvSpPr/>
          <p:nvPr/>
        </p:nvSpPr>
        <p:spPr>
          <a:xfrm>
            <a:off x="8424700" y="4450114"/>
            <a:ext cx="1725854" cy="134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Chat.html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3D418-E2CA-349D-132E-79EC7351FD83}"/>
              </a:ext>
            </a:extLst>
          </p:cNvPr>
          <p:cNvSpPr/>
          <p:nvPr/>
        </p:nvSpPr>
        <p:spPr>
          <a:xfrm>
            <a:off x="3272365" y="4450114"/>
            <a:ext cx="1725854" cy="134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FAQ.html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43F2B-BCEC-EC58-05D1-A04CDA65838C}"/>
              </a:ext>
            </a:extLst>
          </p:cNvPr>
          <p:cNvSpPr/>
          <p:nvPr/>
        </p:nvSpPr>
        <p:spPr>
          <a:xfrm>
            <a:off x="639257" y="4473560"/>
            <a:ext cx="1725854" cy="134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FQA_context.html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D26D7-A2B0-FA70-E735-80216A79F14A}"/>
              </a:ext>
            </a:extLst>
          </p:cNvPr>
          <p:cNvSpPr/>
          <p:nvPr/>
        </p:nvSpPr>
        <p:spPr>
          <a:xfrm>
            <a:off x="639257" y="367915"/>
            <a:ext cx="1725854" cy="134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join.html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1BDB3-6B4A-DA71-2481-C0294DF43565}"/>
              </a:ext>
            </a:extLst>
          </p:cNvPr>
          <p:cNvSpPr/>
          <p:nvPr/>
        </p:nvSpPr>
        <p:spPr>
          <a:xfrm>
            <a:off x="3272365" y="367915"/>
            <a:ext cx="1725854" cy="134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login.html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F9C07-68AE-4D92-5AA2-867BCC018D9A}"/>
              </a:ext>
            </a:extLst>
          </p:cNvPr>
          <p:cNvSpPr/>
          <p:nvPr/>
        </p:nvSpPr>
        <p:spPr>
          <a:xfrm>
            <a:off x="8401253" y="773723"/>
            <a:ext cx="3392161" cy="93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http://www.wooritour.co/pcA/</a:t>
            </a:r>
            <a:endParaRPr lang="ko-KR" altLang="en-US" dirty="0"/>
          </a:p>
        </p:txBody>
      </p:sp>
      <p:cxnSp>
        <p:nvCxnSpPr>
          <p:cNvPr id="11" name="연결선: 꺾임 15">
            <a:extLst>
              <a:ext uri="{FF2B5EF4-FFF2-40B4-BE49-F238E27FC236}">
                <a16:creationId xmlns:a16="http://schemas.microsoft.com/office/drawing/2014/main" id="{CBD823F3-9A35-DB00-44CE-C035E68511F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998219" y="1040090"/>
            <a:ext cx="1581920" cy="1392447"/>
          </a:xfrm>
          <a:prstGeom prst="bentConnector3">
            <a:avLst>
              <a:gd name="adj1" fmla="val 101134"/>
            </a:avLst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연결선: 꺾임 15">
            <a:extLst>
              <a:ext uri="{FF2B5EF4-FFF2-40B4-BE49-F238E27FC236}">
                <a16:creationId xmlns:a16="http://schemas.microsoft.com/office/drawing/2014/main" id="{87A049AA-7E20-AA87-B6FE-AE8CA12B5B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28457" y="1910861"/>
            <a:ext cx="2268877" cy="1170327"/>
          </a:xfrm>
          <a:prstGeom prst="bentConnector3">
            <a:avLst>
              <a:gd name="adj1" fmla="val 914"/>
            </a:avLst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연결선: 꺾임 15">
            <a:extLst>
              <a:ext uri="{FF2B5EF4-FFF2-40B4-BE49-F238E27FC236}">
                <a16:creationId xmlns:a16="http://schemas.microsoft.com/office/drawing/2014/main" id="{22EA4CD6-0622-B103-74BB-A65A481475B5}"/>
              </a:ext>
            </a:extLst>
          </p:cNvPr>
          <p:cNvCxnSpPr>
            <a:cxnSpLocks/>
          </p:cNvCxnSpPr>
          <p:nvPr/>
        </p:nvCxnSpPr>
        <p:spPr>
          <a:xfrm rot="10800000">
            <a:off x="6931832" y="4097183"/>
            <a:ext cx="1343962" cy="1025106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5">
            <a:extLst>
              <a:ext uri="{FF2B5EF4-FFF2-40B4-BE49-F238E27FC236}">
                <a16:creationId xmlns:a16="http://schemas.microsoft.com/office/drawing/2014/main" id="{FE7D41BD-BE33-64F3-7F14-24CED8C064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65719" y="3028480"/>
            <a:ext cx="1581920" cy="1271449"/>
          </a:xfrm>
          <a:prstGeom prst="bentConnector3">
            <a:avLst>
              <a:gd name="adj1" fmla="val 99652"/>
            </a:avLst>
          </a:prstGeom>
          <a:ln w="5715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23A9CB-DA56-8D27-E97F-5B2E2EBA804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65111" y="5122289"/>
            <a:ext cx="907254" cy="23446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CF9AE3-8486-CDA9-79BE-BAE9555A0777}"/>
              </a:ext>
            </a:extLst>
          </p:cNvPr>
          <p:cNvCxnSpPr>
            <a:cxnSpLocks/>
          </p:cNvCxnSpPr>
          <p:nvPr/>
        </p:nvCxnSpPr>
        <p:spPr>
          <a:xfrm flipV="1">
            <a:off x="2318139" y="1028367"/>
            <a:ext cx="907254" cy="23446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1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69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이소정</cp:lastModifiedBy>
  <cp:revision>245</cp:revision>
  <dcterms:created xsi:type="dcterms:W3CDTF">2012-07-30T17:18:39Z</dcterms:created>
  <dcterms:modified xsi:type="dcterms:W3CDTF">2023-04-19T04:42:58Z</dcterms:modified>
</cp:coreProperties>
</file>