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5" r:id="rId9"/>
    <p:sldId id="261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4"/>
    <p:restoredTop sz="73320"/>
  </p:normalViewPr>
  <p:slideViewPr>
    <p:cSldViewPr snapToGrid="0">
      <p:cViewPr varScale="1">
        <p:scale>
          <a:sx n="130" d="100"/>
          <a:sy n="130" d="100"/>
        </p:scale>
        <p:origin x="14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c6d4ce54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c6d4ce54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d508d8b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d508d8b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508d8b0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508d8b0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508d8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508d8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508d8b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508d8b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508d8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508d8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508d8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508d8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5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508d8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508d8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Recognition Through Audio Analysis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Michael 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is Speech Emotion Recognition (SER)?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Why is this important?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Use cases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Virtual Assistants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Caller Agents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Transcription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675"/>
            <a:ext cx="8839201" cy="278814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 idx="4294967295"/>
          </p:nvPr>
        </p:nvSpPr>
        <p:spPr>
          <a:xfrm>
            <a:off x="152400" y="40458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Representation Theory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938213"/>
            <a:ext cx="76200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"/>
              </a:rPr>
              <a:t>“</a:t>
            </a:r>
            <a:r>
              <a:rPr lang="en-US" b="0" i="0" u="none" strike="noStrike" dirty="0">
                <a:effectLst/>
                <a:latin typeface=""/>
              </a:rPr>
              <a:t>A neural network is a series of algorithms that endeavors to recognize underlying relationships in a set of data through a process that mimics the way the human brain operates.”[2]</a:t>
            </a:r>
            <a:endParaRPr lang="en-US" dirty="0">
              <a:latin typeface=""/>
              <a:sym typeface="Wingdings" pitchFamily="2" charset="2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ym typeface="Wingdings" pitchFamily="2" charset="2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269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76" y="780300"/>
            <a:ext cx="7637249" cy="35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Looking Forward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More research </a:t>
            </a:r>
            <a:r>
              <a:rPr lang="en-US" dirty="0">
                <a:sym typeface="Wingdings" pitchFamily="2" charset="2"/>
              </a:rPr>
              <a:t> Better Technology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sym typeface="Wingdings" pitchFamily="2" charset="2"/>
              </a:rPr>
              <a:t>Improvements in:</a:t>
            </a:r>
          </a:p>
          <a:p>
            <a:pPr lvl="1"/>
            <a:r>
              <a:rPr lang="en-US" dirty="0">
                <a:sym typeface="Wingdings" pitchFamily="2" charset="2"/>
              </a:rPr>
              <a:t>Virtual Assistants (Siri, Alexa, Google, etc...)</a:t>
            </a:r>
          </a:p>
          <a:p>
            <a:pPr lvl="1"/>
            <a:r>
              <a:rPr lang="en-US" dirty="0">
                <a:sym typeface="Wingdings" pitchFamily="2" charset="2"/>
              </a:rPr>
              <a:t>Caller Agents</a:t>
            </a:r>
          </a:p>
          <a:p>
            <a:pPr lvl="1"/>
            <a:r>
              <a:rPr lang="en-US" dirty="0">
                <a:sym typeface="Wingdings" pitchFamily="2" charset="2"/>
              </a:rPr>
              <a:t>Text Transcription (Voice mails)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ym typeface="Wingdings" pitchFamily="2" charset="2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656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Questions?</a:t>
            </a:r>
            <a:endParaRPr sz="6000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ym typeface="Wingdings" pitchFamily="2" charset="2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>
              <a:sym typeface="Wingdings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832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"/>
              </a:rPr>
              <a:t>Nasim, Sheena. “Speech Emotion Recognition Using Deep Learning.”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"/>
              </a:rPr>
              <a:t>Blog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"/>
              </a:rPr>
              <a:t>,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"/>
              </a:rPr>
              <a:t>blog.dataiku.com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"/>
              </a:rPr>
              <a:t>/speech-emotion-recognition-deep-learning.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"/>
              </a:rPr>
              <a:t>Chen, James. “What Is a Neural Network?”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"/>
              </a:rPr>
              <a:t>Investopedia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"/>
              </a:rPr>
              <a:t>, Investopedia, 22 Sept. 2022, 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"/>
              </a:rPr>
              <a:t>www.investopedia.com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"/>
              </a:rPr>
              <a:t>/terms/n/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"/>
              </a:rPr>
              <a:t>neuralnetwork.asp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161</Words>
  <Application>Microsoft Macintosh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Streamline</vt:lpstr>
      <vt:lpstr>Emotion Recognition Through Audio Analysis</vt:lpstr>
      <vt:lpstr>Background</vt:lpstr>
      <vt:lpstr>Emotion Representation Theory</vt:lpstr>
      <vt:lpstr>PowerPoint Presentation</vt:lpstr>
      <vt:lpstr>Neural Network</vt:lpstr>
      <vt:lpstr>PowerPoint Presentation</vt:lpstr>
      <vt:lpstr>Looking Forward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Through Audio Analysis</dc:title>
  <cp:lastModifiedBy>So, Michael Anth T</cp:lastModifiedBy>
  <cp:revision>3</cp:revision>
  <dcterms:modified xsi:type="dcterms:W3CDTF">2022-10-04T22:54:52Z</dcterms:modified>
</cp:coreProperties>
</file>