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909F1-41A9-DA7E-BB5A-9107A145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C1104-2398-93BF-1529-40152826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DAC22-D2A0-EE8C-7E56-F5E8CDAD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D1009-79C2-E16E-961A-F70DF682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70FC9-F400-9BDC-34D6-CD6DA366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12BF-7789-0683-F8FC-54904952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F3BFBE-EEDB-4ED8-D823-18884B0A2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AE57-192D-FC1F-5524-5B7BE8B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8402-24AA-0E92-E4C7-935515C9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12722-3DCF-C420-D916-BCF150DD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05F59-AB4B-FF09-E8DC-DFD30D7D1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044CB-E2CD-DCC7-8228-F70332A21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21F06-5305-DCBE-F6C6-8D096C11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16FB6-B820-185F-EB86-CF5218B5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C6AE-E9E6-F4EC-91F2-77B68040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6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ED06C-CFF0-D2D2-06C2-68B10072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55B71-7CAB-0401-E381-5A3FE494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F03B2-5452-1B82-465F-DC866BBE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323C5-A9A6-A0FF-7941-554EBB8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EDD58-0502-0E8D-864D-CBE086CF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541E-2B17-5BB3-A8E6-3D08CE12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4D315-2DAF-7811-4D21-EE7FD909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6F7E3-7F26-4B42-4654-467AA57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372C7-8FB7-616C-36CD-E8FCF4B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7B5B6-C57D-EEEA-F5EE-749795B4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B841A-2859-3A89-402C-E2E66A7D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C57A0-7784-B167-3E02-C1B8CA123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3F299-6953-A52D-DF8E-A1ABEB85B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64987-8C9B-E1CD-1E66-30E14442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D8C96-D2E7-DB63-3D48-E99D0AE9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1A448-3F37-66C5-AFEF-A0E5D2C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2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AF60-A0D8-3EC2-C65A-A1758C60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FD1C4-3928-50BC-8CC0-E0850892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085A7-1F57-9D54-9AEA-F94FB4EB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CCAE0-37A4-C416-A47A-702B94363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2D4B6-3632-53D0-2C0A-43348CC7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37B903-4798-64BE-7C97-18416C69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785A8B-B81E-D4BE-4E91-E2589F5A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1D7EE-7AB5-8B93-2D06-AD403B6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0BC0-713E-9DEA-24A1-CABD007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2657B6-D793-8E24-3DEC-10F274B6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94CBA4-AEF6-849B-7B1B-0660E458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63CB37-A207-9CF7-9A8A-06231BF7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031026-0EED-B578-E594-B43C17F0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75776-4A9E-3482-494A-40312A0C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E7020-6FCC-4143-E539-FC9F3FFC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81A7B-4FE5-A474-DE7D-6BE9C725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A058F-D365-6490-954D-9AAC8720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7C652-F32A-C1A5-CCA7-C4C6047D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6904C-6313-1CBB-BD27-9066F81C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855CB-77F6-A3E4-79C0-549945D6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5EE36-BB5C-AF15-735F-94082ADD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7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6CB0-68C4-0F4C-2B23-79C86FC2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F366E-6214-DEDA-14ED-89A3FFFE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1347B-7F6C-B162-B5A9-8BEB1F2F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5948D-765E-BC7F-79AF-32C4197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C5A04-DE06-DAC7-D850-53CC4D57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53B2E-00BD-EE67-D299-38007E7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54A22-A69E-0060-4B7B-071F6543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31A75-B8AF-97D1-6839-002314FF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D7E24-66D8-4C55-2063-A9477B3DE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31C9F-434B-4992-9325-42F4F2D9AB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5AFCF-BE43-2838-878B-B1F3A157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67EE2-D062-B672-BC25-81685AE3C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5D107-669D-44BE-90DD-578B4BE2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FF552-1AD6-B5DC-6AA7-F76003C0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코드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5F367-A5CA-7E1B-7CF5-427588DE1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김소평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00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A072-0277-BDAE-9058-0B98B22D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코드 답안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C7E10-E881-D85A-8D10-613202D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9"/>
            <a:ext cx="7991765" cy="21793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D607BC-DE0C-C094-319A-BE8FD55D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725601"/>
            <a:ext cx="8453584" cy="27245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D36079-776F-C872-901F-D52194C7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26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A072-0277-BDAE-9058-0B98B22D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코드 처음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556FA-0986-6A42-4FAC-0679448E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81821-8851-D18E-DF4E-B87C2EE6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45582" cy="28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A072-0277-BDAE-9058-0B98B22D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코드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556FA-0986-6A42-4FAC-0679448E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1B3EE2-EA47-011D-5F83-A128A39E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878455" cy="33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프로그래머스 1차 코드</vt:lpstr>
      <vt:lpstr>프로그래머스 코드 답안</vt:lpstr>
      <vt:lpstr>프로그래머스 코드 처음</vt:lpstr>
      <vt:lpstr>프로그래머스 코드 답안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프로그래머스 1차 코드</dc:title>
  <dc:creator>최수아</dc:creator>
  <cp:lastModifiedBy>최수아</cp:lastModifiedBy>
  <cp:revision>3</cp:revision>
  <dcterms:created xsi:type="dcterms:W3CDTF">2024-04-19T00:07:09Z</dcterms:created>
  <dcterms:modified xsi:type="dcterms:W3CDTF">2024-04-23T06:00:12Z</dcterms:modified>
</cp:coreProperties>
</file>