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1" r:id="rId6"/>
    <p:sldId id="258" r:id="rId7"/>
    <p:sldId id="306" r:id="rId8"/>
    <p:sldId id="261" r:id="rId9"/>
    <p:sldId id="284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CD946-5845-4CB3-86C4-CCBB40381E94}" v="7" dt="2024-09-05T07:16:54.633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4598" autoAdjust="0"/>
  </p:normalViewPr>
  <p:slideViewPr>
    <p:cSldViewPr snapToGrid="0">
      <p:cViewPr varScale="1">
        <p:scale>
          <a:sx n="64" d="100"/>
          <a:sy n="64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소평" userId="ab04918a-88b3-4f7c-99a9-b755a2f812bb" providerId="ADAL" clId="{501CD946-5845-4CB3-86C4-CCBB40381E94}"/>
    <pc:docChg chg="custSel delSld modSld">
      <pc:chgData name="김소평" userId="ab04918a-88b3-4f7c-99a9-b755a2f812bb" providerId="ADAL" clId="{501CD946-5845-4CB3-86C4-CCBB40381E94}" dt="2024-09-06T00:10:35.355" v="61" actId="14100"/>
      <pc:docMkLst>
        <pc:docMk/>
      </pc:docMkLst>
      <pc:sldChg chg="modSp mod">
        <pc:chgData name="김소평" userId="ab04918a-88b3-4f7c-99a9-b755a2f812bb" providerId="ADAL" clId="{501CD946-5845-4CB3-86C4-CCBB40381E94}" dt="2024-09-05T07:16:54.633" v="50"/>
        <pc:sldMkLst>
          <pc:docMk/>
          <pc:sldMk cId="1997080983" sldId="256"/>
        </pc:sldMkLst>
        <pc:spChg chg="mod">
          <ac:chgData name="김소평" userId="ab04918a-88b3-4f7c-99a9-b755a2f812bb" providerId="ADAL" clId="{501CD946-5845-4CB3-86C4-CCBB40381E94}" dt="2024-09-05T07:16:54.633" v="50"/>
          <ac:spMkLst>
            <pc:docMk/>
            <pc:sldMk cId="1997080983" sldId="256"/>
            <ac:spMk id="2" creationId="{80413838-6CCC-4797-8ECB-7EF9DD857248}"/>
          </ac:spMkLst>
        </pc:spChg>
      </pc:sldChg>
      <pc:sldChg chg="delSp mod">
        <pc:chgData name="김소평" userId="ab04918a-88b3-4f7c-99a9-b755a2f812bb" providerId="ADAL" clId="{501CD946-5845-4CB3-86C4-CCBB40381E94}" dt="2024-09-05T23:56:31.771" v="59" actId="478"/>
        <pc:sldMkLst>
          <pc:docMk/>
          <pc:sldMk cId="2152940008" sldId="258"/>
        </pc:sldMkLst>
        <pc:spChg chg="del">
          <ac:chgData name="김소평" userId="ab04918a-88b3-4f7c-99a9-b755a2f812bb" providerId="ADAL" clId="{501CD946-5845-4CB3-86C4-CCBB40381E94}" dt="2024-09-05T23:56:31.771" v="59" actId="478"/>
          <ac:spMkLst>
            <pc:docMk/>
            <pc:sldMk cId="2152940008" sldId="258"/>
            <ac:spMk id="18" creationId="{44CE02F1-9B6F-4FC8-ACB5-8D847489C7E7}"/>
          </ac:spMkLst>
        </pc:spChg>
        <pc:spChg chg="del">
          <ac:chgData name="김소평" userId="ab04918a-88b3-4f7c-99a9-b755a2f812bb" providerId="ADAL" clId="{501CD946-5845-4CB3-86C4-CCBB40381E94}" dt="2024-09-05T23:56:07.945" v="52" actId="478"/>
          <ac:spMkLst>
            <pc:docMk/>
            <pc:sldMk cId="2152940008" sldId="258"/>
            <ac:spMk id="19" creationId="{23793CB5-C0D5-4AE4-8AA8-87E93793C947}"/>
          </ac:spMkLst>
        </pc:spChg>
      </pc:sldChg>
      <pc:sldChg chg="delSp modSp mod">
        <pc:chgData name="김소평" userId="ab04918a-88b3-4f7c-99a9-b755a2f812bb" providerId="ADAL" clId="{501CD946-5845-4CB3-86C4-CCBB40381E94}" dt="2024-09-06T00:10:35.355" v="61" actId="14100"/>
        <pc:sldMkLst>
          <pc:docMk/>
          <pc:sldMk cId="3694374871" sldId="261"/>
        </pc:sldMkLst>
        <pc:spChg chg="mod">
          <ac:chgData name="김소평" userId="ab04918a-88b3-4f7c-99a9-b755a2f812bb" providerId="ADAL" clId="{501CD946-5845-4CB3-86C4-CCBB40381E94}" dt="2024-09-06T00:10:35.355" v="61" actId="14100"/>
          <ac:spMkLst>
            <pc:docMk/>
            <pc:sldMk cId="3694374871" sldId="261"/>
            <ac:spMk id="14" creationId="{665DE900-AEA6-4993-B176-7D5A096CB419}"/>
          </ac:spMkLst>
        </pc:spChg>
        <pc:spChg chg="del">
          <ac:chgData name="김소평" userId="ab04918a-88b3-4f7c-99a9-b755a2f812bb" providerId="ADAL" clId="{501CD946-5845-4CB3-86C4-CCBB40381E94}" dt="2024-09-05T23:56:26.021" v="57" actId="478"/>
          <ac:spMkLst>
            <pc:docMk/>
            <pc:sldMk cId="3694374871" sldId="261"/>
            <ac:spMk id="16" creationId="{35B6F959-071F-405E-B695-6FF9DC27A080}"/>
          </ac:spMkLst>
        </pc:spChg>
        <pc:spChg chg="del">
          <ac:chgData name="김소평" userId="ab04918a-88b3-4f7c-99a9-b755a2f812bb" providerId="ADAL" clId="{501CD946-5845-4CB3-86C4-CCBB40381E94}" dt="2024-09-05T23:56:16.190" v="54" actId="478"/>
          <ac:spMkLst>
            <pc:docMk/>
            <pc:sldMk cId="3694374871" sldId="261"/>
            <ac:spMk id="17" creationId="{9CC598A7-1589-4155-8E9E-6556F34CFFBF}"/>
          </ac:spMkLst>
        </pc:spChg>
      </pc:sldChg>
      <pc:sldChg chg="delSp mod">
        <pc:chgData name="김소평" userId="ab04918a-88b3-4f7c-99a9-b755a2f812bb" providerId="ADAL" clId="{501CD946-5845-4CB3-86C4-CCBB40381E94}" dt="2024-09-05T23:56:23.060" v="56" actId="478"/>
        <pc:sldMkLst>
          <pc:docMk/>
          <pc:sldMk cId="1604482673" sldId="284"/>
        </pc:sldMkLst>
        <pc:spChg chg="del">
          <ac:chgData name="김소평" userId="ab04918a-88b3-4f7c-99a9-b755a2f812bb" providerId="ADAL" clId="{501CD946-5845-4CB3-86C4-CCBB40381E94}" dt="2024-09-05T23:56:23.060" v="56" actId="478"/>
          <ac:spMkLst>
            <pc:docMk/>
            <pc:sldMk cId="1604482673" sldId="284"/>
            <ac:spMk id="27" creationId="{2A78338C-8C66-4E15-9C44-D88273C2E6DF}"/>
          </ac:spMkLst>
        </pc:spChg>
        <pc:spChg chg="del">
          <ac:chgData name="김소평" userId="ab04918a-88b3-4f7c-99a9-b755a2f812bb" providerId="ADAL" clId="{501CD946-5845-4CB3-86C4-CCBB40381E94}" dt="2024-09-05T23:56:19.821" v="55" actId="478"/>
          <ac:spMkLst>
            <pc:docMk/>
            <pc:sldMk cId="1604482673" sldId="284"/>
            <ac:spMk id="28" creationId="{F13935AE-5DF2-446C-8700-C187C6E71514}"/>
          </ac:spMkLst>
        </pc:spChg>
      </pc:sldChg>
      <pc:sldChg chg="del">
        <pc:chgData name="김소평" userId="ab04918a-88b3-4f7c-99a9-b755a2f812bb" providerId="ADAL" clId="{501CD946-5845-4CB3-86C4-CCBB40381E94}" dt="2024-09-05T07:15:28.268" v="19" actId="47"/>
        <pc:sldMkLst>
          <pc:docMk/>
          <pc:sldMk cId="1144966255" sldId="300"/>
        </pc:sldMkLst>
      </pc:sldChg>
      <pc:sldChg chg="delSp mod">
        <pc:chgData name="김소평" userId="ab04918a-88b3-4f7c-99a9-b755a2f812bb" providerId="ADAL" clId="{501CD946-5845-4CB3-86C4-CCBB40381E94}" dt="2024-09-05T23:56:35.148" v="60" actId="478"/>
        <pc:sldMkLst>
          <pc:docMk/>
          <pc:sldMk cId="913396457" sldId="301"/>
        </pc:sldMkLst>
        <pc:spChg chg="del">
          <ac:chgData name="김소평" userId="ab04918a-88b3-4f7c-99a9-b755a2f812bb" providerId="ADAL" clId="{501CD946-5845-4CB3-86C4-CCBB40381E94}" dt="2024-09-05T23:56:35.148" v="60" actId="478"/>
          <ac:spMkLst>
            <pc:docMk/>
            <pc:sldMk cId="913396457" sldId="301"/>
            <ac:spMk id="21" creationId="{551729ED-2101-46C4-9017-38DC9EAB95D3}"/>
          </ac:spMkLst>
        </pc:spChg>
        <pc:spChg chg="del">
          <ac:chgData name="김소평" userId="ab04918a-88b3-4f7c-99a9-b755a2f812bb" providerId="ADAL" clId="{501CD946-5845-4CB3-86C4-CCBB40381E94}" dt="2024-09-05T23:56:03.859" v="51" actId="478"/>
          <ac:spMkLst>
            <pc:docMk/>
            <pc:sldMk cId="913396457" sldId="301"/>
            <ac:spMk id="22" creationId="{74D078E0-1675-4479-A2AB-9DD2016B8737}"/>
          </ac:spMkLst>
        </pc:spChg>
      </pc:sldChg>
      <pc:sldChg chg="del">
        <pc:chgData name="김소평" userId="ab04918a-88b3-4f7c-99a9-b755a2f812bb" providerId="ADAL" clId="{501CD946-5845-4CB3-86C4-CCBB40381E94}" dt="2024-09-05T07:15:19.813" v="17" actId="47"/>
        <pc:sldMkLst>
          <pc:docMk/>
          <pc:sldMk cId="987058325" sldId="302"/>
        </pc:sldMkLst>
      </pc:sldChg>
      <pc:sldChg chg="del">
        <pc:chgData name="김소평" userId="ab04918a-88b3-4f7c-99a9-b755a2f812bb" providerId="ADAL" clId="{501CD946-5845-4CB3-86C4-CCBB40381E94}" dt="2024-09-05T07:15:20.944" v="18" actId="47"/>
        <pc:sldMkLst>
          <pc:docMk/>
          <pc:sldMk cId="390419980" sldId="305"/>
        </pc:sldMkLst>
      </pc:sldChg>
      <pc:sldChg chg="addSp delSp modSp mod">
        <pc:chgData name="김소평" userId="ab04918a-88b3-4f7c-99a9-b755a2f812bb" providerId="ADAL" clId="{501CD946-5845-4CB3-86C4-CCBB40381E94}" dt="2024-09-05T23:56:28.174" v="58" actId="478"/>
        <pc:sldMkLst>
          <pc:docMk/>
          <pc:sldMk cId="489593079" sldId="306"/>
        </pc:sldMkLst>
        <pc:spChg chg="del">
          <ac:chgData name="김소평" userId="ab04918a-88b3-4f7c-99a9-b755a2f812bb" providerId="ADAL" clId="{501CD946-5845-4CB3-86C4-CCBB40381E94}" dt="2024-09-05T07:15:08.535" v="12" actId="478"/>
          <ac:spMkLst>
            <pc:docMk/>
            <pc:sldMk cId="489593079" sldId="306"/>
            <ac:spMk id="3" creationId="{34514CBF-ED29-A87C-DD6B-B6C48B68AF6A}"/>
          </ac:spMkLst>
        </pc:spChg>
        <pc:spChg chg="add del mod">
          <ac:chgData name="김소평" userId="ab04918a-88b3-4f7c-99a9-b755a2f812bb" providerId="ADAL" clId="{501CD946-5845-4CB3-86C4-CCBB40381E94}" dt="2024-09-05T07:15:11.048" v="13" actId="478"/>
          <ac:spMkLst>
            <pc:docMk/>
            <pc:sldMk cId="489593079" sldId="306"/>
            <ac:spMk id="13" creationId="{E6280985-2E99-151E-2D6E-6E5AD74F9B81}"/>
          </ac:spMkLst>
        </pc:spChg>
        <pc:spChg chg="del">
          <ac:chgData name="김소평" userId="ab04918a-88b3-4f7c-99a9-b755a2f812bb" providerId="ADAL" clId="{501CD946-5845-4CB3-86C4-CCBB40381E94}" dt="2024-09-05T23:56:28.174" v="58" actId="478"/>
          <ac:spMkLst>
            <pc:docMk/>
            <pc:sldMk cId="489593079" sldId="306"/>
            <ac:spMk id="18" creationId="{44CE02F1-9B6F-4FC8-ACB5-8D847489C7E7}"/>
          </ac:spMkLst>
        </pc:spChg>
        <pc:spChg chg="del">
          <ac:chgData name="김소평" userId="ab04918a-88b3-4f7c-99a9-b755a2f812bb" providerId="ADAL" clId="{501CD946-5845-4CB3-86C4-CCBB40381E94}" dt="2024-09-05T23:56:10.805" v="53" actId="478"/>
          <ac:spMkLst>
            <pc:docMk/>
            <pc:sldMk cId="489593079" sldId="306"/>
            <ac:spMk id="19" creationId="{23793CB5-C0D5-4AE4-8AA8-87E93793C947}"/>
          </ac:spMkLst>
        </pc:spChg>
        <pc:picChg chg="del">
          <ac:chgData name="김소평" userId="ab04918a-88b3-4f7c-99a9-b755a2f812bb" providerId="ADAL" clId="{501CD946-5845-4CB3-86C4-CCBB40381E94}" dt="2024-09-05T07:14:55.964" v="9" actId="478"/>
          <ac:picMkLst>
            <pc:docMk/>
            <pc:sldMk cId="489593079" sldId="306"/>
            <ac:picMk id="4" creationId="{7958DC80-5648-B6DE-F37C-B567DFB011E8}"/>
          </ac:picMkLst>
        </pc:picChg>
        <pc:picChg chg="mod">
          <ac:chgData name="김소평" userId="ab04918a-88b3-4f7c-99a9-b755a2f812bb" providerId="ADAL" clId="{501CD946-5845-4CB3-86C4-CCBB40381E94}" dt="2024-09-05T07:14:58.589" v="10" actId="1076"/>
          <ac:picMkLst>
            <pc:docMk/>
            <pc:sldMk cId="489593079" sldId="306"/>
            <ac:picMk id="7" creationId="{9D7A1104-793F-12A2-07E4-1BBC09E3AF27}"/>
          </ac:picMkLst>
        </pc:picChg>
        <pc:picChg chg="add mod">
          <ac:chgData name="김소평" userId="ab04918a-88b3-4f7c-99a9-b755a2f812bb" providerId="ADAL" clId="{501CD946-5845-4CB3-86C4-CCBB40381E94}" dt="2024-09-05T07:15:16.577" v="16" actId="1076"/>
          <ac:picMkLst>
            <pc:docMk/>
            <pc:sldMk cId="489593079" sldId="306"/>
            <ac:picMk id="10" creationId="{3FCF5F85-EBC0-B88C-FF7D-384E6C67EBF4}"/>
          </ac:picMkLst>
        </pc:picChg>
      </pc:sldChg>
      <pc:sldChg chg="addSp delSp modSp del mod">
        <pc:chgData name="김소평" userId="ab04918a-88b3-4f7c-99a9-b755a2f812bb" providerId="ADAL" clId="{501CD946-5845-4CB3-86C4-CCBB40381E94}" dt="2024-09-05T07:15:46.277" v="20" actId="47"/>
        <pc:sldMkLst>
          <pc:docMk/>
          <pc:sldMk cId="386059691" sldId="307"/>
        </pc:sldMkLst>
        <pc:spChg chg="del">
          <ac:chgData name="김소평" userId="ab04918a-88b3-4f7c-99a9-b755a2f812bb" providerId="ADAL" clId="{501CD946-5845-4CB3-86C4-CCBB40381E94}" dt="2024-09-05T07:14:20.949" v="7" actId="478"/>
          <ac:spMkLst>
            <pc:docMk/>
            <pc:sldMk cId="386059691" sldId="307"/>
            <ac:spMk id="3" creationId="{34514CBF-ED29-A87C-DD6B-B6C48B68AF6A}"/>
          </ac:spMkLst>
        </pc:spChg>
        <pc:spChg chg="add del mod">
          <ac:chgData name="김소평" userId="ab04918a-88b3-4f7c-99a9-b755a2f812bb" providerId="ADAL" clId="{501CD946-5845-4CB3-86C4-CCBB40381E94}" dt="2024-09-05T07:14:23.793" v="8" actId="478"/>
          <ac:spMkLst>
            <pc:docMk/>
            <pc:sldMk cId="386059691" sldId="307"/>
            <ac:spMk id="12" creationId="{590DA14D-A2EA-7060-E0ED-9A0505946734}"/>
          </ac:spMkLst>
        </pc:spChg>
        <pc:picChg chg="del">
          <ac:chgData name="김소평" userId="ab04918a-88b3-4f7c-99a9-b755a2f812bb" providerId="ADAL" clId="{501CD946-5845-4CB3-86C4-CCBB40381E94}" dt="2024-09-05T07:13:41.906" v="1" actId="478"/>
          <ac:picMkLst>
            <pc:docMk/>
            <pc:sldMk cId="386059691" sldId="307"/>
            <ac:picMk id="5" creationId="{862D21C7-87AD-1E2B-6142-FDD2F5CB98CA}"/>
          </ac:picMkLst>
        </pc:picChg>
        <pc:picChg chg="add mod">
          <ac:chgData name="김소평" userId="ab04918a-88b3-4f7c-99a9-b755a2f812bb" providerId="ADAL" clId="{501CD946-5845-4CB3-86C4-CCBB40381E94}" dt="2024-09-05T07:14:15.451" v="6" actId="1076"/>
          <ac:picMkLst>
            <pc:docMk/>
            <pc:sldMk cId="386059691" sldId="307"/>
            <ac:picMk id="8" creationId="{4AD0B665-9119-1CBD-D535-6E36DE187DF6}"/>
          </ac:picMkLst>
        </pc:picChg>
        <pc:picChg chg="del">
          <ac:chgData name="김소평" userId="ab04918a-88b3-4f7c-99a9-b755a2f812bb" providerId="ADAL" clId="{501CD946-5845-4CB3-86C4-CCBB40381E94}" dt="2024-09-05T07:13:41.431" v="0" actId="478"/>
          <ac:picMkLst>
            <pc:docMk/>
            <pc:sldMk cId="386059691" sldId="307"/>
            <ac:picMk id="9" creationId="{A05DF56F-7238-E24D-C641-178D417208C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9F6EBA3-005C-4438-9C77-3282629399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555853-D36B-411F-8DC0-EC8D1CC5D1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A203A5-7C11-4EBD-96A3-8EABF8AF3F54}" type="datetime1">
              <a:rPr lang="ko-KR" altLang="en-US" smtClean="0">
                <a:latin typeface="+mj-ea"/>
                <a:ea typeface="+mj-ea"/>
              </a:rPr>
              <a:t>2024-09-06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A48D78-E7E4-45D9-9105-6342DC9F41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557781-C214-4633-BE75-06B725124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7136F7-9F93-41EB-A805-CBC5491CCE6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8733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5A49D3A-447B-43AB-BA83-EAC585CA1EF9}" type="datetime1">
              <a:rPr lang="ko-KR" altLang="en-US" smtClean="0"/>
              <a:pPr/>
              <a:t>2024-09-06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3E4E2FE4-6336-4905-8984-1BD411899960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89313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4E2FE4-6336-4905-8984-1BD411899960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505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AF6B84-22F7-4900-A10E-54CE716102EC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092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11C694-FCB4-4B09-A0E2-0EA21922B48C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716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11C694-FCB4-4B09-A0E2-0EA21922B48C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564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11C694-FCB4-4B09-A0E2-0EA21922B48C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086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704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6">
            <a:extLst>
              <a:ext uri="{FF2B5EF4-FFF2-40B4-BE49-F238E27FC236}">
                <a16:creationId xmlns:a16="http://schemas.microsoft.com/office/drawing/2014/main" id="{E77FA134-921C-43EE-92E3-53972511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52" y="4831105"/>
            <a:ext cx="6265486" cy="107527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/>
            <a:r>
              <a:rPr lang="ko-KR" altLang="en-US" sz="4000" noProof="0"/>
              <a:t>마스터 제목 스타일 편집</a:t>
            </a:r>
          </a:p>
        </p:txBody>
      </p:sp>
      <p:sp>
        <p:nvSpPr>
          <p:cNvPr id="30" name="부제목 7">
            <a:extLst>
              <a:ext uri="{FF2B5EF4-FFF2-40B4-BE49-F238E27FC236}">
                <a16:creationId xmlns:a16="http://schemas.microsoft.com/office/drawing/2014/main" id="{17AE8BF6-9AD3-4A75-840F-4781599DF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022" y="4837855"/>
            <a:ext cx="2771933" cy="98600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/>
            <a:r>
              <a:rPr lang="ko-KR" altLang="en-US" sz="1800" noProof="0"/>
              <a:t>클릭하여 마스터 부제목 스타일 편집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933070A8-8189-4083-9ED0-E15F99262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9094" y="344805"/>
            <a:ext cx="10369604" cy="4154274"/>
          </a:xfrm>
          <a:custGeom>
            <a:avLst/>
            <a:gdLst>
              <a:gd name="connsiteX0" fmla="*/ 0 w 10351056"/>
              <a:gd name="connsiteY0" fmla="*/ 0 h 4167962"/>
              <a:gd name="connsiteX1" fmla="*/ 10351056 w 10351056"/>
              <a:gd name="connsiteY1" fmla="*/ 0 h 4167962"/>
              <a:gd name="connsiteX2" fmla="*/ 10351056 w 10351056"/>
              <a:gd name="connsiteY2" fmla="*/ 4167962 h 4167962"/>
              <a:gd name="connsiteX3" fmla="*/ 0 w 10351056"/>
              <a:gd name="connsiteY3" fmla="*/ 4167962 h 416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1056" h="4167962">
                <a:moveTo>
                  <a:pt x="0" y="0"/>
                </a:moveTo>
                <a:lnTo>
                  <a:pt x="10351056" y="0"/>
                </a:lnTo>
                <a:lnTo>
                  <a:pt x="10351056" y="4167962"/>
                </a:lnTo>
                <a:lnTo>
                  <a:pt x="0" y="4167962"/>
                </a:lnTo>
                <a:close/>
              </a:path>
            </a:pathLst>
          </a:custGeom>
          <a:ln w="12700">
            <a:noFill/>
          </a:ln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40F51BDE-1EB3-41BB-B5A9-7DAD219A30D3}"/>
              </a:ext>
            </a:extLst>
          </p:cNvPr>
          <p:cNvCxnSpPr>
            <a:cxnSpLocks/>
          </p:cNvCxnSpPr>
          <p:nvPr userDrawn="1"/>
        </p:nvCxnSpPr>
        <p:spPr>
          <a:xfrm>
            <a:off x="7274510" y="4502925"/>
            <a:ext cx="0" cy="15516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53F10827-3B8A-4BA2-B6EC-23D5DC894A6B}"/>
              </a:ext>
            </a:extLst>
          </p:cNvPr>
          <p:cNvCxnSpPr>
            <a:cxnSpLocks/>
          </p:cNvCxnSpPr>
          <p:nvPr userDrawn="1"/>
        </p:nvCxnSpPr>
        <p:spPr>
          <a:xfrm>
            <a:off x="367744" y="6047437"/>
            <a:ext cx="103875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C32E242F-C9A2-41FB-A4D0-2E91F1957FEE}"/>
              </a:ext>
            </a:extLst>
          </p:cNvPr>
          <p:cNvCxnSpPr>
            <a:cxnSpLocks/>
          </p:cNvCxnSpPr>
          <p:nvPr userDrawn="1"/>
        </p:nvCxnSpPr>
        <p:spPr>
          <a:xfrm>
            <a:off x="10756631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9351D2-E3C1-4B5E-92DD-953B72A1A5DD}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(S) 25">
            <a:extLst>
              <a:ext uri="{FF2B5EF4-FFF2-40B4-BE49-F238E27FC236}">
                <a16:creationId xmlns:a16="http://schemas.microsoft.com/office/drawing/2014/main" id="{47DAEB32-E6EB-45FD-95D9-4FD7A15AFA45}"/>
              </a:ext>
            </a:extLst>
          </p:cNvPr>
          <p:cNvCxnSpPr>
            <a:cxnSpLocks/>
          </p:cNvCxnSpPr>
          <p:nvPr userDrawn="1"/>
        </p:nvCxnSpPr>
        <p:spPr>
          <a:xfrm>
            <a:off x="367744" y="4506699"/>
            <a:ext cx="103875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 열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D1E4486-AF4A-46B2-83B0-62A766746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0B7F1F-E36C-42A8-B580-77359A3E0215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DAF7B0A2-F12F-43A8-A491-2988C24D6C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3017A5F0-B72D-4B0B-818C-7169D4E7E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12">
            <a:extLst>
              <a:ext uri="{FF2B5EF4-FFF2-40B4-BE49-F238E27FC236}">
                <a16:creationId xmlns:a16="http://schemas.microsoft.com/office/drawing/2014/main" id="{6F266F4A-AFE2-4AD8-9F2B-0010CE68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F18991D3-A38E-4DE7-9D6E-53AA120BE6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513" y="1673444"/>
            <a:ext cx="4565283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부제목 삽입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E584473-A091-47EA-978E-81E176D38A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38927"/>
            <a:ext cx="4565283" cy="3492908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텍스트 삽입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8EBC4CA9-77BB-4FA9-BB50-D2763CFB28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8963" y="1673444"/>
            <a:ext cx="4565283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부제목 삽입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718600FE-3F5C-4372-8219-73FADB4F8D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8963" y="2338927"/>
            <a:ext cx="4565283" cy="3492908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텍스트 삽입</a:t>
            </a:r>
          </a:p>
        </p:txBody>
      </p:sp>
      <p:sp>
        <p:nvSpPr>
          <p:cNvPr id="22" name="날짜 개체 틀 3">
            <a:extLst>
              <a:ext uri="{FF2B5EF4-FFF2-40B4-BE49-F238E27FC236}">
                <a16:creationId xmlns:a16="http://schemas.microsoft.com/office/drawing/2014/main" id="{62401C58-8FCE-46CB-B066-10B0DA1C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20XX-2-4</a:t>
            </a:r>
            <a:endParaRPr lang="ko-KR" altLang="en-US" noProof="0"/>
          </a:p>
        </p:txBody>
      </p: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602DDEA9-C768-4298-B08D-D1218FE5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24" name="슬라이드 번호 개체 틀 5">
            <a:extLst>
              <a:ext uri="{FF2B5EF4-FFF2-40B4-BE49-F238E27FC236}">
                <a16:creationId xmlns:a16="http://schemas.microsoft.com/office/drawing/2014/main" id="{1DA43427-AFA2-4B7D-A54C-E03A0BA3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2B7CBA4-B6F8-42AF-9F87-A3019C53748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 열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23F7B1-8621-4972-90BA-E1D3CBD53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5F331E-308E-451C-B664-73BF7A36A203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연결선(S) 8">
              <a:extLst>
                <a:ext uri="{FF2B5EF4-FFF2-40B4-BE49-F238E27FC236}">
                  <a16:creationId xmlns:a16="http://schemas.microsoft.com/office/drawing/2014/main" id="{A6B36C61-E01F-44B7-B0C3-CB2BC8ADB1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A4769112-D976-4C6E-8646-EBDF6B78DE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12">
            <a:extLst>
              <a:ext uri="{FF2B5EF4-FFF2-40B4-BE49-F238E27FC236}">
                <a16:creationId xmlns:a16="http://schemas.microsoft.com/office/drawing/2014/main" id="{6B285AB8-12B9-456E-BA41-8B057CBC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6" name="텍스트 개체 틀 17">
            <a:extLst>
              <a:ext uri="{FF2B5EF4-FFF2-40B4-BE49-F238E27FC236}">
                <a16:creationId xmlns:a16="http://schemas.microsoft.com/office/drawing/2014/main" id="{872D83E0-1B93-44D5-976E-7D1B46C96B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514" y="1673444"/>
            <a:ext cx="2945347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부제목 삽입</a:t>
            </a:r>
          </a:p>
        </p:txBody>
      </p:sp>
      <p:sp>
        <p:nvSpPr>
          <p:cNvPr id="14" name="텍스트 개체 틀 17">
            <a:extLst>
              <a:ext uri="{FF2B5EF4-FFF2-40B4-BE49-F238E27FC236}">
                <a16:creationId xmlns:a16="http://schemas.microsoft.com/office/drawing/2014/main" id="{2F8FFEEA-5D57-4A4C-BF63-C62C800CA9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338927"/>
            <a:ext cx="2945347" cy="348275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텍스트 삽입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E9B03C0E-E576-41B6-A38A-82B804FACD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5548" y="1673444"/>
            <a:ext cx="2945347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부제목 삽입</a:t>
            </a: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7B7BF407-144F-4F64-89C3-B5CC5A9F71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85548" y="2338927"/>
            <a:ext cx="2945347" cy="348275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텍스트 삽입</a:t>
            </a:r>
          </a:p>
        </p:txBody>
      </p:sp>
      <p:sp>
        <p:nvSpPr>
          <p:cNvPr id="17" name="텍스트 개체 틀 17">
            <a:extLst>
              <a:ext uri="{FF2B5EF4-FFF2-40B4-BE49-F238E27FC236}">
                <a16:creationId xmlns:a16="http://schemas.microsoft.com/office/drawing/2014/main" id="{F49B4A4A-2722-459F-920C-47CB37E24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88898" y="1673444"/>
            <a:ext cx="2945347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부제목 삽입</a:t>
            </a:r>
          </a:p>
        </p:txBody>
      </p:sp>
      <p:sp>
        <p:nvSpPr>
          <p:cNvPr id="15" name="텍스트 개체 틀 17">
            <a:extLst>
              <a:ext uri="{FF2B5EF4-FFF2-40B4-BE49-F238E27FC236}">
                <a16:creationId xmlns:a16="http://schemas.microsoft.com/office/drawing/2014/main" id="{5440939F-0AAD-4F0F-8E02-8592DE0C89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88898" y="2338927"/>
            <a:ext cx="2945347" cy="348275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텍스트 삽입</a:t>
            </a:r>
          </a:p>
        </p:txBody>
      </p:sp>
      <p:sp>
        <p:nvSpPr>
          <p:cNvPr id="22" name="날짜 개체 틀 3">
            <a:extLst>
              <a:ext uri="{FF2B5EF4-FFF2-40B4-BE49-F238E27FC236}">
                <a16:creationId xmlns:a16="http://schemas.microsoft.com/office/drawing/2014/main" id="{BAA501D7-69AE-49DC-A217-0123FAA6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20XX-2-4</a:t>
            </a:r>
            <a:endParaRPr lang="ko-KR" altLang="en-US" noProof="0"/>
          </a:p>
        </p:txBody>
      </p: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37811903-8557-4F5D-8A8E-1A6E0CBB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24" name="슬라이드 번호 개체 틀 5">
            <a:extLst>
              <a:ext uri="{FF2B5EF4-FFF2-40B4-BE49-F238E27FC236}">
                <a16:creationId xmlns:a16="http://schemas.microsoft.com/office/drawing/2014/main" id="{E26503DC-62EE-46B1-8E5A-D7819222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2B7CBA4-B6F8-42AF-9F87-A3019C53748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EF066D9-0AAC-476B-AECA-F8AEFDD4FA3D}"/>
              </a:ext>
            </a:extLst>
          </p:cNvPr>
          <p:cNvGrpSpPr/>
          <p:nvPr userDrawn="1"/>
        </p:nvGrpSpPr>
        <p:grpSpPr>
          <a:xfrm>
            <a:off x="364465" y="342081"/>
            <a:ext cx="11475720" cy="6172200"/>
            <a:chOff x="364465" y="342081"/>
            <a:chExt cx="11475720" cy="6172200"/>
          </a:xfrm>
        </p:grpSpPr>
        <p:cxnSp>
          <p:nvCxnSpPr>
            <p:cNvPr id="30" name="직선 연결선(S) 29">
              <a:extLst>
                <a:ext uri="{FF2B5EF4-FFF2-40B4-BE49-F238E27FC236}">
                  <a16:creationId xmlns:a16="http://schemas.microsoft.com/office/drawing/2014/main" id="{8F89868B-56F4-4428-8FD0-073D979750C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9453" y="1859489"/>
              <a:ext cx="0" cy="4645152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(S) 41">
              <a:extLst>
                <a:ext uri="{FF2B5EF4-FFF2-40B4-BE49-F238E27FC236}">
                  <a16:creationId xmlns:a16="http://schemas.microsoft.com/office/drawing/2014/main" id="{97882068-C475-4CB3-A008-E1B1D582EB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143" y="4022270"/>
              <a:ext cx="1036015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(S) 42">
              <a:extLst>
                <a:ext uri="{FF2B5EF4-FFF2-40B4-BE49-F238E27FC236}">
                  <a16:creationId xmlns:a16="http://schemas.microsoft.com/office/drawing/2014/main" id="{29FC58EB-F6E4-401F-A771-C7803A65D7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7744" y="6047437"/>
              <a:ext cx="1036015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(S) 43">
              <a:extLst>
                <a:ext uri="{FF2B5EF4-FFF2-40B4-BE49-F238E27FC236}">
                  <a16:creationId xmlns:a16="http://schemas.microsoft.com/office/drawing/2014/main" id="{5327AA4E-B0CA-46D8-8FD5-C6C34C78D9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26673" y="342081"/>
              <a:ext cx="0" cy="617220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(S) 44">
              <a:extLst>
                <a:ext uri="{FF2B5EF4-FFF2-40B4-BE49-F238E27FC236}">
                  <a16:creationId xmlns:a16="http://schemas.microsoft.com/office/drawing/2014/main" id="{425B44F7-BFAC-413C-ADD6-01A5A927FB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874" y="1860547"/>
              <a:ext cx="0" cy="4645152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(S) 45">
              <a:extLst>
                <a:ext uri="{FF2B5EF4-FFF2-40B4-BE49-F238E27FC236}">
                  <a16:creationId xmlns:a16="http://schemas.microsoft.com/office/drawing/2014/main" id="{E95B8717-7E7C-44E7-93EE-5174571BF6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4465" y="6505985"/>
              <a:ext cx="114757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(S) 46">
              <a:extLst>
                <a:ext uri="{FF2B5EF4-FFF2-40B4-BE49-F238E27FC236}">
                  <a16:creationId xmlns:a16="http://schemas.microsoft.com/office/drawing/2014/main" id="{3304DAC8-F689-449D-B404-12C8518BB6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36211" y="349767"/>
              <a:ext cx="109728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C4A0AFAA-4873-422A-8D5D-23FB028A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963" y="2517060"/>
            <a:ext cx="8145533" cy="102079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64B8CE5-73B7-4D80-97DE-738F4887D8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961" y="4269546"/>
            <a:ext cx="9106631" cy="140315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그림 개체 틀 26">
            <a:extLst>
              <a:ext uri="{FF2B5EF4-FFF2-40B4-BE49-F238E27FC236}">
                <a16:creationId xmlns:a16="http://schemas.microsoft.com/office/drawing/2014/main" id="{18533858-AA61-4B4F-8E57-7E9DDD9599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383" y="365108"/>
            <a:ext cx="2569503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33" name="그림 개체 틀 26">
            <a:extLst>
              <a:ext uri="{FF2B5EF4-FFF2-40B4-BE49-F238E27FC236}">
                <a16:creationId xmlns:a16="http://schemas.microsoft.com/office/drawing/2014/main" id="{6C7B3E6F-3475-48B1-8728-1D528E7B3D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1977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34" name="그림 개체 틀 26">
            <a:extLst>
              <a:ext uri="{FF2B5EF4-FFF2-40B4-BE49-F238E27FC236}">
                <a16:creationId xmlns:a16="http://schemas.microsoft.com/office/drawing/2014/main" id="{E3FB5A0C-ED24-40B7-A0FA-D72CAC3619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40820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35" name="그림 개체 틀 26">
            <a:extLst>
              <a:ext uri="{FF2B5EF4-FFF2-40B4-BE49-F238E27FC236}">
                <a16:creationId xmlns:a16="http://schemas.microsoft.com/office/drawing/2014/main" id="{1E03428C-657C-4990-9B0A-537F34DCC4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4743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36" name="날짜 개체 틀 3">
            <a:extLst>
              <a:ext uri="{FF2B5EF4-FFF2-40B4-BE49-F238E27FC236}">
                <a16:creationId xmlns:a16="http://schemas.microsoft.com/office/drawing/2014/main" id="{92C60622-44CB-4522-A948-D2B00F83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20XX-2-4</a:t>
            </a:r>
            <a:endParaRPr lang="ko-KR" altLang="en-US" noProof="0"/>
          </a:p>
        </p:txBody>
      </p:sp>
      <p:sp>
        <p:nvSpPr>
          <p:cNvPr id="37" name="바닥글 개체 틀 4">
            <a:extLst>
              <a:ext uri="{FF2B5EF4-FFF2-40B4-BE49-F238E27FC236}">
                <a16:creationId xmlns:a16="http://schemas.microsoft.com/office/drawing/2014/main" id="{056E0E57-BD37-4F56-AEF6-B7956B39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38" name="슬라이드 번호 개체 틀 5">
            <a:extLst>
              <a:ext uri="{FF2B5EF4-FFF2-40B4-BE49-F238E27FC236}">
                <a16:creationId xmlns:a16="http://schemas.microsoft.com/office/drawing/2014/main" id="{96A79B20-C91C-41BD-8ABD-2D12C471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2B7CBA4-B6F8-42AF-9F87-A3019C53748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3676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6">
            <a:extLst>
              <a:ext uri="{FF2B5EF4-FFF2-40B4-BE49-F238E27FC236}">
                <a16:creationId xmlns:a16="http://schemas.microsoft.com/office/drawing/2014/main" id="{6FACCE45-9816-4734-BD53-3B7A62FE3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24" y="860615"/>
            <a:ext cx="4973746" cy="342610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/>
            <a:r>
              <a:rPr lang="ko-KR" altLang="en-US" noProof="0"/>
              <a:t>마스터 제목 스타일 편집</a:t>
            </a:r>
          </a:p>
        </p:txBody>
      </p:sp>
      <p:sp>
        <p:nvSpPr>
          <p:cNvPr id="29" name="부제목 7">
            <a:extLst>
              <a:ext uri="{FF2B5EF4-FFF2-40B4-BE49-F238E27FC236}">
                <a16:creationId xmlns:a16="http://schemas.microsoft.com/office/drawing/2014/main" id="{5F050653-22DB-4791-BC82-02B651E15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26" y="5184479"/>
            <a:ext cx="5249174" cy="66016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6" name="날짜 개체 틀 3">
            <a:extLst>
              <a:ext uri="{FF2B5EF4-FFF2-40B4-BE49-F238E27FC236}">
                <a16:creationId xmlns:a16="http://schemas.microsoft.com/office/drawing/2014/main" id="{441B8286-E628-4937-98A6-32B7EBE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20XX-2-4</a:t>
            </a:r>
            <a:endParaRPr lang="ko-KR" altLang="en-US" noProof="0"/>
          </a:p>
        </p:txBody>
      </p:sp>
      <p:sp>
        <p:nvSpPr>
          <p:cNvPr id="49" name="그림 개체 틀 2">
            <a:extLst>
              <a:ext uri="{FF2B5EF4-FFF2-40B4-BE49-F238E27FC236}">
                <a16:creationId xmlns:a16="http://schemas.microsoft.com/office/drawing/2014/main" id="{78DAE39C-33DD-4A38-8F45-AB2CC50F44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40805" y="346969"/>
            <a:ext cx="4308475" cy="5669280"/>
          </a:xfrm>
          <a:prstGeom prst="rect">
            <a:avLst/>
          </a:prstGeom>
          <a:ln w="12700" cap="sq">
            <a:noFill/>
          </a:ln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47" name="바닥글 개체 틀 4">
            <a:extLst>
              <a:ext uri="{FF2B5EF4-FFF2-40B4-BE49-F238E27FC236}">
                <a16:creationId xmlns:a16="http://schemas.microsoft.com/office/drawing/2014/main" id="{1EDC302D-C2BF-420E-832E-00ADFC0F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48" name="슬라이드 번호 개체 틀 5">
            <a:extLst>
              <a:ext uri="{FF2B5EF4-FFF2-40B4-BE49-F238E27FC236}">
                <a16:creationId xmlns:a16="http://schemas.microsoft.com/office/drawing/2014/main" id="{B90B22A7-F04B-4FF6-83B1-0E9C1EA9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2B7CBA4-B6F8-42AF-9F87-A3019C53748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3CD5EF7-198D-42A4-9653-CDECCDD4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1666" y="334925"/>
            <a:ext cx="11462589" cy="6188149"/>
            <a:chOff x="361666" y="334928"/>
            <a:chExt cx="11462589" cy="618814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A28016-1B2E-45F1-B467-06903B8825A1}"/>
                </a:ext>
              </a:extLst>
            </p:cNvPr>
            <p:cNvSpPr/>
            <p:nvPr userDrawn="1"/>
          </p:nvSpPr>
          <p:spPr>
            <a:xfrm>
              <a:off x="361666" y="334928"/>
              <a:ext cx="11462589" cy="618814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(S) 15">
              <a:extLst>
                <a:ext uri="{FF2B5EF4-FFF2-40B4-BE49-F238E27FC236}">
                  <a16:creationId xmlns:a16="http://schemas.microsoft.com/office/drawing/2014/main" id="{6963BC12-BE70-497C-9BB8-B215B1AD91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666" y="4991100"/>
              <a:ext cx="6077234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7ED66530-93C7-4190-88B4-E20372B4A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666" y="6027773"/>
              <a:ext cx="10398267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0C12FD9B-DDFE-4542-BE29-9D1738F40C98}"/>
              </a:ext>
            </a:extLst>
          </p:cNvPr>
          <p:cNvCxnSpPr>
            <a:cxnSpLocks/>
          </p:cNvCxnSpPr>
          <p:nvPr userDrawn="1"/>
        </p:nvCxnSpPr>
        <p:spPr>
          <a:xfrm>
            <a:off x="10759933" y="334925"/>
            <a:ext cx="0" cy="5692848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1EDDDAA5-3F7B-4205-9DAC-66F0CDDC3E34}"/>
              </a:ext>
            </a:extLst>
          </p:cNvPr>
          <p:cNvCxnSpPr>
            <a:cxnSpLocks/>
          </p:cNvCxnSpPr>
          <p:nvPr userDrawn="1"/>
        </p:nvCxnSpPr>
        <p:spPr>
          <a:xfrm>
            <a:off x="6429375" y="334925"/>
            <a:ext cx="0" cy="5692848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2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56E0922C-727E-41DE-A291-8B2532C0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0BA21BC3-D7D6-4CE3-80EE-27EBA4E5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6025116" cy="33522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FC5708CD-5501-430E-B7D6-9831917B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20XX-2-4</a:t>
            </a:r>
            <a:endParaRPr lang="ko-KR" altLang="en-US" noProof="0"/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389B3BC8-B948-466C-AF97-12DC1F49F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76934F-0BCD-42BE-8D13-007AA387F75E}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CCC4F7C6-EA76-4465-96E2-8136E709C879}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(S) 20">
            <a:extLst>
              <a:ext uri="{FF2B5EF4-FFF2-40B4-BE49-F238E27FC236}">
                <a16:creationId xmlns:a16="http://schemas.microsoft.com/office/drawing/2014/main" id="{F6BC92E4-5631-44E1-BB52-402CFAEC8C4C}"/>
              </a:ext>
            </a:extLst>
          </p:cNvPr>
          <p:cNvCxnSpPr>
            <a:cxnSpLocks/>
          </p:cNvCxnSpPr>
          <p:nvPr userDrawn="1"/>
        </p:nvCxnSpPr>
        <p:spPr>
          <a:xfrm>
            <a:off x="367744" y="1914832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그림 개체 틀 21">
            <a:extLst>
              <a:ext uri="{FF2B5EF4-FFF2-40B4-BE49-F238E27FC236}">
                <a16:creationId xmlns:a16="http://schemas.microsoft.com/office/drawing/2014/main" id="{CF136D33-904D-4627-9996-906BEF93C9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69480" y="1928306"/>
            <a:ext cx="3465576" cy="4105656"/>
          </a:xfrm>
          <a:prstGeom prst="rect">
            <a:avLst/>
          </a:prstGeom>
          <a:ln w="12700">
            <a:noFill/>
          </a:ln>
        </p:spPr>
        <p:txBody>
          <a:bodyPr rtlCol="0"/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26" name="바닥글 개체 틀 4">
            <a:extLst>
              <a:ext uri="{FF2B5EF4-FFF2-40B4-BE49-F238E27FC236}">
                <a16:creationId xmlns:a16="http://schemas.microsoft.com/office/drawing/2014/main" id="{D43D922A-C0B9-48C6-809E-CBA3A3EB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27" name="슬라이드 번호 개체 틀 5">
            <a:extLst>
              <a:ext uri="{FF2B5EF4-FFF2-40B4-BE49-F238E27FC236}">
                <a16:creationId xmlns:a16="http://schemas.microsoft.com/office/drawing/2014/main" id="{30226281-A676-4C1E-8049-52CC2582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2B7CBA4-B6F8-42AF-9F87-A3019C53748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7B71ED17-C1A9-46D5-910E-FDF38A930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58332" y="1928306"/>
            <a:ext cx="0" cy="411913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F7BE1DF-0774-41C3-9C97-8D3AD938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86300" y="0"/>
            <a:ext cx="7505700" cy="6857999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3641EA2F-8E7F-4936-8937-E05DE1B6D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BB0744-4032-429E-81B9-1EBE6AFC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50092" y="334928"/>
            <a:ext cx="6774164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F04C1EC-8E4D-4E9F-841F-FF2380B7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143" y="633510"/>
            <a:ext cx="4951823" cy="1500079"/>
          </a:xfrm>
          <a:prstGeom prst="rect">
            <a:avLst/>
          </a:prstGeom>
        </p:spPr>
        <p:txBody>
          <a:bodyPr rtlCol="0"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B402D4F4-E402-4EA2-8CDA-405B9833B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50092" y="2400300"/>
            <a:ext cx="569561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7074903B-A74C-4D16-86A8-D85D219A7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50092" y="6047437"/>
            <a:ext cx="56986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그림 개체 틀 20">
            <a:extLst>
              <a:ext uri="{FF2B5EF4-FFF2-40B4-BE49-F238E27FC236}">
                <a16:creationId xmlns:a16="http://schemas.microsoft.com/office/drawing/2014/main" id="{7D764FFE-180D-413D-90DD-38B2D8085A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750" y="400050"/>
            <a:ext cx="3606800" cy="286067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24" name="그림 개체 틀 20">
            <a:extLst>
              <a:ext uri="{FF2B5EF4-FFF2-40B4-BE49-F238E27FC236}">
                <a16:creationId xmlns:a16="http://schemas.microsoft.com/office/drawing/2014/main" id="{BF014A06-7AE6-44FE-91E3-FEB7684D9B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9750" y="3565525"/>
            <a:ext cx="3606800" cy="286067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083020B-D4FB-4832-A179-A12C1979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144" y="2794959"/>
            <a:ext cx="4856441" cy="287774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6" name="바닥글 개체 틀 4">
            <a:extLst>
              <a:ext uri="{FF2B5EF4-FFF2-40B4-BE49-F238E27FC236}">
                <a16:creationId xmlns:a16="http://schemas.microsoft.com/office/drawing/2014/main" id="{E4C44237-91BD-4719-B8CD-6872D6B5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18" name="날짜 개체 틀 3">
            <a:extLst>
              <a:ext uri="{FF2B5EF4-FFF2-40B4-BE49-F238E27FC236}">
                <a16:creationId xmlns:a16="http://schemas.microsoft.com/office/drawing/2014/main" id="{CFFD0E8B-3567-4411-BD34-4E23A530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6544" y="6140304"/>
            <a:ext cx="4837555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20XX-2-4</a:t>
            </a:r>
            <a:endParaRPr lang="ko-KR" altLang="en-US" noProof="0"/>
          </a:p>
        </p:txBody>
      </p:sp>
      <p:sp>
        <p:nvSpPr>
          <p:cNvPr id="27" name="슬라이드 번호 개체 틀 5">
            <a:extLst>
              <a:ext uri="{FF2B5EF4-FFF2-40B4-BE49-F238E27FC236}">
                <a16:creationId xmlns:a16="http://schemas.microsoft.com/office/drawing/2014/main" id="{13E6DE9C-E7EB-437D-B94C-9A0FCBB9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2B7CBA4-B6F8-42AF-9F87-A3019C53748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2EDCA6-1225-4B6A-A472-B6CA4F087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94205" y="334928"/>
            <a:ext cx="5030049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6">
            <a:extLst>
              <a:ext uri="{FF2B5EF4-FFF2-40B4-BE49-F238E27FC236}">
                <a16:creationId xmlns:a16="http://schemas.microsoft.com/office/drawing/2014/main" id="{8DB24CC9-9982-48F5-AC84-8BC79864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444" y="2402613"/>
            <a:ext cx="3282184" cy="3331867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/>
            <a:r>
              <a:rPr lang="ko-KR" altLang="en-US" sz="4000" noProof="0"/>
              <a:t>마스터 제목 스타일 편집</a:t>
            </a:r>
          </a:p>
        </p:txBody>
      </p:sp>
      <p:sp>
        <p:nvSpPr>
          <p:cNvPr id="14" name="부제목 7">
            <a:extLst>
              <a:ext uri="{FF2B5EF4-FFF2-40B4-BE49-F238E27FC236}">
                <a16:creationId xmlns:a16="http://schemas.microsoft.com/office/drawing/2014/main" id="{FC99F065-85FB-4119-8563-EBEBA19D8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444" y="703687"/>
            <a:ext cx="3282183" cy="86638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/>
            <a:r>
              <a:rPr lang="ko-KR" altLang="en-US" sz="1800" noProof="0"/>
              <a:t>클릭하여 마스터 부제목 스타일 편집</a:t>
            </a:r>
          </a:p>
        </p:txBody>
      </p:sp>
      <p:sp>
        <p:nvSpPr>
          <p:cNvPr id="24" name="그림 개체 틀 22">
            <a:extLst>
              <a:ext uri="{FF2B5EF4-FFF2-40B4-BE49-F238E27FC236}">
                <a16:creationId xmlns:a16="http://schemas.microsoft.com/office/drawing/2014/main" id="{FF4E34A6-68BF-4D27-92C8-14198687EA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262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36E17047-5589-496A-9175-01C0DBED9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EED5E6EB-5885-4136-82DD-79A4C7BC7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94205" y="1905000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47FFDBF2-9C31-41E2-AFC9-6F582160E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94205" y="6047437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752C32-FE88-461A-A320-F0FF6450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제목 12">
            <a:extLst>
              <a:ext uri="{FF2B5EF4-FFF2-40B4-BE49-F238E27FC236}">
                <a16:creationId xmlns:a16="http://schemas.microsoft.com/office/drawing/2014/main" id="{4A9995F5-BBA7-47BE-B414-1E91F5CC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F6BC4-6132-432A-93A3-FC1CEC986E5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5350" y="2205038"/>
            <a:ext cx="9324975" cy="3551237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30AD1A4E-FF33-4D87-BF0D-0DA82DE2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4CB28AE0-B12D-46BB-8F35-EA3EAAC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D8852653-B024-4EEC-BEFB-852B6A60C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바닥글 개체 틀 4">
            <a:extLst>
              <a:ext uri="{FF2B5EF4-FFF2-40B4-BE49-F238E27FC236}">
                <a16:creationId xmlns:a16="http://schemas.microsoft.com/office/drawing/2014/main" id="{141E53DE-0FDA-443A-BF04-E586CAE9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25" name="날짜 개체 틀 3">
            <a:extLst>
              <a:ext uri="{FF2B5EF4-FFF2-40B4-BE49-F238E27FC236}">
                <a16:creationId xmlns:a16="http://schemas.microsoft.com/office/drawing/2014/main" id="{2E6870CF-EB0F-47B3-B772-2F41E7F9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20XX-2-4</a:t>
            </a:r>
            <a:endParaRPr lang="ko-KR" altLang="en-US" noProof="0"/>
          </a:p>
        </p:txBody>
      </p:sp>
      <p:sp>
        <p:nvSpPr>
          <p:cNvPr id="27" name="슬라이드 번호 개체 틀 5">
            <a:extLst>
              <a:ext uri="{FF2B5EF4-FFF2-40B4-BE49-F238E27FC236}">
                <a16:creationId xmlns:a16="http://schemas.microsoft.com/office/drawing/2014/main" id="{3F934B96-6828-4DE6-80D3-EDDDEE55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2B7CBA4-B6F8-42AF-9F87-A3019C53748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2">
            <a:extLst>
              <a:ext uri="{FF2B5EF4-FFF2-40B4-BE49-F238E27FC236}">
                <a16:creationId xmlns:a16="http://schemas.microsoft.com/office/drawing/2014/main" id="{11C5B995-EBCD-4B5D-955D-DAE03BEF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3B95B-B1F7-4600-8D22-AD7A00C4ADD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20788" y="2322513"/>
            <a:ext cx="8662987" cy="330993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DAD992-CC5C-43EA-8C97-C2036BFDD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874C5C62-3452-49AD-97D2-1EE2273C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2D0B5122-602C-4BB8-BD04-40CC2A313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C51F98C5-DCA3-4AAC-8C7E-58B638FE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44670FE8-87E8-4FE2-B437-4F3954E9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C687079D-53C7-4BBC-A843-6315E4C7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20XX-2-4</a:t>
            </a:r>
            <a:endParaRPr lang="ko-KR" altLang="en-US" noProof="0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2924DBA1-0E30-4F9F-9F9A-82AED546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2B7CBA4-B6F8-42AF-9F87-A3019C53748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9">
            <a:extLst>
              <a:ext uri="{FF2B5EF4-FFF2-40B4-BE49-F238E27FC236}">
                <a16:creationId xmlns:a16="http://schemas.microsoft.com/office/drawing/2014/main" id="{D743B0E5-41F6-44A3-8E2A-28BC3ED8DD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B22C98-8755-4B60-9158-1AFC81BF0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671" y="723672"/>
            <a:ext cx="2915296" cy="388466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/>
            <a:r>
              <a:rPr lang="ko-KR" altLang="en-US" sz="40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F9F40-31A0-4D50-B709-3BDA458638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313" y="5005388"/>
            <a:ext cx="3609975" cy="850900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440AD8D6-0F07-4B79-B048-610E30571A8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580670" y="6112465"/>
            <a:ext cx="3009660" cy="314914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20XX-2-4</a:t>
            </a:r>
            <a:endParaRPr lang="ko-KR" altLang="en-US" noProof="0"/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EA2E68FD-8458-4B08-AD7F-9BF9B1EF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643E7FC-72BA-4410-BEEB-6E6C1A0409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2B7CBA4-B6F8-42AF-9F87-A3019C53748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D8125C-8233-4C72-8983-CC6990AA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0402" y="334926"/>
            <a:ext cx="10380953" cy="417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2">
            <a:extLst>
              <a:ext uri="{FF2B5EF4-FFF2-40B4-BE49-F238E27FC236}">
                <a16:creationId xmlns:a16="http://schemas.microsoft.com/office/drawing/2014/main" id="{CA81BCE9-F7ED-4154-818A-7F699215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6E1EF7-8C88-414A-8D08-EAFDCD96F1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963" y="733425"/>
            <a:ext cx="9672637" cy="3462338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2" name="날짜 개체 틀 3">
            <a:extLst>
              <a:ext uri="{FF2B5EF4-FFF2-40B4-BE49-F238E27FC236}">
                <a16:creationId xmlns:a16="http://schemas.microsoft.com/office/drawing/2014/main" id="{FB3EF423-89DD-47EF-9342-BC2A8CBF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20XX-2-4</a:t>
            </a:r>
            <a:endParaRPr lang="ko-KR" altLang="en-US" noProof="0"/>
          </a:p>
        </p:txBody>
      </p:sp>
      <p:sp>
        <p:nvSpPr>
          <p:cNvPr id="20" name="바닥글 개체 틀 4">
            <a:extLst>
              <a:ext uri="{FF2B5EF4-FFF2-40B4-BE49-F238E27FC236}">
                <a16:creationId xmlns:a16="http://schemas.microsoft.com/office/drawing/2014/main" id="{188177DA-D5BB-4C3D-A00E-3C5A7764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24" name="슬라이드 번호 개체 틀 5">
            <a:extLst>
              <a:ext uri="{FF2B5EF4-FFF2-40B4-BE49-F238E27FC236}">
                <a16:creationId xmlns:a16="http://schemas.microsoft.com/office/drawing/2014/main" id="{3C4F7893-0371-48EA-AB08-2B24C9C5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2B7CBA4-B6F8-42AF-9F87-A3019C53748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F0C034-6B76-4E63-BF15-7D8B798FD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D8CFBFD4-AE67-4CC7-B3B9-1A908309B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4B9AC58E-84E8-4925-911F-647770530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4495800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D0E585EE-2D3B-48F9-B374-A83E2C55A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A8C1EDD-013F-4E61-AE1E-A91C9132B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12F9CAA-C420-4606-BBA7-1BE833972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0402" y="334926"/>
            <a:ext cx="10380953" cy="4177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2">
            <a:extLst>
              <a:ext uri="{FF2B5EF4-FFF2-40B4-BE49-F238E27FC236}">
                <a16:creationId xmlns:a16="http://schemas.microsoft.com/office/drawing/2014/main" id="{89EE4F50-D5FE-416E-B106-44F39D78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9692629-8B3C-4FAB-A215-77BDB1CE4D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6888" y="460375"/>
            <a:ext cx="10090150" cy="394017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8" name="날짜 개체 틀 3">
            <a:extLst>
              <a:ext uri="{FF2B5EF4-FFF2-40B4-BE49-F238E27FC236}">
                <a16:creationId xmlns:a16="http://schemas.microsoft.com/office/drawing/2014/main" id="{0EAF6142-D387-45DC-8E2F-1DDAC59E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20XX-2-4</a:t>
            </a:r>
            <a:endParaRPr lang="ko-KR" altLang="en-US" noProof="0"/>
          </a:p>
        </p:txBody>
      </p:sp>
      <p:sp>
        <p:nvSpPr>
          <p:cNvPr id="14" name="바닥글 개체 틀 4">
            <a:extLst>
              <a:ext uri="{FF2B5EF4-FFF2-40B4-BE49-F238E27FC236}">
                <a16:creationId xmlns:a16="http://schemas.microsoft.com/office/drawing/2014/main" id="{C7FDBF4E-7657-4C05-A651-DBD2110E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61DB533C-F081-41F7-9ACC-CFCE4E1C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2B7CBA4-B6F8-42AF-9F87-A3019C53748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269444-8A15-411E-9D42-E9952E708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9A5C7F65-513A-4257-8E7F-AA1C4637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4542BE5B-42CB-4DBC-B47A-568412D40F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4495800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3FCAD020-0AF5-4E6F-B239-EF4788C3A4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BD3DBBA-B457-4F8F-B535-F4BBD869123A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13838-6CCC-4797-8ECB-7EF9DD85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52" y="4831105"/>
            <a:ext cx="6265486" cy="107527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채용 공고 조사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2F99BCD9-99B4-425C-B3C0-E78EBA3C8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022" y="4837855"/>
            <a:ext cx="2771933" cy="986000"/>
          </a:xfrm>
        </p:spPr>
        <p:txBody>
          <a:bodyPr rtlCol="0" anchor="t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발표자 이름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김소평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개체 틀 29" descr="종이, 노트북, 펜 및 돋보기 안경이 놓인 사무실 책상">
            <a:extLst>
              <a:ext uri="{FF2B5EF4-FFF2-40B4-BE49-F238E27FC236}">
                <a16:creationId xmlns:a16="http://schemas.microsoft.com/office/drawing/2014/main" id="{EBEF8340-BD26-4016-B1B1-9BFC9B9427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" b="7"/>
          <a:stretch/>
        </p:blipFill>
        <p:spPr>
          <a:xfrm>
            <a:off x="379094" y="344805"/>
            <a:ext cx="10369604" cy="4154274"/>
          </a:xfrm>
        </p:spPr>
      </p:pic>
    </p:spTree>
    <p:extLst>
      <p:ext uri="{BB962C8B-B14F-4D97-AF65-F5344CB8AC3E}">
        <p14:creationId xmlns:p14="http://schemas.microsoft.com/office/powerpoint/2010/main" val="199708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29A8827-3374-4A11-8C85-AA2D78E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dirty="0"/>
              <a:t>취업 사이트</a:t>
            </a:r>
            <a:r>
              <a:rPr lang="en-US" altLang="ko-KR" dirty="0"/>
              <a:t>,</a:t>
            </a:r>
            <a:r>
              <a:rPr lang="ko-KR" altLang="en-US" dirty="0"/>
              <a:t>키워드</a:t>
            </a:r>
            <a:endParaRPr lang="ko-KR" altLang="en-US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17C5392-1C76-48FA-8940-76AD15BC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6025116" cy="335222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취업 사이트</a:t>
            </a:r>
            <a:endParaRPr lang="en-US" altLang="ko-KR" dirty="0">
              <a:solidFill>
                <a:schemeClr val="tx1"/>
              </a:solidFill>
            </a:endParaRPr>
          </a:p>
          <a:p>
            <a:pPr rtl="0"/>
            <a:r>
              <a:rPr lang="ko-KR" altLang="en-US" dirty="0">
                <a:solidFill>
                  <a:schemeClr val="tx1"/>
                </a:solidFill>
              </a:rPr>
              <a:t>사람인</a:t>
            </a:r>
            <a:endParaRPr lang="en-US" altLang="ko-KR" dirty="0">
              <a:solidFill>
                <a:schemeClr val="tx1"/>
              </a:solidFill>
            </a:endParaRPr>
          </a:p>
          <a:p>
            <a:pPr rtl="0"/>
            <a:endParaRPr lang="en-US" altLang="ko-KR" dirty="0">
              <a:solidFill>
                <a:schemeClr val="tx1"/>
              </a:solidFill>
            </a:endParaRPr>
          </a:p>
          <a:p>
            <a:pPr rtl="0"/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검색 키워드</a:t>
            </a:r>
            <a:endParaRPr lang="en-US" altLang="ko-KR" dirty="0">
              <a:solidFill>
                <a:schemeClr val="tx1"/>
              </a:solidFill>
            </a:endParaRPr>
          </a:p>
          <a:p>
            <a:pPr rtl="0"/>
            <a:r>
              <a:rPr lang="en-US" altLang="ko-KR" dirty="0">
                <a:solidFill>
                  <a:schemeClr val="tx1"/>
                </a:solidFill>
              </a:rPr>
              <a:t>JAVASCRIPT, IT</a:t>
            </a:r>
            <a:r>
              <a:rPr lang="ko-KR" altLang="en-US" dirty="0">
                <a:solidFill>
                  <a:schemeClr val="tx1"/>
                </a:solidFill>
              </a:rPr>
              <a:t>분야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서울 지역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02E0DE71-4D88-4BC4-A247-4E1F630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FB5BC9EA-4FEE-444B-92CE-4488B20DCBA7}" type="slidenum">
              <a:rPr lang="en-US" altLang="ko-KR" smtClean="0"/>
              <a:pPr rtl="0">
                <a:spcAft>
                  <a:spcPts val="600"/>
                </a:spcAft>
              </a:pPr>
              <a:t>2</a:t>
            </a:fld>
            <a:endParaRPr lang="ko-KR" altLang="en-US"/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2320CB1-DD57-9A78-C573-8A17A730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20" y="1911253"/>
            <a:ext cx="5812535" cy="41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9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599112A8-331D-4489-BB03-40A792F8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rtlCol="0"/>
          <a:lstStyle/>
          <a:p>
            <a:pPr rtl="0"/>
            <a:r>
              <a:rPr lang="ko-KR" altLang="en-US" dirty="0"/>
              <a:t>기업 </a:t>
            </a:r>
            <a:r>
              <a:rPr lang="en-US" altLang="ko-KR" dirty="0"/>
              <a:t>: </a:t>
            </a:r>
            <a:r>
              <a:rPr lang="ko-KR" altLang="en-US" dirty="0"/>
              <a:t>피엠그룹 코리아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EA63CA57-320D-4E73-8DD7-0D976E47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5709AFD8-D051-4223-B8CF-1EC150CE88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14CBF-ED29-A87C-DD6B-B6C48B68AF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60367" y="2400300"/>
            <a:ext cx="3761334" cy="3551237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비즈니스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소프트웨어 개발 공급 및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판매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아웃소싱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웹</a:t>
            </a:r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ko-KR" altLang="en-US" dirty="0">
                <a:solidFill>
                  <a:schemeClr val="tx1"/>
                </a:solidFill>
              </a:rPr>
              <a:t>디지털 에이전시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전략 컨설팅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온라인 마케팅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174EB-E9AF-CEC5-DBBD-AEB7C0DA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1887"/>
            <a:ext cx="6027295" cy="37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599112A8-331D-4489-BB03-40A792F8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rtlCol="0"/>
          <a:lstStyle/>
          <a:p>
            <a:pPr rtl="0"/>
            <a:r>
              <a:rPr lang="ko-KR" altLang="en-US" dirty="0"/>
              <a:t>기업 </a:t>
            </a:r>
            <a:r>
              <a:rPr lang="en-US" altLang="ko-KR" dirty="0"/>
              <a:t>: </a:t>
            </a:r>
            <a:r>
              <a:rPr lang="ko-KR" altLang="en-US" dirty="0"/>
              <a:t>피엠그룹 코리아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EA63CA57-320D-4E73-8DD7-0D976E47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5709AFD8-D051-4223-B8CF-1EC150CE88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A1104-793F-12A2-07E4-1BBC09E3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5" y="1787858"/>
            <a:ext cx="4147642" cy="42201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CF5F85-EBC0-B88C-FF7D-384E6C67E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886" y="1787858"/>
            <a:ext cx="4963070" cy="44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9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49D6D8D-4EF5-4265-88C3-9A7C15E6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피엠그룹 코리아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4337333-5C0C-4BBC-9B33-936F96AD27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513" y="1673444"/>
            <a:ext cx="4565283" cy="665481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모집부분 및 상세내용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C803DE5-6EF0-4F28-8C50-C142E51B6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338927"/>
            <a:ext cx="4565283" cy="3492908"/>
          </a:xfrm>
        </p:spPr>
        <p:txBody>
          <a:bodyPr rtlCol="0"/>
          <a:lstStyle/>
          <a:p>
            <a:pPr rtl="0"/>
            <a:r>
              <a:rPr lang="ko-KR" altLang="en-US" sz="2000" dirty="0"/>
              <a:t>학력 </a:t>
            </a:r>
            <a:r>
              <a:rPr lang="en-US" altLang="ko-KR" sz="2000" dirty="0"/>
              <a:t>: </a:t>
            </a:r>
            <a:r>
              <a:rPr lang="ko-KR" altLang="en-US" sz="2000" dirty="0"/>
              <a:t>무관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rtl="0"/>
            <a:r>
              <a:rPr lang="en-US" altLang="ko-KR" sz="2000" dirty="0"/>
              <a:t>Java,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Jquery</a:t>
            </a:r>
            <a:r>
              <a:rPr lang="en-US" altLang="ko-KR" sz="2000" dirty="0"/>
              <a:t>,</a:t>
            </a:r>
          </a:p>
          <a:p>
            <a:pPr marL="0" indent="0" rtl="0">
              <a:buNone/>
            </a:pPr>
            <a:r>
              <a:rPr lang="en-US" altLang="ko-KR" sz="2000" dirty="0"/>
              <a:t>  Spring framework (Spring Boot)</a:t>
            </a:r>
          </a:p>
          <a:p>
            <a:pPr marL="0" indent="0" rtl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Oracle, </a:t>
            </a:r>
            <a:r>
              <a:rPr lang="en-US" altLang="ko-KR" sz="2000" dirty="0"/>
              <a:t>MariaDB(</a:t>
            </a:r>
            <a:r>
              <a:rPr lang="en-US" altLang="ko-KR" sz="2000" dirty="0" err="1"/>
              <a:t>MySql</a:t>
            </a:r>
            <a:r>
              <a:rPr lang="en-US" altLang="ko-KR" sz="2000" dirty="0"/>
              <a:t>)</a:t>
            </a:r>
          </a:p>
          <a:p>
            <a:pPr rtl="0"/>
            <a:r>
              <a:rPr lang="ko-KR" altLang="en-US" sz="2000" dirty="0"/>
              <a:t>우대사항 </a:t>
            </a:r>
            <a:r>
              <a:rPr lang="en-US" altLang="ko-KR" sz="2000" dirty="0"/>
              <a:t>: </a:t>
            </a:r>
            <a:r>
              <a:rPr lang="ko-KR" altLang="en-US" sz="2000" dirty="0"/>
              <a:t>정보처리기사</a:t>
            </a:r>
            <a:r>
              <a:rPr lang="en-US" altLang="ko-KR" sz="2000" dirty="0"/>
              <a:t>, </a:t>
            </a:r>
            <a:r>
              <a:rPr lang="ko-KR" altLang="en-US" sz="2000" dirty="0"/>
              <a:t>해당직무 근무경험</a:t>
            </a:r>
            <a:r>
              <a:rPr lang="en-US" altLang="ko-KR" sz="2000" dirty="0"/>
              <a:t>, Vue.js, react.js, Typescript, Node.js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65DE900-AEA6-4993-B176-7D5A096CB4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8963" y="2338927"/>
            <a:ext cx="5019024" cy="3492908"/>
          </a:xfrm>
        </p:spPr>
        <p:txBody>
          <a:bodyPr rtlCol="0"/>
          <a:lstStyle/>
          <a:p>
            <a:pPr rtl="0"/>
            <a:r>
              <a:rPr lang="ko-KR" altLang="en-US" sz="2000" dirty="0"/>
              <a:t>커뮤니케이션에 적극적이신 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z="2000" dirty="0"/>
              <a:t>금융권 프로젝트 경험을 쌓고 싶으신 분</a:t>
            </a:r>
            <a:endParaRPr lang="en-US" altLang="ko-KR" sz="2000" dirty="0"/>
          </a:p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형태로 일하기 원하시는 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z="2000" dirty="0"/>
              <a:t>오랫동안 함께 일하시고 싶으신 분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A9D29E60-58D1-45FC-8F2A-ADEF2F19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5709AFD8-D051-4223-B8CF-1EC150CE88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37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8B644-5F5A-4E5B-BA28-DE6E222EB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24" y="860615"/>
            <a:ext cx="4973746" cy="3426107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C76A6-847B-4C82-B5E0-00AA09AD0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26" y="5184479"/>
            <a:ext cx="5249174" cy="660166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발표자 이름 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•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전자 메일 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•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</a:t>
            </a:r>
          </a:p>
        </p:txBody>
      </p:sp>
      <p:pic>
        <p:nvPicPr>
          <p:cNvPr id="101" name="그림 개체 틀 100" descr="키보드, 연필, 전자 필기장, 돋보기 안경, 휴대폰이 놓인 사무실 책상">
            <a:extLst>
              <a:ext uri="{FF2B5EF4-FFF2-40B4-BE49-F238E27FC236}">
                <a16:creationId xmlns:a16="http://schemas.microsoft.com/office/drawing/2014/main" id="{FB375E85-E1B2-43CF-B21B-9B8C2110B7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0805" y="346969"/>
            <a:ext cx="4308475" cy="5669280"/>
          </a:xfrm>
        </p:spPr>
      </p:pic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A71A34B9-CDBE-4F6F-A2CD-04C420DB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rtlCol="0"/>
          <a:lstStyle/>
          <a:p>
            <a:pPr rtl="0"/>
            <a:fld id="{42B7CBA4-B6F8-42AF-9F87-A3019C53748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48267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948_TF00775130_Win32.potx" id="{5D24C4BE-FB37-435C-9ED1-A5922DFF88AB}" vid="{E7ABA592-D6D3-40B2-A462-D1DDB2B5567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AE2BE2-2448-4E7B-801D-A1DB86E25C0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7D1BE6E-AF61-4499-9528-70BA981F40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76123C-0D07-411D-99F3-D7FCBD317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메모 디자인</Template>
  <TotalTime>86</TotalTime>
  <Words>140</Words>
  <Application>Microsoft Office PowerPoint</Application>
  <PresentationFormat>와이드스크린</PresentationFormat>
  <Paragraphs>39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MemoVTI</vt:lpstr>
      <vt:lpstr>채용 공고 조사</vt:lpstr>
      <vt:lpstr>취업 사이트,키워드</vt:lpstr>
      <vt:lpstr>기업 : 피엠그룹 코리아</vt:lpstr>
      <vt:lpstr>기업 : 피엠그룹 코리아</vt:lpstr>
      <vt:lpstr>기업: 피엠그룹 코리아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취업 정보 조사</dc:title>
  <dc:creator>김소평</dc:creator>
  <cp:lastModifiedBy>김소평</cp:lastModifiedBy>
  <cp:revision>1</cp:revision>
  <dcterms:created xsi:type="dcterms:W3CDTF">2024-09-05T06:04:03Z</dcterms:created>
  <dcterms:modified xsi:type="dcterms:W3CDTF">2024-09-06T00:10:38Z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