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C5"/>
    <a:srgbClr val="FFF0D5"/>
    <a:srgbClr val="FFFF99"/>
    <a:srgbClr val="5D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AA22D-FC26-A89E-827F-AF2CE6DC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AA344F-A8F5-B7FB-056E-D3D71F8B1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5544D7-35F8-C65E-66AD-2EA99142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1C59-C50F-4F13-A90A-0B30C12D461C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AF4AB4-82FE-61E3-5E44-6E902D44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547F2A-71FD-C8C2-6D1D-164C3BF3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4BA1-656D-4F1E-AFEA-E6533E589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66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0D44A-F2A1-337D-3B51-36E37E51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CBF595-E74B-C10C-64E2-E5B07EA2E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D1B7E-48EF-8554-ACA6-AC400EDF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1C59-C50F-4F13-A90A-0B30C12D461C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DD0C3F-A83D-A01C-8312-ECEAC111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845F23-ECED-3C1B-5658-81CAF97D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4BA1-656D-4F1E-AFEA-E6533E589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70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BF6AF8-D3EB-9029-1AD0-896DA1EC6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E5F6A-6C5C-4537-0CF7-F017CB940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F4E24F-3FBA-4A2F-FAE5-A669BC99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1C59-C50F-4F13-A90A-0B30C12D461C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214052-60D0-61DA-5D37-20F0C0A4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D8D38E-C431-B487-64E4-5421F3BC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4BA1-656D-4F1E-AFEA-E6533E589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82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3B22F-F56D-58B0-BFCC-BD21B3C0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BE890B-B13B-EC59-5727-88280CD6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2A9E80-AA91-41FA-F18A-CE8D8C77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1C59-C50F-4F13-A90A-0B30C12D461C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A1D16-3516-1BDB-E25A-468A9EB5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462EDC-6643-3B28-7742-28EFB199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4BA1-656D-4F1E-AFEA-E6533E589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22590-E6A1-BDF1-2751-65978AE4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054D11-AAEF-86C8-631A-C5654FE02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AA143-1D5B-50B1-521C-29B2CB25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1C59-C50F-4F13-A90A-0B30C12D461C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2D59A0-C5EA-FEBB-0537-0D64903B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9557BF-FB01-3A66-1D7A-E5AB2230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4BA1-656D-4F1E-AFEA-E6533E589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0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B7BF3-E1BD-962E-F9B6-C5DF07A3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E18411-F89A-AFD9-67FE-20C02E952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F30718-D637-0F36-5C92-BB1093360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5961A6-4BF6-AD89-D8F6-3E7FAE44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1C59-C50F-4F13-A90A-0B30C12D461C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B1EF57-BA15-9E5D-7CF3-F9E8E715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BD70F7-5810-62C2-B5D4-B5146A8C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4BA1-656D-4F1E-AFEA-E6533E589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20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988F4-B61F-DAC6-1A01-0EAF482C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3D25CA-DF36-8B1B-EC6C-FB6602334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4CE364-D20C-595E-E639-78D656E4F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7A0A54-05F7-50C9-51E5-167B0E61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6BD573-69C1-1924-5451-E2ECEE0BC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642BE6-8FD2-263F-93FB-7C395E6E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1C59-C50F-4F13-A90A-0B30C12D461C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E88EAC-1C96-7891-0DF8-8E454714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A8BFAD-B938-FEAB-E673-A8BD6022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4BA1-656D-4F1E-AFEA-E6533E589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79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2709D-08C7-7D2B-D8B9-EE4B4CBA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673976-773D-6E88-B47C-0ACE3281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1C59-C50F-4F13-A90A-0B30C12D461C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76187D-FE93-0642-F2E5-4A4214BE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7E866B-3001-76F4-2D1A-FBE0ADF4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4BA1-656D-4F1E-AFEA-E6533E589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86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2DEE29-B1FC-63A2-01A3-52730A01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1C59-C50F-4F13-A90A-0B30C12D461C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E2113B2-8537-B9D8-5A29-0C7A8893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D885B4-7CC0-2381-EF1C-12A71880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4BA1-656D-4F1E-AFEA-E6533E589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84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80032-564B-EE96-C692-12F09401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1251C-B7CD-41C7-9204-49B45370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D57B6A-38CB-13CB-EFD9-8CFC9C8D2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FBC3E3-8920-91C4-B472-836E7EF9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1C59-C50F-4F13-A90A-0B30C12D461C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D695A9-23CE-8163-5A43-6B14FFF3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21977C-448A-20C3-7404-D90F0D44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4BA1-656D-4F1E-AFEA-E6533E589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36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9CA6B-311A-FB11-EC92-0A437D78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0FF03E-B5B8-B7FB-CAE8-F3EEAB902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DE22B2-4A27-8F5B-3F1B-938EB8712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BA38C2-90BE-6294-681B-6D104B81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1C59-C50F-4F13-A90A-0B30C12D461C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6A6852-6291-2E0D-AAB7-CC7DFBCE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9E5A84-BDFE-723A-5AB4-C7A24F88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4BA1-656D-4F1E-AFEA-E6533E589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12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D2D2A7-7300-413C-B502-BED0F10C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B364EA-F768-7E66-954D-2B38AEC60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B48733-4FE5-5324-4FB2-72A434429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1C59-C50F-4F13-A90A-0B30C12D461C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FE36A-5B1C-13A2-D98F-BB7374C5F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ED85BF-9962-08CA-A737-8EBA81B5F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14BA1-656D-4F1E-AFEA-E6533E589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89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1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B8A9EAF-7EDE-85FA-C3DF-9CE785E10832}"/>
              </a:ext>
            </a:extLst>
          </p:cNvPr>
          <p:cNvGrpSpPr/>
          <p:nvPr/>
        </p:nvGrpSpPr>
        <p:grpSpPr>
          <a:xfrm>
            <a:off x="3586556" y="2676475"/>
            <a:ext cx="5018888" cy="1505049"/>
            <a:chOff x="3493250" y="2311839"/>
            <a:chExt cx="5018888" cy="1505049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2174957D-2B94-57E6-B4EF-F07F2FD2EDD8}"/>
                </a:ext>
              </a:extLst>
            </p:cNvPr>
            <p:cNvSpPr txBox="1"/>
            <p:nvPr/>
          </p:nvSpPr>
          <p:spPr>
            <a:xfrm>
              <a:off x="3493250" y="2311839"/>
              <a:ext cx="50188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>
                  <a:latin typeface="GravityBold8" panose="02000803000000000000" pitchFamily="2" charset="0"/>
                </a:rPr>
                <a:t>So-</a:t>
              </a:r>
              <a:r>
                <a:rPr kumimoji="1" lang="en-US" altLang="ja-JP" sz="4000" dirty="0" err="1">
                  <a:latin typeface="GravityBold8" panose="02000803000000000000" pitchFamily="2" charset="0"/>
                </a:rPr>
                <a:t>gakukan</a:t>
              </a:r>
              <a:endParaRPr kumimoji="1" lang="en-US" altLang="ja-JP" sz="4000" dirty="0">
                <a:latin typeface="GravityBold8" panose="02000803000000000000" pitchFamily="2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35821C1-5CA6-C2E5-646E-9B995EDAE1C9}"/>
                </a:ext>
              </a:extLst>
            </p:cNvPr>
            <p:cNvSpPr txBox="1"/>
            <p:nvPr/>
          </p:nvSpPr>
          <p:spPr>
            <a:xfrm>
              <a:off x="3628052" y="3109002"/>
              <a:ext cx="2428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>
                  <a:latin typeface="GravityBold8" panose="02000803000000000000" pitchFamily="2" charset="0"/>
                </a:rPr>
                <a:t>Brass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8968A0B-79F3-2BE8-6AC7-37CF963B1749}"/>
                </a:ext>
              </a:extLst>
            </p:cNvPr>
            <p:cNvSpPr/>
            <p:nvPr/>
          </p:nvSpPr>
          <p:spPr>
            <a:xfrm>
              <a:off x="3628052" y="3046657"/>
              <a:ext cx="4749283" cy="623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A09F719-BD38-50AD-1DAF-0532ABBDC906}"/>
                </a:ext>
              </a:extLst>
            </p:cNvPr>
            <p:cNvSpPr txBox="1"/>
            <p:nvPr/>
          </p:nvSpPr>
          <p:spPr>
            <a:xfrm>
              <a:off x="6168025" y="3109002"/>
              <a:ext cx="20429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>
                  <a:latin typeface="GravityBold8" panose="02000803000000000000" pitchFamily="2" charset="0"/>
                </a:rPr>
                <a:t>band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58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30D2D3B9-3BBC-7A51-8FD8-24F7EE384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" r="7629" b="23828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1294DD1E-E292-035A-82DC-21D952166F98}"/>
              </a:ext>
            </a:extLst>
          </p:cNvPr>
          <p:cNvSpPr/>
          <p:nvPr/>
        </p:nvSpPr>
        <p:spPr>
          <a:xfrm rot="19473255">
            <a:off x="-832072" y="-676846"/>
            <a:ext cx="6927162" cy="10518180"/>
          </a:xfrm>
          <a:custGeom>
            <a:avLst/>
            <a:gdLst>
              <a:gd name="connsiteX0" fmla="*/ 3977173 w 6927162"/>
              <a:gd name="connsiteY0" fmla="*/ 0 h 10518180"/>
              <a:gd name="connsiteX1" fmla="*/ 6927162 w 6927162"/>
              <a:gd name="connsiteY1" fmla="*/ 2099996 h 10518180"/>
              <a:gd name="connsiteX2" fmla="*/ 6927162 w 6927162"/>
              <a:gd name="connsiteY2" fmla="*/ 10518180 h 10518180"/>
              <a:gd name="connsiteX3" fmla="*/ 0 w 6927162"/>
              <a:gd name="connsiteY3" fmla="*/ 5586973 h 1051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162" h="10518180">
                <a:moveTo>
                  <a:pt x="3977173" y="0"/>
                </a:moveTo>
                <a:lnTo>
                  <a:pt x="6927162" y="2099996"/>
                </a:lnTo>
                <a:lnTo>
                  <a:pt x="6927162" y="10518180"/>
                </a:lnTo>
                <a:lnTo>
                  <a:pt x="0" y="5586973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9B6D16-ADCD-4539-E342-A3E6FA290E8A}"/>
              </a:ext>
            </a:extLst>
          </p:cNvPr>
          <p:cNvSpPr txBox="1"/>
          <p:nvPr/>
        </p:nvSpPr>
        <p:spPr>
          <a:xfrm>
            <a:off x="0" y="1443841"/>
            <a:ext cx="76459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EAC5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横浜創学館吹奏楽部は</a:t>
            </a:r>
            <a:endParaRPr lang="en-US" altLang="ja-JP" sz="2800" b="1" dirty="0">
              <a:solidFill>
                <a:srgbClr val="FFEAC5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800" b="1" dirty="0">
                <a:solidFill>
                  <a:srgbClr val="FFEAC5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「一音奏心」という</a:t>
            </a:r>
            <a:endParaRPr lang="en-US" altLang="ja-JP" sz="2800" b="1" dirty="0">
              <a:solidFill>
                <a:srgbClr val="FFEAC5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sz="2800" b="1" dirty="0">
                <a:solidFill>
                  <a:srgbClr val="FFEAC5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　 たったひとつの音でも</a:t>
            </a:r>
            <a:endParaRPr kumimoji="1" lang="en-US" altLang="ja-JP" sz="2800" b="1" dirty="0">
              <a:solidFill>
                <a:srgbClr val="FFEAC5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sz="2800" b="1" dirty="0">
                <a:solidFill>
                  <a:srgbClr val="FFEAC5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　　 心を込めて演奏しよう</a:t>
            </a:r>
            <a:endParaRPr kumimoji="1" lang="en-US" altLang="ja-JP" sz="2800" b="1" dirty="0">
              <a:solidFill>
                <a:srgbClr val="FFEAC5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sz="2800" b="1" dirty="0">
                <a:solidFill>
                  <a:srgbClr val="FFEAC5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　　  という思いで活動しています</a:t>
            </a:r>
            <a:endParaRPr kumimoji="1" lang="en-US" altLang="ja-JP" sz="2800" b="1" dirty="0">
              <a:solidFill>
                <a:srgbClr val="FFEAC5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br>
              <a:rPr kumimoji="1" lang="en-US" altLang="ja-JP" sz="2800" b="1" dirty="0">
                <a:solidFill>
                  <a:srgbClr val="FFEAC5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</a:br>
            <a:r>
              <a:rPr kumimoji="1" lang="ja-JP" altLang="en-US" sz="2800" b="1" dirty="0">
                <a:solidFill>
                  <a:srgbClr val="FFEAC5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たくさんの演奏機会があり</a:t>
            </a:r>
            <a:br>
              <a:rPr kumimoji="1" lang="en-US" altLang="ja-JP" sz="2800" b="1" dirty="0">
                <a:solidFill>
                  <a:srgbClr val="FFEAC5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</a:br>
            <a:r>
              <a:rPr kumimoji="1" lang="ja-JP" altLang="en-US" sz="2800" b="1" dirty="0">
                <a:solidFill>
                  <a:srgbClr val="FFEAC5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　</a:t>
            </a:r>
            <a:r>
              <a:rPr lang="ja-JP" altLang="en-US" sz="2800" b="1" dirty="0">
                <a:solidFill>
                  <a:srgbClr val="FFEAC5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協力することの大切さを学んだり</a:t>
            </a:r>
            <a:endParaRPr lang="en-US" altLang="ja-JP" sz="2800" b="1" dirty="0">
              <a:solidFill>
                <a:srgbClr val="FFEAC5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sz="2800" b="1" dirty="0">
                <a:solidFill>
                  <a:srgbClr val="FFEAC5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　　演奏技術を身につけることができます</a:t>
            </a:r>
          </a:p>
        </p:txBody>
      </p:sp>
    </p:spTree>
    <p:extLst>
      <p:ext uri="{BB962C8B-B14F-4D97-AF65-F5344CB8AC3E}">
        <p14:creationId xmlns:p14="http://schemas.microsoft.com/office/powerpoint/2010/main" val="119083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HG明朝E</vt:lpstr>
      <vt:lpstr>游ゴシック</vt:lpstr>
      <vt:lpstr>游ゴシック Light</vt:lpstr>
      <vt:lpstr>Arial</vt:lpstr>
      <vt:lpstr>GravityBold8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 tj</dc:creator>
  <cp:lastModifiedBy>hy tj</cp:lastModifiedBy>
  <cp:revision>1</cp:revision>
  <dcterms:created xsi:type="dcterms:W3CDTF">2024-08-29T16:12:34Z</dcterms:created>
  <dcterms:modified xsi:type="dcterms:W3CDTF">2024-08-29T16:13:25Z</dcterms:modified>
</cp:coreProperties>
</file>