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639" r:id="rId5"/>
    <p:sldId id="674" r:id="rId6"/>
    <p:sldId id="678" r:id="rId7"/>
    <p:sldId id="677" r:id="rId8"/>
    <p:sldId id="676" r:id="rId9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30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CC"/>
    <a:srgbClr val="FF9966"/>
    <a:srgbClr val="FF9900"/>
    <a:srgbClr val="FFCC66"/>
    <a:srgbClr val="FFFFFF"/>
    <a:srgbClr val="F0DBCB"/>
    <a:srgbClr val="DE3819"/>
    <a:srgbClr val="0D915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0518" autoAdjust="0"/>
    <p:restoredTop sz="94289" autoAdjust="0"/>
  </p:normalViewPr>
  <p:slideViewPr>
    <p:cSldViewPr snapToObjects="1" showGuides="1">
      <p:cViewPr varScale="1">
        <p:scale>
          <a:sx n="82" d="100"/>
          <a:sy n="82" d="100"/>
        </p:scale>
        <p:origin x="72" y="216"/>
      </p:cViewPr>
      <p:guideLst>
        <p:guide orient="horz" pos="482"/>
        <p:guide orient="horz" pos="300"/>
        <p:guide pos="2880"/>
      </p:guideLst>
    </p:cSldViewPr>
  </p:slideViewPr>
  <p:outlineViewPr>
    <p:cViewPr>
      <p:scale>
        <a:sx n="33" d="100"/>
        <a:sy n="33" d="100"/>
      </p:scale>
      <p:origin x="0" y="3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65" d="100"/>
          <a:sy n="65" d="100"/>
        </p:scale>
        <p:origin x="-3420" y="-102"/>
      </p:cViewPr>
      <p:guideLst>
        <p:guide orient="horz" pos="3128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AE031D-26DC-4A12-992B-1948497EC52C}" type="datetimeFigureOut">
              <a:rPr lang="fr-FR"/>
              <a:pPr>
                <a:defRPr/>
              </a:pPr>
              <a:t>28/03/2018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7766"/>
            <a:ext cx="2945862" cy="497332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15F70E4-804D-4CA2-8785-F0E76A21F30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79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479F751F-2334-41B8-9B3F-45D88CAADC22}" type="datetimeFigureOut">
              <a:rPr lang="fr-FR"/>
              <a:pPr>
                <a:defRPr/>
              </a:pPr>
              <a:t>28/03/2018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5" tIns="47772" rIns="95545" bIns="47772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64" y="4716193"/>
            <a:ext cx="5438748" cy="4466755"/>
          </a:xfrm>
          <a:prstGeom prst="rect">
            <a:avLst/>
          </a:prstGeom>
        </p:spPr>
        <p:txBody>
          <a:bodyPr vert="horz" lIns="95545" tIns="47772" rIns="95545" bIns="47772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7766"/>
            <a:ext cx="2945862" cy="497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2B0BA24-48B3-48DC-87EC-9822738FF6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778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4"/>
          <p:cNvGrpSpPr>
            <a:grpSpLocks/>
          </p:cNvGrpSpPr>
          <p:nvPr userDrawn="1"/>
        </p:nvGrpSpPr>
        <p:grpSpPr bwMode="auto">
          <a:xfrm>
            <a:off x="2963753" y="6161906"/>
            <a:ext cx="6022975" cy="579462"/>
            <a:chOff x="2664000" y="5711319"/>
            <a:chExt cx="6480000" cy="61918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3384706" y="6093942"/>
              <a:ext cx="5759294" cy="730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824530" y="5838331"/>
              <a:ext cx="4319470" cy="365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103824" y="5966931"/>
              <a:ext cx="5040176" cy="5398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2664000" y="6240006"/>
              <a:ext cx="6480000" cy="90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5543647" y="5711319"/>
              <a:ext cx="3600353" cy="1746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23" name="Freeform 2"/>
          <p:cNvSpPr>
            <a:spLocks noChangeAspect="1"/>
          </p:cNvSpPr>
          <p:nvPr userDrawn="1"/>
        </p:nvSpPr>
        <p:spPr bwMode="gray">
          <a:xfrm>
            <a:off x="1085136" y="962161"/>
            <a:ext cx="7884000" cy="579615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sz="2400" b="1"/>
          </a:p>
        </p:txBody>
      </p:sp>
      <p:pic>
        <p:nvPicPr>
          <p:cNvPr id="24" name="Image 6" descr="logo SOGETI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43508" y="154596"/>
            <a:ext cx="1992862" cy="448344"/>
          </a:xfrm>
          <a:prstGeom prst="rect">
            <a:avLst/>
          </a:prstGeom>
          <a:effectLst/>
        </p:spPr>
      </p:pic>
      <p:sp>
        <p:nvSpPr>
          <p:cNvPr id="26" name="Titre 1"/>
          <p:cNvSpPr>
            <a:spLocks noGrp="1"/>
          </p:cNvSpPr>
          <p:nvPr>
            <p:ph type="ctrTitle"/>
          </p:nvPr>
        </p:nvSpPr>
        <p:spPr>
          <a:xfrm>
            <a:off x="404036" y="1253827"/>
            <a:ext cx="6883716" cy="1470025"/>
          </a:xfrm>
        </p:spPr>
        <p:txBody>
          <a:bodyPr/>
          <a:lstStyle>
            <a:lvl1pPr algn="l">
              <a:defRPr>
                <a:latin typeface="Trebuchet MS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27" name="Sous-titre 2"/>
          <p:cNvSpPr>
            <a:spLocks noGrp="1"/>
          </p:cNvSpPr>
          <p:nvPr>
            <p:ph type="subTitle" idx="1"/>
          </p:nvPr>
        </p:nvSpPr>
        <p:spPr>
          <a:xfrm>
            <a:off x="404036" y="2780928"/>
            <a:ext cx="621104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/>
          <p:nvPr userDrawn="1"/>
        </p:nvSpPr>
        <p:spPr bwMode="auto">
          <a:xfrm rot="10800000" flipH="1" flipV="1">
            <a:off x="-1" y="544984"/>
            <a:ext cx="9140825" cy="36000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350000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fontAlgn="auto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ED0000"/>
              </a:buClr>
              <a:defRPr/>
            </a:pPr>
            <a:endParaRPr lang="fr-FR" sz="2000">
              <a:latin typeface="Trebuchet MS" pitchFamily="34" charset="0"/>
            </a:endParaRPr>
          </a:p>
        </p:txBody>
      </p:sp>
      <p:sp>
        <p:nvSpPr>
          <p:cNvPr id="10" name="Espace réservé du pied de page 4"/>
          <p:cNvSpPr txBox="1">
            <a:spLocks/>
          </p:cNvSpPr>
          <p:nvPr userDrawn="1"/>
        </p:nvSpPr>
        <p:spPr>
          <a:xfrm>
            <a:off x="8496436" y="6492875"/>
            <a:ext cx="647564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62353-0395-4985-A4E5-242D1F990A9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4"/>
          <p:cNvSpPr txBox="1">
            <a:spLocks/>
          </p:cNvSpPr>
          <p:nvPr userDrawn="1"/>
        </p:nvSpPr>
        <p:spPr>
          <a:xfrm>
            <a:off x="8496436" y="6492875"/>
            <a:ext cx="647564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62353-0395-4985-A4E5-242D1F990A9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3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79712" y="6421438"/>
            <a:ext cx="6411813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/>
              <a:t>API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63" y="6421438"/>
            <a:ext cx="500062" cy="365125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22FE3F-E2FD-43A3-86C3-811836842AB5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2" r:id="rId2"/>
    <p:sldLayoutId id="2147483763" r:id="rId3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" y="2096852"/>
            <a:ext cx="914399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Cluster Consul RPI</a:t>
            </a:r>
            <a:endParaRPr kumimoji="0" lang="fr-FR" sz="6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8100" y="3552242"/>
            <a:ext cx="14478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Cluster Consul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5" name="Rectangle à coins arrondis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4861F3-3648-4041-BBFF-4AAA68264099}"/>
              </a:ext>
            </a:extLst>
          </p:cNvPr>
          <p:cNvSpPr/>
          <p:nvPr/>
        </p:nvSpPr>
        <p:spPr>
          <a:xfrm flipH="1">
            <a:off x="4644781" y="2380445"/>
            <a:ext cx="1871142" cy="972779"/>
          </a:xfrm>
          <a:prstGeom prst="roundRect">
            <a:avLst>
              <a:gd name="adj" fmla="val 9644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8" name="Rectangle à coins arrondis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73A81684-A042-48EE-B7E8-F8866E052C48}"/>
              </a:ext>
            </a:extLst>
          </p:cNvPr>
          <p:cNvSpPr/>
          <p:nvPr/>
        </p:nvSpPr>
        <p:spPr>
          <a:xfrm>
            <a:off x="2269050" y="2243551"/>
            <a:ext cx="6732748" cy="4235737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37" name="Image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3CA8B9-B9C7-4C5E-945E-30789F670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07" y="2441748"/>
            <a:ext cx="876286" cy="363783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4969350" y="2799161"/>
            <a:ext cx="111612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Server-A</a:t>
            </a:r>
          </a:p>
          <a:p>
            <a:pPr algn="ctr"/>
            <a:r>
              <a:rPr lang="fr-FR" sz="1050" dirty="0" smtClean="0"/>
              <a:t>192.168.0.12</a:t>
            </a:r>
            <a:endParaRPr lang="fr-FR" sz="1050" dirty="0"/>
          </a:p>
        </p:txBody>
      </p:sp>
      <p:sp>
        <p:nvSpPr>
          <p:cNvPr id="3" name="ZoneTexte 2"/>
          <p:cNvSpPr txBox="1"/>
          <p:nvPr/>
        </p:nvSpPr>
        <p:spPr>
          <a:xfrm>
            <a:off x="2318527" y="229428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Cluster Consul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2651382" y="3289777"/>
            <a:ext cx="1871142" cy="972779"/>
            <a:chOff x="1411867" y="3212974"/>
            <a:chExt cx="1871142" cy="972779"/>
          </a:xfrm>
        </p:grpSpPr>
        <p:grpSp>
          <p:nvGrpSpPr>
            <p:cNvPr id="15" name="Groupe 1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0E230ED-9E76-46B5-92C4-AB7962005D3F}"/>
                </a:ext>
              </a:extLst>
            </p:cNvPr>
            <p:cNvGrpSpPr/>
            <p:nvPr/>
          </p:nvGrpSpPr>
          <p:grpSpPr>
            <a:xfrm>
              <a:off x="1411867" y="3212974"/>
              <a:ext cx="1871142" cy="972779"/>
              <a:chOff x="2155105" y="3861048"/>
              <a:chExt cx="1336774" cy="720080"/>
            </a:xfrm>
            <a:solidFill>
              <a:schemeClr val="bg1"/>
            </a:solidFill>
          </p:grpSpPr>
          <p:pic>
            <p:nvPicPr>
              <p:cNvPr id="26" name="Image 2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A3CA8B9-B9C7-4C5E-945E-30789F670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4094" y="3905903"/>
                <a:ext cx="612028" cy="263259"/>
              </a:xfrm>
              <a:prstGeom prst="rect">
                <a:avLst/>
              </a:prstGeom>
              <a:grpFill/>
            </p:spPr>
          </p:pic>
          <p:sp>
            <p:nvSpPr>
              <p:cNvPr id="27" name="Rectangle à coins arrondis 2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95582EE-8B26-42D1-A65F-CB3D8ACB3AAF}"/>
                  </a:ext>
                </a:extLst>
              </p:cNvPr>
              <p:cNvSpPr/>
              <p:nvPr/>
            </p:nvSpPr>
            <p:spPr>
              <a:xfrm flipH="1">
                <a:off x="2155105" y="3861048"/>
                <a:ext cx="1336774" cy="720080"/>
              </a:xfrm>
              <a:prstGeom prst="roundRect">
                <a:avLst>
                  <a:gd name="adj" fmla="val 9644"/>
                </a:avLst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</p:grpSp>
        <p:sp>
          <p:nvSpPr>
            <p:cNvPr id="40" name="ZoneTexte 39"/>
            <p:cNvSpPr txBox="1"/>
            <p:nvPr/>
          </p:nvSpPr>
          <p:spPr>
            <a:xfrm>
              <a:off x="1789376" y="3629215"/>
              <a:ext cx="1116124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Server-B</a:t>
              </a:r>
            </a:p>
            <a:p>
              <a:pPr lvl="0" algn="ctr"/>
              <a:r>
                <a:rPr lang="fr-FR" sz="1050" dirty="0" smtClean="0">
                  <a:solidFill>
                    <a:prstClr val="black"/>
                  </a:solidFill>
                </a:rPr>
                <a:t>192.168.0.13</a:t>
              </a:r>
              <a:endParaRPr lang="fr-FR" sz="1050" dirty="0">
                <a:solidFill>
                  <a:prstClr val="black"/>
                </a:solidFill>
              </a:endParaRPr>
            </a:p>
          </p:txBody>
        </p:sp>
        <p:pic>
          <p:nvPicPr>
            <p:cNvPr id="55" name="Image 5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A3CA8B9-B9C7-4C5E-945E-30789F67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122" y="3251822"/>
              <a:ext cx="876286" cy="363783"/>
            </a:xfrm>
            <a:prstGeom prst="rect">
              <a:avLst/>
            </a:prstGeom>
          </p:spPr>
        </p:pic>
      </p:grpSp>
      <p:grpSp>
        <p:nvGrpSpPr>
          <p:cNvPr id="4" name="Groupe 3"/>
          <p:cNvGrpSpPr/>
          <p:nvPr/>
        </p:nvGrpSpPr>
        <p:grpSpPr>
          <a:xfrm>
            <a:off x="2656435" y="4494086"/>
            <a:ext cx="1871142" cy="972779"/>
            <a:chOff x="2548410" y="4549332"/>
            <a:chExt cx="1871142" cy="972779"/>
          </a:xfrm>
        </p:grpSpPr>
        <p:grpSp>
          <p:nvGrpSpPr>
            <p:cNvPr id="45" name="Groupe 4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0E230ED-9E76-46B5-92C4-AB7962005D3F}"/>
                </a:ext>
              </a:extLst>
            </p:cNvPr>
            <p:cNvGrpSpPr/>
            <p:nvPr/>
          </p:nvGrpSpPr>
          <p:grpSpPr>
            <a:xfrm>
              <a:off x="2548410" y="4549332"/>
              <a:ext cx="1871142" cy="972779"/>
              <a:chOff x="2155105" y="3861048"/>
              <a:chExt cx="1336774" cy="720080"/>
            </a:xfrm>
            <a:solidFill>
              <a:schemeClr val="bg1"/>
            </a:solidFill>
          </p:grpSpPr>
          <p:pic>
            <p:nvPicPr>
              <p:cNvPr id="46" name="Image 4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A3CA8B9-B9C7-4C5E-945E-30789F670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4095" y="3905903"/>
                <a:ext cx="517589" cy="222637"/>
              </a:xfrm>
              <a:prstGeom prst="rect">
                <a:avLst/>
              </a:prstGeom>
              <a:grpFill/>
            </p:spPr>
          </p:pic>
          <p:sp>
            <p:nvSpPr>
              <p:cNvPr id="47" name="Rectangle à coins arrondis 4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95582EE-8B26-42D1-A65F-CB3D8ACB3AAF}"/>
                  </a:ext>
                </a:extLst>
              </p:cNvPr>
              <p:cNvSpPr/>
              <p:nvPr/>
            </p:nvSpPr>
            <p:spPr>
              <a:xfrm flipH="1">
                <a:off x="2155105" y="3861048"/>
                <a:ext cx="1336774" cy="720080"/>
              </a:xfrm>
              <a:prstGeom prst="roundRect">
                <a:avLst>
                  <a:gd name="adj" fmla="val 9644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</p:grpSp>
        <p:sp>
          <p:nvSpPr>
            <p:cNvPr id="48" name="ZoneTexte 47"/>
            <p:cNvSpPr txBox="1"/>
            <p:nvPr/>
          </p:nvSpPr>
          <p:spPr>
            <a:xfrm>
              <a:off x="2925919" y="4926263"/>
              <a:ext cx="1116124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fr-FR" dirty="0" smtClean="0"/>
                <a:t>Client-UI</a:t>
              </a:r>
            </a:p>
            <a:p>
              <a:pPr lvl="0" algn="ctr"/>
              <a:r>
                <a:rPr lang="fr-FR" sz="1050" dirty="0" smtClean="0">
                  <a:solidFill>
                    <a:prstClr val="black"/>
                  </a:solidFill>
                </a:rPr>
                <a:t>192.168.0.15</a:t>
              </a:r>
              <a:endParaRPr lang="fr-FR" sz="1050" dirty="0">
                <a:solidFill>
                  <a:prstClr val="black"/>
                </a:solidFill>
              </a:endParaRPr>
            </a:p>
          </p:txBody>
        </p:sp>
        <p:pic>
          <p:nvPicPr>
            <p:cNvPr id="56" name="Image 5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A3CA8B9-B9C7-4C5E-945E-30789F67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983" y="4584994"/>
              <a:ext cx="876286" cy="363783"/>
            </a:xfrm>
            <a:prstGeom prst="rect">
              <a:avLst/>
            </a:prstGeom>
          </p:spPr>
        </p:pic>
      </p:grpSp>
      <p:grpSp>
        <p:nvGrpSpPr>
          <p:cNvPr id="13" name="Groupe 12"/>
          <p:cNvGrpSpPr/>
          <p:nvPr/>
        </p:nvGrpSpPr>
        <p:grpSpPr>
          <a:xfrm>
            <a:off x="6780846" y="4424671"/>
            <a:ext cx="1871142" cy="972779"/>
            <a:chOff x="4801076" y="4549333"/>
            <a:chExt cx="1871142" cy="972779"/>
          </a:xfrm>
        </p:grpSpPr>
        <p:grpSp>
          <p:nvGrpSpPr>
            <p:cNvPr id="49" name="Groupe 4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0E230ED-9E76-46B5-92C4-AB7962005D3F}"/>
                </a:ext>
              </a:extLst>
            </p:cNvPr>
            <p:cNvGrpSpPr/>
            <p:nvPr/>
          </p:nvGrpSpPr>
          <p:grpSpPr>
            <a:xfrm>
              <a:off x="4801076" y="4549333"/>
              <a:ext cx="1871142" cy="972779"/>
              <a:chOff x="2155105" y="3861048"/>
              <a:chExt cx="1336774" cy="720080"/>
            </a:xfrm>
            <a:solidFill>
              <a:schemeClr val="bg1"/>
            </a:solidFill>
          </p:grpSpPr>
          <p:pic>
            <p:nvPicPr>
              <p:cNvPr id="50" name="Image 4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A3CA8B9-B9C7-4C5E-945E-30789F670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4095" y="3905903"/>
                <a:ext cx="517589" cy="222637"/>
              </a:xfrm>
              <a:prstGeom prst="rect">
                <a:avLst/>
              </a:prstGeom>
              <a:grpFill/>
            </p:spPr>
          </p:pic>
          <p:sp>
            <p:nvSpPr>
              <p:cNvPr id="51" name="Rectangle à coins arrondis 5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95582EE-8B26-42D1-A65F-CB3D8ACB3AAF}"/>
                  </a:ext>
                </a:extLst>
              </p:cNvPr>
              <p:cNvSpPr/>
              <p:nvPr/>
            </p:nvSpPr>
            <p:spPr>
              <a:xfrm flipH="1">
                <a:off x="2155105" y="3861048"/>
                <a:ext cx="1336774" cy="720080"/>
              </a:xfrm>
              <a:prstGeom prst="roundRect">
                <a:avLst>
                  <a:gd name="adj" fmla="val 9644"/>
                </a:avLst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</p:grpSp>
        <p:sp>
          <p:nvSpPr>
            <p:cNvPr id="52" name="ZoneTexte 51"/>
            <p:cNvSpPr txBox="1"/>
            <p:nvPr/>
          </p:nvSpPr>
          <p:spPr>
            <a:xfrm>
              <a:off x="5172867" y="4926263"/>
              <a:ext cx="1116124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Client-B</a:t>
              </a:r>
            </a:p>
            <a:p>
              <a:pPr lvl="0" algn="ctr"/>
              <a:r>
                <a:rPr lang="fr-FR" sz="1050" dirty="0" smtClean="0">
                  <a:solidFill>
                    <a:prstClr val="black"/>
                  </a:solidFill>
                </a:rPr>
                <a:t>192.168.0.17</a:t>
              </a:r>
              <a:endParaRPr lang="fr-FR" sz="1050" dirty="0">
                <a:solidFill>
                  <a:prstClr val="black"/>
                </a:solidFill>
              </a:endParaRPr>
            </a:p>
          </p:txBody>
        </p:sp>
        <p:pic>
          <p:nvPicPr>
            <p:cNvPr id="57" name="Image 5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A3CA8B9-B9C7-4C5E-945E-30789F67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7277" y="4576416"/>
              <a:ext cx="876286" cy="363783"/>
            </a:xfrm>
            <a:prstGeom prst="rect">
              <a:avLst/>
            </a:prstGeom>
          </p:spPr>
        </p:pic>
      </p:grpSp>
      <p:grpSp>
        <p:nvGrpSpPr>
          <p:cNvPr id="10" name="Groupe 9"/>
          <p:cNvGrpSpPr/>
          <p:nvPr/>
        </p:nvGrpSpPr>
        <p:grpSpPr>
          <a:xfrm>
            <a:off x="6764607" y="3284269"/>
            <a:ext cx="1871142" cy="972779"/>
            <a:chOff x="5891328" y="3212974"/>
            <a:chExt cx="1871142" cy="972779"/>
          </a:xfrm>
        </p:grpSpPr>
        <p:sp>
          <p:nvSpPr>
            <p:cNvPr id="23" name="Rectangle à coins arrondis 2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9EF6DF5-5B2C-46F6-9EF9-79BC9ADA4131}"/>
                </a:ext>
              </a:extLst>
            </p:cNvPr>
            <p:cNvSpPr/>
            <p:nvPr/>
          </p:nvSpPr>
          <p:spPr>
            <a:xfrm flipH="1">
              <a:off x="5891328" y="3212974"/>
              <a:ext cx="1871142" cy="972779"/>
            </a:xfrm>
            <a:prstGeom prst="roundRect">
              <a:avLst>
                <a:gd name="adj" fmla="val 9644"/>
              </a:avLst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205247" y="3579432"/>
              <a:ext cx="1116124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Server-C</a:t>
              </a:r>
            </a:p>
            <a:p>
              <a:pPr lvl="0" algn="ctr"/>
              <a:r>
                <a:rPr lang="fr-FR" sz="1050" dirty="0" smtClean="0">
                  <a:solidFill>
                    <a:prstClr val="black"/>
                  </a:solidFill>
                </a:rPr>
                <a:t>192.168.0.14</a:t>
              </a:r>
              <a:endParaRPr lang="fr-FR" sz="1050" dirty="0">
                <a:solidFill>
                  <a:prstClr val="black"/>
                </a:solidFill>
              </a:endParaRPr>
            </a:p>
          </p:txBody>
        </p:sp>
        <p:pic>
          <p:nvPicPr>
            <p:cNvPr id="58" name="Image 5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A3CA8B9-B9C7-4C5E-945E-30789F67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613" y="3237770"/>
              <a:ext cx="876286" cy="363783"/>
            </a:xfrm>
            <a:prstGeom prst="rect">
              <a:avLst/>
            </a:prstGeom>
          </p:spPr>
        </p:pic>
      </p:grpSp>
      <p:grpSp>
        <p:nvGrpSpPr>
          <p:cNvPr id="60" name="Groupe 59"/>
          <p:cNvGrpSpPr/>
          <p:nvPr/>
        </p:nvGrpSpPr>
        <p:grpSpPr>
          <a:xfrm>
            <a:off x="4674741" y="5230522"/>
            <a:ext cx="1871142" cy="972779"/>
            <a:chOff x="4801076" y="4549333"/>
            <a:chExt cx="1871142" cy="972779"/>
          </a:xfrm>
        </p:grpSpPr>
        <p:grpSp>
          <p:nvGrpSpPr>
            <p:cNvPr id="61" name="Groupe 6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0E230ED-9E76-46B5-92C4-AB7962005D3F}"/>
                </a:ext>
              </a:extLst>
            </p:cNvPr>
            <p:cNvGrpSpPr/>
            <p:nvPr/>
          </p:nvGrpSpPr>
          <p:grpSpPr>
            <a:xfrm>
              <a:off x="4801076" y="4549333"/>
              <a:ext cx="1871142" cy="972779"/>
              <a:chOff x="2155105" y="3861048"/>
              <a:chExt cx="1336774" cy="720080"/>
            </a:xfrm>
            <a:solidFill>
              <a:schemeClr val="bg1"/>
            </a:solidFill>
          </p:grpSpPr>
          <p:pic>
            <p:nvPicPr>
              <p:cNvPr id="64" name="Image 6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A3CA8B9-B9C7-4C5E-945E-30789F670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4095" y="3905903"/>
                <a:ext cx="517589" cy="222637"/>
              </a:xfrm>
              <a:prstGeom prst="rect">
                <a:avLst/>
              </a:prstGeom>
              <a:grpFill/>
            </p:spPr>
          </p:pic>
          <p:sp>
            <p:nvSpPr>
              <p:cNvPr id="76" name="Rectangle à coins arrondis 7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95582EE-8B26-42D1-A65F-CB3D8ACB3AAF}"/>
                  </a:ext>
                </a:extLst>
              </p:cNvPr>
              <p:cNvSpPr/>
              <p:nvPr/>
            </p:nvSpPr>
            <p:spPr>
              <a:xfrm flipH="1">
                <a:off x="2155105" y="3861048"/>
                <a:ext cx="1336774" cy="720080"/>
              </a:xfrm>
              <a:prstGeom prst="roundRect">
                <a:avLst>
                  <a:gd name="adj" fmla="val 9644"/>
                </a:avLst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</p:grpSp>
        <p:sp>
          <p:nvSpPr>
            <p:cNvPr id="62" name="ZoneTexte 61"/>
            <p:cNvSpPr txBox="1"/>
            <p:nvPr/>
          </p:nvSpPr>
          <p:spPr>
            <a:xfrm>
              <a:off x="5172867" y="4926263"/>
              <a:ext cx="1116124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Client-A</a:t>
              </a:r>
            </a:p>
            <a:p>
              <a:pPr lvl="0" algn="ctr"/>
              <a:r>
                <a:rPr lang="fr-FR" sz="1050" dirty="0" smtClean="0">
                  <a:solidFill>
                    <a:prstClr val="black"/>
                  </a:solidFill>
                </a:rPr>
                <a:t>192.168.0.16</a:t>
              </a:r>
              <a:endParaRPr lang="fr-FR" sz="1050" dirty="0">
                <a:solidFill>
                  <a:prstClr val="black"/>
                </a:solidFill>
              </a:endParaRPr>
            </a:p>
          </p:txBody>
        </p:sp>
        <p:pic>
          <p:nvPicPr>
            <p:cNvPr id="63" name="Image 6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A3CA8B9-B9C7-4C5E-945E-30789F67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7277" y="4576416"/>
              <a:ext cx="876286" cy="363783"/>
            </a:xfrm>
            <a:prstGeom prst="rect">
              <a:avLst/>
            </a:prstGeom>
          </p:spPr>
        </p:pic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007" y="2417367"/>
            <a:ext cx="428618" cy="381794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83" y="3310614"/>
            <a:ext cx="428618" cy="381794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66" y="3326074"/>
            <a:ext cx="428618" cy="381794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243" y="4454045"/>
            <a:ext cx="428618" cy="381794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738" y="5257605"/>
            <a:ext cx="428618" cy="381794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570" y="4515254"/>
            <a:ext cx="428618" cy="38179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32" y="4568629"/>
            <a:ext cx="999733" cy="83311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07" y="4788206"/>
            <a:ext cx="405080" cy="405080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 flipV="1">
            <a:off x="656541" y="4742835"/>
            <a:ext cx="396000" cy="18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53299" y="5029822"/>
            <a:ext cx="398675" cy="163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47" idx="3"/>
            <a:endCxn id="9" idx="3"/>
          </p:cNvCxnSpPr>
          <p:nvPr/>
        </p:nvCxnSpPr>
        <p:spPr>
          <a:xfrm flipH="1">
            <a:off x="2082065" y="4980476"/>
            <a:ext cx="574370" cy="470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e 85"/>
          <p:cNvGrpSpPr/>
          <p:nvPr/>
        </p:nvGrpSpPr>
        <p:grpSpPr>
          <a:xfrm>
            <a:off x="3807743" y="800790"/>
            <a:ext cx="1871142" cy="972779"/>
            <a:chOff x="1411867" y="3212974"/>
            <a:chExt cx="1871142" cy="972779"/>
          </a:xfrm>
        </p:grpSpPr>
        <p:grpSp>
          <p:nvGrpSpPr>
            <p:cNvPr id="87" name="Groupe 8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0E230ED-9E76-46B5-92C4-AB7962005D3F}"/>
                </a:ext>
              </a:extLst>
            </p:cNvPr>
            <p:cNvGrpSpPr/>
            <p:nvPr/>
          </p:nvGrpSpPr>
          <p:grpSpPr>
            <a:xfrm>
              <a:off x="1411867" y="3212974"/>
              <a:ext cx="1871142" cy="972779"/>
              <a:chOff x="2155105" y="3861048"/>
              <a:chExt cx="1336774" cy="720080"/>
            </a:xfrm>
            <a:solidFill>
              <a:schemeClr val="bg1"/>
            </a:solidFill>
          </p:grpSpPr>
          <p:pic>
            <p:nvPicPr>
              <p:cNvPr id="92" name="Image 9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A3CA8B9-B9C7-4C5E-945E-30789F670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4094" y="3905903"/>
                <a:ext cx="612028" cy="263259"/>
              </a:xfrm>
              <a:prstGeom prst="rect">
                <a:avLst/>
              </a:prstGeom>
              <a:grpFill/>
            </p:spPr>
          </p:pic>
          <p:sp>
            <p:nvSpPr>
              <p:cNvPr id="93" name="Rectangle à coins arrondis 9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95582EE-8B26-42D1-A65F-CB3D8ACB3AAF}"/>
                  </a:ext>
                </a:extLst>
              </p:cNvPr>
              <p:cNvSpPr/>
              <p:nvPr/>
            </p:nvSpPr>
            <p:spPr>
              <a:xfrm flipH="1">
                <a:off x="2155105" y="3861048"/>
                <a:ext cx="1336774" cy="720080"/>
              </a:xfrm>
              <a:prstGeom prst="roundRect">
                <a:avLst>
                  <a:gd name="adj" fmla="val 9644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</p:grpSp>
        <p:sp>
          <p:nvSpPr>
            <p:cNvPr id="89" name="ZoneTexte 88"/>
            <p:cNvSpPr txBox="1"/>
            <p:nvPr/>
          </p:nvSpPr>
          <p:spPr>
            <a:xfrm>
              <a:off x="1789376" y="3629215"/>
              <a:ext cx="111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Hotspot</a:t>
              </a:r>
              <a:endParaRPr lang="fr-FR" dirty="0" smtClean="0"/>
            </a:p>
          </p:txBody>
        </p:sp>
      </p:grpSp>
      <p:pic>
        <p:nvPicPr>
          <p:cNvPr id="94" name="Image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35" y="855500"/>
            <a:ext cx="428618" cy="381794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665" y="1091649"/>
            <a:ext cx="540000" cy="42518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86572" y="1063322"/>
            <a:ext cx="540000" cy="447714"/>
          </a:xfrm>
          <a:prstGeom prst="rect">
            <a:avLst/>
          </a:prstGeom>
        </p:spPr>
      </p:pic>
      <p:cxnSp>
        <p:nvCxnSpPr>
          <p:cNvPr id="35" name="Connecteur droit 34"/>
          <p:cNvCxnSpPr>
            <a:stCxn id="93" idx="3"/>
            <a:endCxn id="33" idx="1"/>
          </p:cNvCxnSpPr>
          <p:nvPr/>
        </p:nvCxnSpPr>
        <p:spPr>
          <a:xfrm flipH="1" flipV="1">
            <a:off x="2426572" y="1287179"/>
            <a:ext cx="1381171" cy="1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93" idx="1"/>
            <a:endCxn id="32" idx="1"/>
          </p:cNvCxnSpPr>
          <p:nvPr/>
        </p:nvCxnSpPr>
        <p:spPr>
          <a:xfrm>
            <a:off x="5678885" y="1287180"/>
            <a:ext cx="1532780" cy="170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5645304" y="1025570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prstClr val="black"/>
                </a:solidFill>
              </a:rPr>
              <a:t>192.168.0.1</a:t>
            </a:r>
            <a:endParaRPr lang="fr-FR" sz="1100" dirty="0">
              <a:solidFill>
                <a:prstClr val="black"/>
              </a:solidFill>
            </a:endParaRPr>
          </a:p>
        </p:txBody>
      </p:sp>
      <p:cxnSp>
        <p:nvCxnSpPr>
          <p:cNvPr id="53" name="Connecteur droit 52"/>
          <p:cNvCxnSpPr>
            <a:stCxn id="32" idx="2"/>
          </p:cNvCxnSpPr>
          <p:nvPr/>
        </p:nvCxnSpPr>
        <p:spPr>
          <a:xfrm>
            <a:off x="7481665" y="1516832"/>
            <a:ext cx="0" cy="726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2884135" y="853361"/>
            <a:ext cx="8034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prstClr val="black"/>
                </a:solidFill>
              </a:rPr>
              <a:t>10.65.X.X</a:t>
            </a:r>
            <a:br>
              <a:rPr lang="fr-FR" sz="1100" dirty="0" smtClean="0">
                <a:solidFill>
                  <a:prstClr val="black"/>
                </a:solidFill>
              </a:rPr>
            </a:br>
            <a:r>
              <a:rPr lang="fr-FR" sz="1100" dirty="0" smtClean="0">
                <a:solidFill>
                  <a:prstClr val="black"/>
                </a:solidFill>
              </a:rPr>
              <a:t>(DHCP)</a:t>
            </a:r>
            <a:endParaRPr lang="fr-FR" sz="1100" dirty="0">
              <a:solidFill>
                <a:prstClr val="black"/>
              </a:solidFill>
            </a:endParaRPr>
          </a:p>
        </p:txBody>
      </p:sp>
      <p:sp>
        <p:nvSpPr>
          <p:cNvPr id="54" name="Nuage 53"/>
          <p:cNvSpPr/>
          <p:nvPr/>
        </p:nvSpPr>
        <p:spPr>
          <a:xfrm>
            <a:off x="83791" y="800790"/>
            <a:ext cx="1682597" cy="972779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Sogeti </a:t>
            </a:r>
            <a:r>
              <a:rPr lang="fr-FR" sz="1200" dirty="0" err="1" smtClean="0">
                <a:solidFill>
                  <a:srgbClr val="FF0000"/>
                </a:solidFill>
              </a:rPr>
              <a:t>Wired</a:t>
            </a:r>
            <a:endParaRPr lang="fr-FR" sz="1200" dirty="0" smtClean="0">
              <a:solidFill>
                <a:srgbClr val="FF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(machine inconnue)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97" name="Connecteur droit 96"/>
          <p:cNvCxnSpPr>
            <a:stCxn id="54" idx="0"/>
            <a:endCxn id="33" idx="3"/>
          </p:cNvCxnSpPr>
          <p:nvPr/>
        </p:nvCxnSpPr>
        <p:spPr>
          <a:xfrm flipV="1">
            <a:off x="1764986" y="1287179"/>
            <a:ext cx="12158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59532" y="2242026"/>
            <a:ext cx="821250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"server":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datacenter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"nyc2",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data_dir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"/var/consul",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log_level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"DEBUG",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enable_syslog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node_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":"server-A" </a:t>
            </a:r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Cluster Consul – Configuration Server </a:t>
            </a:r>
            <a:r>
              <a:rPr lang="fr-FR" sz="2800" dirty="0" err="1" smtClean="0">
                <a:solidFill>
                  <a:schemeClr val="accent4"/>
                </a:solidFill>
                <a:latin typeface="+mn-lt"/>
              </a:rPr>
              <a:t>bootstrap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996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59532" y="1935410"/>
            <a:ext cx="821250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"server":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datacenter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"nyc2",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data_dir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"/var/consul",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log_level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"DEBUG",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enable_syslog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start_join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":["192.168.0.13", "192.168.0.14"],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bind_addr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"192.168.0.12",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node_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":"server-A" </a:t>
            </a:r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Cluster Consul – Configuration Server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40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59532" y="942977"/>
            <a:ext cx="845455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"server": false,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datacenter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"nyc2",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data_dir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"/var/consul",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log_level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"DEBUG",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enable_syslog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start_join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["192.168.0.12", "192.168.0.13", "192.168.0.14"],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bind_addr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"192.168.0.16",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"node_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client-A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Cluster Consul – Configuration Client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59532" y="4581128"/>
            <a:ext cx="821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Dans le cas du client utilisé pour le monitoring via l’interface web il faut passer </a:t>
            </a:r>
          </a:p>
          <a:p>
            <a:r>
              <a:rPr lang="fr-FR" dirty="0" smtClean="0"/>
              <a:t>l’option « 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fr-FR" dirty="0" smtClean="0"/>
              <a:t> » à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4393671"/>
      </p:ext>
    </p:extLst>
  </p:cSld>
  <p:clrMapOvr>
    <a:masterClrMapping/>
  </p:clrMapOvr>
</p:sld>
</file>

<file path=ppt/theme/theme1.xml><?xml version="1.0" encoding="utf-8"?>
<a:theme xmlns:a="http://schemas.openxmlformats.org/drawingml/2006/main" name="SOGETI - Presentation 2010 v3">
  <a:themeElements>
    <a:clrScheme name="Sogeti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A5117"/>
      </a:accent1>
      <a:accent2>
        <a:srgbClr val="AF2626"/>
      </a:accent2>
      <a:accent3>
        <a:srgbClr val="D8D8D8"/>
      </a:accent3>
      <a:accent4>
        <a:srgbClr val="6B5E4F"/>
      </a:accent4>
      <a:accent5>
        <a:srgbClr val="C1B5AD"/>
      </a:accent5>
      <a:accent6>
        <a:srgbClr val="D88C0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9F5C96A9C233488EAEF86BAE9BB0DC" ma:contentTypeVersion="0" ma:contentTypeDescription="Crée un document." ma:contentTypeScope="" ma:versionID="c8256f7601edc3bbc79255dd618ac8b0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B12FB4F-A943-493B-B875-6D5D04C611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C21DD8-FAB6-4DD4-BCDC-FCBD54F1B1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B39A281-CC84-49AC-A49D-86BCB30113A3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19604</TotalTime>
  <Words>237</Words>
  <Application>Microsoft Office PowerPoint</Application>
  <PresentationFormat>Affichage à l'écran 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Trebuchet MS</vt:lpstr>
      <vt:lpstr>Verdana</vt:lpstr>
      <vt:lpstr>SOGETI - Presentation 2010 v3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Sogeti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Ateliers_04_Fil rouge</dc:title>
  <dc:subject>Fonctions EIMS</dc:subject>
  <dc:creator>SOGETI</dc:creator>
  <cp:lastModifiedBy>ELAIN, TRISTAN</cp:lastModifiedBy>
  <cp:revision>1395</cp:revision>
  <dcterms:created xsi:type="dcterms:W3CDTF">2010-05-20T13:53:11Z</dcterms:created>
  <dcterms:modified xsi:type="dcterms:W3CDTF">2018-03-28T13:21:37Z</dcterms:modified>
</cp:coreProperties>
</file>