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639" r:id="rId5"/>
    <p:sldId id="670" r:id="rId6"/>
    <p:sldId id="665" r:id="rId7"/>
    <p:sldId id="671" r:id="rId8"/>
    <p:sldId id="673" r:id="rId9"/>
    <p:sldId id="672" r:id="rId10"/>
    <p:sldId id="674" r:id="rId11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CC"/>
    <a:srgbClr val="FF9966"/>
    <a:srgbClr val="FF9900"/>
    <a:srgbClr val="FFCC66"/>
    <a:srgbClr val="FFFFFF"/>
    <a:srgbClr val="F0DBCB"/>
    <a:srgbClr val="DE3819"/>
    <a:srgbClr val="0D915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0518" autoAdjust="0"/>
    <p:restoredTop sz="94289" autoAdjust="0"/>
  </p:normalViewPr>
  <p:slideViewPr>
    <p:cSldViewPr snapToObjects="1" showGuides="1">
      <p:cViewPr varScale="1">
        <p:scale>
          <a:sx n="89" d="100"/>
          <a:sy n="89" d="100"/>
        </p:scale>
        <p:origin x="725" y="72"/>
      </p:cViewPr>
      <p:guideLst>
        <p:guide orient="horz" pos="482"/>
        <p:guide orient="horz" pos="300"/>
        <p:guide pos="2880"/>
      </p:guideLst>
    </p:cSldViewPr>
  </p:slideViewPr>
  <p:outlineViewPr>
    <p:cViewPr>
      <p:scale>
        <a:sx n="33" d="100"/>
        <a:sy n="33" d="100"/>
      </p:scale>
      <p:origin x="0" y="3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65" d="100"/>
          <a:sy n="65" d="100"/>
        </p:scale>
        <p:origin x="-3420" y="-102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AE031D-26DC-4A12-992B-1948497EC52C}" type="datetimeFigureOut">
              <a:rPr lang="fr-FR"/>
              <a:pPr>
                <a:defRPr/>
              </a:pPr>
              <a:t>22/01/2018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15F70E4-804D-4CA2-8785-F0E76A21F3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9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79F751F-2334-41B8-9B3F-45D88CAADC22}" type="datetimeFigureOut">
              <a:rPr lang="fr-FR"/>
              <a:pPr>
                <a:defRPr/>
              </a:pPr>
              <a:t>22/01/2018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64" y="4716193"/>
            <a:ext cx="5438748" cy="4466755"/>
          </a:xfrm>
          <a:prstGeom prst="rect">
            <a:avLst/>
          </a:prstGeom>
        </p:spPr>
        <p:txBody>
          <a:bodyPr vert="horz" lIns="95545" tIns="47772" rIns="95545" bIns="47772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2B0BA24-48B3-48DC-87EC-9822738FF6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7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4"/>
          <p:cNvGrpSpPr>
            <a:grpSpLocks/>
          </p:cNvGrpSpPr>
          <p:nvPr userDrawn="1"/>
        </p:nvGrpSpPr>
        <p:grpSpPr bwMode="auto">
          <a:xfrm>
            <a:off x="2963753" y="6161906"/>
            <a:ext cx="6022975" cy="579462"/>
            <a:chOff x="2664000" y="5711319"/>
            <a:chExt cx="6480000" cy="61918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384706" y="6093942"/>
              <a:ext cx="5759294" cy="73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824530" y="5838331"/>
              <a:ext cx="4319470" cy="365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103824" y="5966931"/>
              <a:ext cx="5040176" cy="539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664000" y="6240006"/>
              <a:ext cx="6480000" cy="90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543647" y="5711319"/>
              <a:ext cx="3600353" cy="174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3" name="Freeform 2"/>
          <p:cNvSpPr>
            <a:spLocks noChangeAspect="1"/>
          </p:cNvSpPr>
          <p:nvPr userDrawn="1"/>
        </p:nvSpPr>
        <p:spPr bwMode="gray">
          <a:xfrm>
            <a:off x="1085136" y="962161"/>
            <a:ext cx="7884000" cy="579615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sz="2400" b="1"/>
          </a:p>
        </p:txBody>
      </p:sp>
      <p:pic>
        <p:nvPicPr>
          <p:cNvPr id="24" name="Image 6" descr="logo SOGET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43508" y="154596"/>
            <a:ext cx="1992862" cy="448344"/>
          </a:xfrm>
          <a:prstGeom prst="rect">
            <a:avLst/>
          </a:prstGeom>
          <a:effectLst/>
        </p:spPr>
      </p:pic>
      <p:sp>
        <p:nvSpPr>
          <p:cNvPr id="26" name="Titre 1"/>
          <p:cNvSpPr>
            <a:spLocks noGrp="1"/>
          </p:cNvSpPr>
          <p:nvPr>
            <p:ph type="ctrTitle"/>
          </p:nvPr>
        </p:nvSpPr>
        <p:spPr>
          <a:xfrm>
            <a:off x="404036" y="1253827"/>
            <a:ext cx="6883716" cy="1470025"/>
          </a:xfrm>
        </p:spPr>
        <p:txBody>
          <a:bodyPr/>
          <a:lstStyle>
            <a:lvl1pPr algn="l">
              <a:defRPr>
                <a:latin typeface="Trebuchet MS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404036" y="2780928"/>
            <a:ext cx="621104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 bwMode="auto">
          <a:xfrm rot="10800000" flipH="1" flipV="1">
            <a:off x="-1" y="544984"/>
            <a:ext cx="9140825" cy="3600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35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D0000"/>
              </a:buClr>
              <a:defRPr/>
            </a:pPr>
            <a:endParaRPr lang="fr-FR" sz="2000">
              <a:latin typeface="Trebuchet MS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79712" y="6421438"/>
            <a:ext cx="6411813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API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63" y="6421438"/>
            <a:ext cx="500062" cy="365125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22FE3F-E2FD-43A3-86C3-811836842AB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63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Mise</a:t>
            </a:r>
            <a:r>
              <a:rPr kumimoji="0" lang="fr-FR" sz="6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en place </a:t>
            </a: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Consul</a:t>
            </a: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8100" y="3552242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54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Consul agent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7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Consul agent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Pour mettre en place un agent il faut, au minimum, les 5 options suivantes :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smtClean="0"/>
              <a:t>server</a:t>
            </a:r>
            <a:r>
              <a:rPr lang="fr-FR" sz="2000" dirty="0" smtClean="0"/>
              <a:t> » : Définit si l’agent est un serveur ou un client.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data_dir</a:t>
            </a:r>
            <a:r>
              <a:rPr lang="fr-FR" sz="2000" dirty="0" smtClean="0"/>
              <a:t> » : Chemin du répertoire où seront stockées les données pour la persistance.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start_join</a:t>
            </a:r>
            <a:r>
              <a:rPr lang="fr-FR" sz="2000" dirty="0" smtClean="0"/>
              <a:t> » : Liste des adresses des autres serveurs du cluster.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bind_addr</a:t>
            </a:r>
            <a:r>
              <a:rPr lang="fr-FR" sz="2000" dirty="0" smtClean="0"/>
              <a:t> » : Adresse de la machine sur le réseau</a:t>
            </a:r>
          </a:p>
          <a:p>
            <a:endParaRPr lang="fr-FR" sz="2000" dirty="0" smtClean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encrypt</a:t>
            </a:r>
            <a:r>
              <a:rPr lang="fr-FR" sz="2000" dirty="0" smtClean="0"/>
              <a:t> » : La clé secrète de chiffrement pour le trafic réseau de Consul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4240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Consul agent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 l’agent est un serveur, il faut aussi ajouter </a:t>
            </a:r>
            <a:r>
              <a:rPr lang="fr-FR" sz="2000" dirty="0" smtClean="0"/>
              <a:t>l’option :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bootstrap</a:t>
            </a:r>
            <a:r>
              <a:rPr lang="fr-FR" sz="2000" dirty="0" smtClean="0"/>
              <a:t> » Permet au premier serveur lancé de s’auto élire en tant que leader. Laisser à false pour le lancement de serveurs standards.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319309" y="2960948"/>
            <a:ext cx="8821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 l’agent est un client, </a:t>
            </a:r>
            <a:r>
              <a:rPr lang="fr-FR" sz="2000" dirty="0" smtClean="0"/>
              <a:t>on peut ajouter l’option </a:t>
            </a:r>
            <a:r>
              <a:rPr lang="fr-FR" sz="2000" dirty="0"/>
              <a:t>:</a:t>
            </a:r>
          </a:p>
          <a:p>
            <a:endParaRPr lang="fr-FR" sz="2000" dirty="0"/>
          </a:p>
          <a:p>
            <a:r>
              <a:rPr lang="fr-FR" sz="2000" dirty="0"/>
              <a:t>« </a:t>
            </a:r>
            <a:r>
              <a:rPr lang="fr-FR" sz="2000" b="1" dirty="0" err="1"/>
              <a:t>ui</a:t>
            </a:r>
            <a:r>
              <a:rPr lang="fr-FR" sz="2000" dirty="0"/>
              <a:t> » : Définit si l’agent implémente une interface utilisateur.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0003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40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Démarrer un cluster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6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– Démarrer un cluster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Afin de démarrer un cluster Consul il faut procéder comme suit :</a:t>
            </a:r>
          </a:p>
          <a:p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Démarrer un premier serveur en « </a:t>
            </a:r>
            <a:r>
              <a:rPr lang="fr-FR" sz="2000" dirty="0" err="1" smtClean="0"/>
              <a:t>bootstrap</a:t>
            </a:r>
            <a:r>
              <a:rPr lang="fr-FR" sz="2000" dirty="0" smtClean="0"/>
              <a:t> mode »</a:t>
            </a:r>
          </a:p>
          <a:p>
            <a:pPr lvl="1"/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Démarrer les autres serveurs une fois que le leader est initialisé</a:t>
            </a:r>
          </a:p>
          <a:p>
            <a:pPr lvl="1"/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Couper le serveur </a:t>
            </a:r>
            <a:r>
              <a:rPr lang="fr-FR" sz="2000" dirty="0" err="1" smtClean="0"/>
              <a:t>bootstrap</a:t>
            </a:r>
            <a:r>
              <a:rPr lang="fr-FR" sz="2000" dirty="0" smtClean="0"/>
              <a:t> et le relancer en « standard » afin qu’une élection de leader sois faite entre tous les serveurs</a:t>
            </a:r>
          </a:p>
          <a:p>
            <a:pPr lvl="1"/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Lancer les clients</a:t>
            </a:r>
          </a:p>
        </p:txBody>
      </p:sp>
    </p:spTree>
    <p:extLst>
      <p:ext uri="{BB962C8B-B14F-4D97-AF65-F5344CB8AC3E}">
        <p14:creationId xmlns:p14="http://schemas.microsoft.com/office/powerpoint/2010/main" val="195876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– Démarrer un cluster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E230ED-9E76-46B5-92C4-AB7962005D3F}"/>
              </a:ext>
            </a:extLst>
          </p:cNvPr>
          <p:cNvGrpSpPr/>
          <p:nvPr/>
        </p:nvGrpSpPr>
        <p:grpSpPr>
          <a:xfrm>
            <a:off x="1411867" y="3212974"/>
            <a:ext cx="1871142" cy="972779"/>
            <a:chOff x="2155105" y="3861048"/>
            <a:chExt cx="1336774" cy="720080"/>
          </a:xfrm>
        </p:grpSpPr>
        <p:pic>
          <p:nvPicPr>
            <p:cNvPr id="26" name="Image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095" y="3905903"/>
              <a:ext cx="517589" cy="222637"/>
            </a:xfrm>
            <a:prstGeom prst="rect">
              <a:avLst/>
            </a:prstGeom>
          </p:spPr>
        </p:pic>
        <p:sp>
          <p:nvSpPr>
            <p:cNvPr id="27" name="Rectangle à coins arrondis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95582EE-8B26-42D1-A65F-CB3D8ACB3AAF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25" name="Rectangle à coins arrondis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4861F3-3648-4041-BBFF-4AAA68264099}"/>
              </a:ext>
            </a:extLst>
          </p:cNvPr>
          <p:cNvSpPr/>
          <p:nvPr/>
        </p:nvSpPr>
        <p:spPr>
          <a:xfrm flipH="1">
            <a:off x="3604144" y="1526401"/>
            <a:ext cx="1871142" cy="972779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Rectangle à coins arrondis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EF6DF5-5B2C-46F6-9EF9-79BC9ADA4131}"/>
              </a:ext>
            </a:extLst>
          </p:cNvPr>
          <p:cNvSpPr/>
          <p:nvPr/>
        </p:nvSpPr>
        <p:spPr>
          <a:xfrm flipH="1">
            <a:off x="5891328" y="3212974"/>
            <a:ext cx="1871142" cy="972779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Rectangle à coins arrondis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A81684-A042-48EE-B7E8-F8866E052C48}"/>
              </a:ext>
            </a:extLst>
          </p:cNvPr>
          <p:cNvSpPr/>
          <p:nvPr/>
        </p:nvSpPr>
        <p:spPr>
          <a:xfrm>
            <a:off x="1228413" y="1389507"/>
            <a:ext cx="6732748" cy="4500500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27" idx="0"/>
            <a:endCxn id="25" idx="3"/>
          </p:cNvCxnSpPr>
          <p:nvPr/>
        </p:nvCxnSpPr>
        <p:spPr>
          <a:xfrm flipV="1">
            <a:off x="2347438" y="2012791"/>
            <a:ext cx="1256706" cy="120018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0689A2F-8150-4EE8-86E5-36A4AD124EC4}"/>
              </a:ext>
            </a:extLst>
          </p:cNvPr>
          <p:cNvCxnSpPr>
            <a:cxnSpLocks/>
            <a:stCxn id="23" idx="0"/>
            <a:endCxn id="25" idx="1"/>
          </p:cNvCxnSpPr>
          <p:nvPr/>
        </p:nvCxnSpPr>
        <p:spPr>
          <a:xfrm flipH="1" flipV="1">
            <a:off x="5475286" y="2012791"/>
            <a:ext cx="1351613" cy="120018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3CA8B9-B9C7-4C5E-945E-30789F67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84" y="1605531"/>
            <a:ext cx="724492" cy="30076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3CA8B9-B9C7-4C5E-945E-30789F67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26" y="3248213"/>
            <a:ext cx="724492" cy="300767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3928713" y="2012790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Server 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789376" y="3629215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Server 2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6205247" y="357943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Server 3</a:t>
            </a:r>
            <a:endParaRPr lang="fr-FR" dirty="0"/>
          </a:p>
        </p:txBody>
      </p:sp>
      <p:grpSp>
        <p:nvGrpSpPr>
          <p:cNvPr id="45" name="Groupe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E230ED-9E76-46B5-92C4-AB7962005D3F}"/>
              </a:ext>
            </a:extLst>
          </p:cNvPr>
          <p:cNvGrpSpPr/>
          <p:nvPr/>
        </p:nvGrpSpPr>
        <p:grpSpPr>
          <a:xfrm>
            <a:off x="2548410" y="4549332"/>
            <a:ext cx="1871142" cy="972779"/>
            <a:chOff x="2155105" y="3861048"/>
            <a:chExt cx="1336774" cy="720080"/>
          </a:xfrm>
        </p:grpSpPr>
        <p:pic>
          <p:nvPicPr>
            <p:cNvPr id="46" name="Image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095" y="3905903"/>
              <a:ext cx="517589" cy="222637"/>
            </a:xfrm>
            <a:prstGeom prst="rect">
              <a:avLst/>
            </a:prstGeom>
          </p:spPr>
        </p:pic>
        <p:sp>
          <p:nvSpPr>
            <p:cNvPr id="47" name="Rectangle à coins arrondis 4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95582EE-8B26-42D1-A65F-CB3D8ACB3AAF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48" name="ZoneTexte 47"/>
          <p:cNvSpPr txBox="1"/>
          <p:nvPr/>
        </p:nvSpPr>
        <p:spPr>
          <a:xfrm>
            <a:off x="2925919" y="4926263"/>
            <a:ext cx="11161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1</a:t>
            </a:r>
          </a:p>
          <a:p>
            <a:pPr algn="ctr"/>
            <a:r>
              <a:rPr lang="fr-FR" sz="1100" i="1" dirty="0" smtClean="0"/>
              <a:t>&lt;</a:t>
            </a:r>
            <a:r>
              <a:rPr lang="fr-FR" sz="1100" i="1" dirty="0" err="1" smtClean="0"/>
              <a:t>ui</a:t>
            </a:r>
            <a:r>
              <a:rPr lang="fr-FR" sz="1100" i="1" dirty="0" smtClean="0"/>
              <a:t>&gt;</a:t>
            </a:r>
            <a:endParaRPr lang="fr-FR" sz="1100" i="1" dirty="0"/>
          </a:p>
        </p:txBody>
      </p:sp>
      <p:grpSp>
        <p:nvGrpSpPr>
          <p:cNvPr id="49" name="Groupe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E230ED-9E76-46B5-92C4-AB7962005D3F}"/>
              </a:ext>
            </a:extLst>
          </p:cNvPr>
          <p:cNvGrpSpPr/>
          <p:nvPr/>
        </p:nvGrpSpPr>
        <p:grpSpPr>
          <a:xfrm>
            <a:off x="4801076" y="4549333"/>
            <a:ext cx="1871142" cy="972779"/>
            <a:chOff x="2155105" y="3861048"/>
            <a:chExt cx="1336774" cy="720080"/>
          </a:xfrm>
        </p:grpSpPr>
        <p:pic>
          <p:nvPicPr>
            <p:cNvPr id="50" name="Image 4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095" y="3905903"/>
              <a:ext cx="517589" cy="222637"/>
            </a:xfrm>
            <a:prstGeom prst="rect">
              <a:avLst/>
            </a:prstGeom>
          </p:spPr>
        </p:pic>
        <p:sp>
          <p:nvSpPr>
            <p:cNvPr id="51" name="Rectangle à coins arrondis 5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95582EE-8B26-42D1-A65F-CB3D8ACB3AAF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5172867" y="4926263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2</a:t>
            </a:r>
            <a:endParaRPr lang="fr-FR" dirty="0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47" idx="3"/>
            <a:endCxn id="27" idx="2"/>
          </p:cNvCxnSpPr>
          <p:nvPr/>
        </p:nvCxnSpPr>
        <p:spPr>
          <a:xfrm flipH="1" flipV="1">
            <a:off x="2347438" y="4185753"/>
            <a:ext cx="200972" cy="84996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51" idx="1"/>
            <a:endCxn id="23" idx="2"/>
          </p:cNvCxnSpPr>
          <p:nvPr/>
        </p:nvCxnSpPr>
        <p:spPr>
          <a:xfrm flipV="1">
            <a:off x="6672218" y="4185753"/>
            <a:ext cx="154681" cy="84997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 flipH="1" flipV="1">
            <a:off x="4419552" y="5035722"/>
            <a:ext cx="381524" cy="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à coins arrondis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5582EE-8B26-42D1-A65F-CB3D8ACB3AAF}"/>
              </a:ext>
            </a:extLst>
          </p:cNvPr>
          <p:cNvSpPr/>
          <p:nvPr/>
        </p:nvSpPr>
        <p:spPr>
          <a:xfrm flipH="1">
            <a:off x="2963716" y="6030052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3061715" y="6158781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3</a:t>
            </a:r>
            <a:endParaRPr lang="fr-FR" sz="1200" dirty="0"/>
          </a:p>
        </p:txBody>
      </p:sp>
      <p:sp>
        <p:nvSpPr>
          <p:cNvPr id="67" name="Rectangle à coins arrondis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5582EE-8B26-42D1-A65F-CB3D8ACB3AAF}"/>
              </a:ext>
            </a:extLst>
          </p:cNvPr>
          <p:cNvSpPr/>
          <p:nvPr/>
        </p:nvSpPr>
        <p:spPr>
          <a:xfrm flipH="1">
            <a:off x="5210664" y="6030052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317034" y="6145564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4</a:t>
            </a:r>
            <a:endParaRPr lang="fr-FR" sz="1200" dirty="0"/>
          </a:p>
        </p:txBody>
      </p:sp>
      <p:sp>
        <p:nvSpPr>
          <p:cNvPr id="69" name="Rectangle à coins arrondis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5582EE-8B26-42D1-A65F-CB3D8ACB3AAF}"/>
              </a:ext>
            </a:extLst>
          </p:cNvPr>
          <p:cNvSpPr/>
          <p:nvPr/>
        </p:nvSpPr>
        <p:spPr>
          <a:xfrm flipH="1">
            <a:off x="8059240" y="3344711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8157319" y="3466397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5</a:t>
            </a:r>
            <a:endParaRPr lang="fr-FR" sz="1200" dirty="0"/>
          </a:p>
        </p:txBody>
      </p:sp>
      <p:sp>
        <p:nvSpPr>
          <p:cNvPr id="71" name="Rectangle à coins arrondis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5582EE-8B26-42D1-A65F-CB3D8ACB3AAF}"/>
              </a:ext>
            </a:extLst>
          </p:cNvPr>
          <p:cNvSpPr/>
          <p:nvPr/>
        </p:nvSpPr>
        <p:spPr>
          <a:xfrm flipH="1">
            <a:off x="30924" y="3346845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99497" y="3473678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2</a:t>
            </a:r>
            <a:endParaRPr lang="fr-FR" sz="1200" dirty="0"/>
          </a:p>
        </p:txBody>
      </p:sp>
      <p:sp>
        <p:nvSpPr>
          <p:cNvPr id="73" name="Rectangle à coins arrondis 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5582EE-8B26-42D1-A65F-CB3D8ACB3AAF}"/>
              </a:ext>
            </a:extLst>
          </p:cNvPr>
          <p:cNvSpPr/>
          <p:nvPr/>
        </p:nvSpPr>
        <p:spPr>
          <a:xfrm flipH="1">
            <a:off x="4019450" y="567412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4106216" y="724009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1</a:t>
            </a:r>
            <a:endParaRPr lang="fr-FR" sz="12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flipV="1">
            <a:off x="4539715" y="1272449"/>
            <a:ext cx="0" cy="25395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71" idx="1"/>
            <a:endCxn id="27" idx="3"/>
          </p:cNvCxnSpPr>
          <p:nvPr/>
        </p:nvCxnSpPr>
        <p:spPr>
          <a:xfrm>
            <a:off x="1071454" y="3699364"/>
            <a:ext cx="340413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23" idx="1"/>
            <a:endCxn id="69" idx="3"/>
          </p:cNvCxnSpPr>
          <p:nvPr/>
        </p:nvCxnSpPr>
        <p:spPr>
          <a:xfrm flipV="1">
            <a:off x="7762470" y="3697230"/>
            <a:ext cx="296770" cy="213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65" idx="0"/>
            <a:endCxn id="47" idx="2"/>
          </p:cNvCxnSpPr>
          <p:nvPr/>
        </p:nvCxnSpPr>
        <p:spPr>
          <a:xfrm flipV="1">
            <a:off x="3483981" y="5522111"/>
            <a:ext cx="0" cy="50794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67" idx="0"/>
            <a:endCxn id="51" idx="2"/>
          </p:cNvCxnSpPr>
          <p:nvPr/>
        </p:nvCxnSpPr>
        <p:spPr>
          <a:xfrm flipV="1">
            <a:off x="5730929" y="5522112"/>
            <a:ext cx="5718" cy="50794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GETI - Presentation 2010 v3">
  <a:themeElements>
    <a:clrScheme name="Soget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117"/>
      </a:accent1>
      <a:accent2>
        <a:srgbClr val="AF2626"/>
      </a:accent2>
      <a:accent3>
        <a:srgbClr val="D8D8D8"/>
      </a:accent3>
      <a:accent4>
        <a:srgbClr val="6B5E4F"/>
      </a:accent4>
      <a:accent5>
        <a:srgbClr val="C1B5AD"/>
      </a:accent5>
      <a:accent6>
        <a:srgbClr val="D88C0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F5C96A9C233488EAEF86BAE9BB0DC" ma:contentTypeVersion="0" ma:contentTypeDescription="Crée un document." ma:contentTypeScope="" ma:versionID="c8256f7601edc3bbc79255dd618ac8b0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C21DD8-FAB6-4DD4-BCDC-FCBD54F1B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B39A281-CC84-49AC-A49D-86BCB30113A3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B12FB4F-A943-493B-B875-6D5D04C611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19279</TotalTime>
  <Words>119</Words>
  <Application>Microsoft Office PowerPoint</Application>
  <PresentationFormat>Affichage à l'écran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Verdana</vt:lpstr>
      <vt:lpstr>SOGETI - Presentation 2010 v3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Sogeti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Ateliers_04_Fil rouge</dc:title>
  <dc:subject>Fonctions EIMS</dc:subject>
  <dc:creator>SOGETI</dc:creator>
  <cp:lastModifiedBy>ELAIN, TRISTAN</cp:lastModifiedBy>
  <cp:revision>1381</cp:revision>
  <dcterms:created xsi:type="dcterms:W3CDTF">2010-05-20T13:53:11Z</dcterms:created>
  <dcterms:modified xsi:type="dcterms:W3CDTF">2018-01-22T10:22:50Z</dcterms:modified>
</cp:coreProperties>
</file>