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8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87" r:id="rId23"/>
    <p:sldId id="290" r:id="rId24"/>
    <p:sldId id="301" r:id="rId25"/>
    <p:sldId id="292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88" r:id="rId36"/>
    <p:sldId id="266" r:id="rId3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0:32.1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2170 13282 0,'123'0'78,"18"0"-62,177 0-1,-177 0-15,-35 0 16,35 0-16,-53 0 16,71-18-1,-124 18 1,-17 0-16,70-17 47,-35 17-47,0 0 0,35 0 15,0 0-15,141 0 32,-123-18-32,35 18 15,89 0 1,-142 0-16,18-17 15,123 17 32,-211 0-47,34 0 0,1 0 16,36 0-16,87 0 16,-70 0-1,0 0-15,458 70 47,-476-70-47,18 0 16,-18 0-16,106 35 31,-88-17-31,71-18 31,-125 0-31,37 0 31,-72 0-15,36 0 0,0 0-16,0 0 15,-18 0-15,53 0 32,-70 0-32,17 0 0,18 0 15,-35-18 1,17 18-16,283-17 47,-265 17-47,-18-18 15,0 18-15,1 0 16,140-18 15,-123 18-31,35 0 16,0 18-16,-17 0 15,52-18 1,-88 0-16,-17 0 16,88 35 31,-35-35-47,-1 0 0,-17 0 15,106 18 16,-124-18-31,53 17 16,318 19 15,-318-36-31,71 0 32,-106 0-32,0 0 15,-18 0-15,18 0 16,88 0-1,-53 0-15,-17 0 16,211 17 0,-229-17-1,-18 0 1,-17 0-16,35 0 16,-18 0-16,282 0 46,-246 0-46,-18 0 0,-18-17 16,1 17-16,34-18 31,-17 18-31,-18-18 0,53 1 32,-35 17-32,18 0 15,194 0 1,-195 0-1,195-18 1,-71 0-16,-53 1 16,300-1-1,-282 0 1,-18 18-16,141-35 47,-212 35-47,36 0 15,-18 0-15,106 18 32,-88-18-32,-17 17 0,210 19 31,-193-19-31,159 19 31,-195-36-31,213 0 31,-231 0-31,-34 0 16,0 0 0,17 0 15,0-18-15,89 18-1,-71 0 1,0 0-16,-18 0 31,0 0-31,-17 0 0,-1 0 16,1 0 31,70 0-32,247 71 1,-123-36-16,17-18 15,212 19 1,-247-36-16,-123 0 16,-1 0-1,-52 0 1,0 0-16,-1 0 31,-17-18 0,18 18 1,-18-18 77,18 18-93,35-52-1,-36 16 1,19-17-16,16 0 16,-16 1-16,17-19 31,-18 53-31,-35 1 0,18-19 31,-1 36-31,-17-17 31,18 17 1,-18-18-17,17 1 1,-52 17 171,-88 35-187,-54-18 32,-17-17-32,36 18 0,-36-18 15,35 0-15,-35 0 16,-159 53 15,265-53-31,35 18 16,35-18-16,1 0 62,-1 0-15,-17 17-16,17-17-31,0 0 16,-17 0 0,17 0-16,1 0 15,-71 18 1,35-18-16,17 18 15,-34-18 1,52 0-16,-17 0 16,-53 17-1,70-17 1,-70 18 15,53-18-31,17 0 78,-35-18 32,-17-17-110,52 17 15,0 1-15,1-1 47,-1 18-47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1:50:35.4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2995 11396 0,'0'0'16,"0"0"-16,0 0 15,0 0-15,0 0 16,0 0-1,0 0-15,0 0 0,0 16 16,0 11-16,0 9 16,0-4-16,0-7 0,0-5 15,0-3-15,0 5 16,0-4-16,4 2 16,3-5-16,-3-4 15,5-5-15,2 0 16,3-3-16,-4 0 15,8-3-15,2 0 16,4-3-16,0 0 16,3-5-16,3 2 15,-1-6-15,4 0 0,-1 0 16,-32 12-16,33-15 16,-33 15-16,0 0 15,0 0 1,33-11-16,-33 11 0,0 0 15,32-4-15,-32 4 16,0 0-16,21 6 16,-21-6-16,11 16 0,-11-16 15,0 0-15,6 23 16,-6-23-16,0 0 16,0 0-16,4 27 15,-4-27-15,0 0 16,0 0-16,2 32 15,-2-32-15,0 0 16,0 0-16,4 26 16,-4-26-16,0 0 0,0 0 15,3 27-15,-3-27 16,0 0-16,0 0 16,2 18-16,-2-18 15,0 0-15,0 0 16,0 14-16,0-14 15,0 0-15,0 0 0,3 10 16,-3-10 0,0 0-16,0 0 0,0 8 15,0-8-15,0 0 16,0 0-16,3 7 16,-3-7-16,0 0 15,0 0-15,3 6 16,-3-6-16,0 0 15,0 0-15,0 5 16,0-5-16,0 0 0,0 0 16,3 6-16,-3-6 15,0 0-15,0 0 16,3 6-16,-3-6 16,0 0-16,0 0 15,0 9-15,0-9 16,0 0-16,-3 9 15</inkml:trace>
  <inkml:trace contextRef="#ctx0" brushRef="#br0" timeOffset="3382.8855">17381 7604 0,'0'0'0,"0"0"0,0 0 15,0 0-15,0 0 16,0 0-16,0 0 16,0 0-16,0 0 0,0 0 15,0 0-15,0 0 16,0 0-16,0 0 15,0 0-15,0 27 16,0 20-16,0 21 16,-2-6-16,2-9 15,0-11-15,0-7 16,0-10-16,2-5 16,1 1-16,1-6 15,2-1-15,-6-14 0,0 0 16,11 15-16,11-6 15,8-6-15,2-6 16,6-12-16,8-5 16,3-13-16,19-14 15,7-13-15,1-8 16,38-33 0,28-34-16,21-26 0,-9 22 15,-154 139-15,127-92 16</inkml:trace>
  <inkml:trace contextRef="#ctx0" brushRef="#br0" timeOffset="6940.2877">12894 8978 0,'0'0'0,"0"0"0,0 0 15,0 15-15,-7 11 16,2 7-16,2-6 16,0 0-16,0 2 15,3-2-15,3 0 16,3-1-16,12-5 16,9-7-16,-5-1 0,5-8 15,-2 1-15,7-6 16,6-3-16,13-8 15,17-16-15,12-12 16,12-13-16,33-35 16,26-25-16,6-31 15,-21 4-15</inkml:trace>
  <inkml:trace contextRef="#ctx0" brushRef="#br0" timeOffset="9405.6676">12019 9911 0,'0'0'16,"0"0"-16,0 0 16,0 0-16,0 0 15,0 0-15,0 0 16,0 0-16,0 0 15,0 0-15,0 0 0,0 0 16,0 21 0,0 15-16,0 11 15,0-9-15,0-5 0,6-9 16,-2-6-16,4-7 16,4-4-16,3-5 15,17-8-15,15-6 16,23-11-16,38-19 15,55-29-15,45-27 0,6-5 32</inkml:trace>
  <inkml:trace contextRef="#ctx0" brushRef="#br0" timeOffset="24646.4735">23371 946 0,'0'0'0,"0"0"15,0 0-15,0 0 16,0 0-16,0 0 15,0 0-15,0 0 0,0 0 16,0 0-16,0 0 16,0 0-1,0 0-15,0 0 0,0 0 16,0 0-16,0 0 16,6 24-16,-1 12 15,1 5-15,-6-11 16,0-4-16,0 1 15,0 3-15,0-3 16,0-4-16,0-3 0,-3-1 16,3-5-16,0-3 15,0-4-15,0-7 16,0 0-16,0-12 16,0 1-16,-3-5 15,3-4-15,6-7 0</inkml:trace>
  <inkml:trace contextRef="#ctx0" brushRef="#br0" timeOffset="24893.1125">23273 813 0,'0'0'0,"0"0"16,0 0-16,0 0 16,0 0-16,0 0 0,0 0 15,0 0-15,0 0 16,0 0-16,0 0 15,0 0-15</inkml:trace>
  <inkml:trace contextRef="#ctx0" brushRef="#br0" timeOffset="25645.1062">23542 1015 0,'0'0'0,"0"0"16,0 0-16,0 0 15,0 0-15,0 0 0,0 0 16,0 0-16,0 0 16,0 0-16,0 0 15,0 0-15,7 24 16,-4 14-16,3 18 15,-1-11-15,-5-7 16,3-5-16,0-4 16,-3-11-16,3-6 15,-3-6-15,0 0 0,0 0 16,4-2-16,-1-2 16,-1-8-16,1-3 15,3-3-15,-3-5 16,3-8-16,3-1 15,-3-1-15,2-2 16,1 2-16,1 0 16,-1 7-16,0-1 15,3 3-15,-3 3 0,2 6 16,1 0-16,0 4 16,-1-2-16,-1 7 15,1 7-15,-2 2 16,-3 5-16,0 4 15,0 6-15,-3 5 16,-1 7-16,-2-4 16,0 3-16,0 1 0,-2-3 15,2-33-15,-3 36 16,3-36-16,0 0 16,0 0-16,-6 30 15,3-10-15,0-11 16,3-6-16,0-9 15,-4 0-15</inkml:trace>
  <inkml:trace contextRef="#ctx0" brushRef="#br0" timeOffset="26179.4844">24058 541 0,'0'0'16,"0"0"-16,0 0 15,0 0-15,0 0 16,0 0-16,0 0 16,0 0-16,0 26 0,0 22 15,0 14 1,0-6-16,0-6 0,0 4 15,0-54-15,0 57 16,0 4-16,6-1 16,-6-60-16,7 59 15,-7-59-15,11 53 16,-11-53-16,0 0 16,6 51-16,-6-51 0,0 0 15,6 44-15,-6-44 16,0 0-16,2 23 15,-2-23-15,0 0 16,-2 0-16,2 0 16,0 0-16,-9-21 0</inkml:trace>
  <inkml:trace contextRef="#ctx0" brushRef="#br0" timeOffset="26427.6192">23887 1071 0,'0'0'0,"0"0"16,0 0-16,0 0 16,0 0-16,0 0 15,0 0-15,0 0 16,20-3-16,15-12 15,17 1-15,-11-2 16,-9 8-16,-5 5 16,-4-3-16,2 6 15,-4-3-15</inkml:trace>
  <inkml:trace contextRef="#ctx0" brushRef="#br0" timeOffset="29939.2379">25022 1050 0,'0'0'0,"0"0"16,0 0-16,0 0 15,0 0-15,0 0 16,0 0-16,0 0 15,0 0-15,0 0 0,0 0 16,0 0-16,0 0 16,0 0-16,0 0 15,0 0-15,0 0 16,0 0-16,0 0 16,0 0-16,0 0 15,0 0-15,0 0 16,0 0-16,-9 0 15,-11 0-15,-9 3 16,1 3-16,4 6 0,6-3 16,4 8-16,-1 1 15,3 6-15,7-3 16,-1 3-16,3-4 16,3-2-16,6-1 15,2-1-15,1-2 16,3 2-16,2-7 0,2-4 15,1-2-15,1-3 16,3-3-16,0-5 16,-3-2-16,-1-2 15,1-8-15,-1 1 16,-4-4-16,-5 3 16,-2-2-16,1 2 15,-7 2-15,0 1 16,0 4-16,0 2 0,-7-1 15,4 3-15,3 0 16,-3 3-16,3 3 16,0 3-16,3 0 15,0 3-15,4 0 16,-2 3-16,1 6 16,3 6-16,4 6 15,-5 5-15,4 0 16,-3 7-16,-3-4 0,3 7 15,-6-3-15,2-4 16,1-5-16,-2-6 16,1-7-16,1-8 15,3-6-15,9-2 0</inkml:trace>
  <inkml:trace contextRef="#ctx0" brushRef="#br0" timeOffset="58559.7297">25419 1074 0,'0'0'0,"0"0"16,0 0-16,0 0 15,0 0-15,0 0 16,0 0-16,0 0 16,0 0-16,0 0 15,0 0-15,27-3 16,18-6-16,14-6 15,-8 7-15,-16-1 0,-6-1 16,-11 7-16,-3 1 16,-9 4-16,-6 1 15,-6 7-15</inkml:trace>
  <inkml:trace contextRef="#ctx0" brushRef="#br0" timeOffset="58788.7361">25425 1263 0,'0'0'0,"0"0"15,0 0-15,0 0 16,0 0-16,0 0 16,34 0-16,21 0 15,25-5-15,-14-4 16,-10-3-16,-13-1 15,-3 2-15,-40 11 0,30-6 16,-7 0-16</inkml:trace>
  <inkml:trace contextRef="#ctx0" brushRef="#br0" timeOffset="59891.7576">26010 932 0,'0'0'15,"0"0"-15,0 0 16,0 0-16,0 0 0,0 0 16,0 0-16,0 0 15,0 0-15,0 0 16,17-15-16,7-6 16,8-8-16,-4 8 15,-2 6-15,1 0 16,-7 3-16,-2 7 15,-1 2-15,-2 3 16,-6 3-16,0 5 0,-7 4 16,-2 6-16,-2 3 15,-4 2-15,-3 4 16,-2 3-16,-4 2 16,0 4-16,0-3 15,4-1-15,1 4 16,5-4-16,2-2 15,3-4-15,3-2 16,2-1-16,5-2 0,-2-3 16,8-3-16,-2-3 15,10-6-15,3-3 16,3-6-16,-1-6 16,-3-2-16,-26 11 15,0 0-15,0 0 16,29-20-16,-2 4 15</inkml:trace>
  <inkml:trace contextRef="#ctx0" brushRef="#br0" timeOffset="60142.962">26630 1263 0,'0'0'0,"0"0"0,0 0 16,0 0-16,0 0 15,0 31-15,0 19 16,0 18-16,0-6 16,-10-6-16,-4 0 15,-4-3-15,18-53 16,-21 48-16,21-48 16,0 0-1,0 0-15,-18 33 0,9-16 16,3-20-16,6-8 0,3-14 15</inkml:trace>
  <inkml:trace contextRef="#ctx0" brushRef="#br0" timeOffset="60773.901">26830 648 0,'0'0'0,"0"0"0,0 0 15,0 0-15,0 0 16,0 0-16,0 0 15,0 0-15,0 29 16,0 24-16,0 18 16,0-10-16,0-6 15,0-2-15,0 0 0,0-53 16,0 54-16,0-54 16,0 62-16,0-62 15,0 0-15,0 0 16,0 59-16,0-59 15,0 0-15,0 0 16,6 47-16,4-23 16,1-15-16,4-15 0,0-6 15,5-6-15,8-2 16,-2-1-16,-26 21 16,0 0-16,32-20 15,-32 20-15,39-18 16,-39 18-16,41-3 15,-41 3-15,36 5 16,-9 14-16,-27-19 16,15 26-16,-12 6 15,-6 7-15,-12 0 16,-2 0-16,17-39 0,-24 35 16,24-35-16,0 0 15,-30 26-15,30-26 16,-30 13-16,30-13 15,-21-7-15,21 7 0,-11-26 16</inkml:trace>
  <inkml:trace contextRef="#ctx0" brushRef="#br0" timeOffset="61243.3693">27387 1050 0,'0'0'0,"0"0"0,0 0 16,0 0-16,0 0 16,0 0-16,31 0 15,19 0-15,18 0 16,-14 0-16,-10 0 16,-12 0-16,-8 0 15,-13 6-15,-16 0 0</inkml:trace>
  <inkml:trace contextRef="#ctx0" brushRef="#br0" timeOffset="61443.2349">27519 1323 0,'0'0'0,"0"0"16,0 0-16,0 0 15,0 0-15,0 0 16,32 0-16,24-6 15,21 1-15,-14-2 16,-12-4-16,-11-5 16,-13 1-16,-7 7 15</inkml:trace>
  <inkml:trace contextRef="#ctx0" brushRef="#br0" timeOffset="62073.8817">27925 873 0,'0'0'0,"0"0"15,0 0 1,0 0-16,0 0 16,0 0-16,0 0 0,17-3 15,10-5-15,8-8 16,-8 10-16,-1 0 15,-1 3-15,-8 3 16,1-3-16,-6 6 16,-3 3-16,-9 6 15,-2 9-15,-8 3 0,-1-1 16,-5-2-16,-4 6 16,-4-4-16,3-2 15,4-4-15,4 1 16,7-3-16,6-3 15,6 0-15,12-6 16,3 0-16,6 0 0,-1 0 16,7 0-16,3 2 15,-1 4-15,-35-12 16,34 18-16,-34-18 16,26 27-16,-26-27 15,20 32-15,-20-32 16,10 42-16,-10-42 15,-7 44-15,-4 0 0,-10 1 16,-6-13 0,27-32-16,-33 29 0,-3-7 15,36-22-15,0 0 16,-38 0-16</inkml:trace>
  <inkml:trace contextRef="#ctx0" brushRef="#br0" timeOffset="62443.6673">28656 1537 0,'0'0'15,"0"0"-15,0 0 0,-11 26 16,-10 9-16,-5 13 15,0-7-15,5-8 16,-1-7-16,5-8 16,4-6-16,7-10 15,6-7-15,3-12 0</inkml:trace>
  <inkml:trace contextRef="#ctx0" brushRef="#br0" timeOffset="62935.2554">29364 1039 0,'0'0'0,"0"0"0,0 0 16,0 0-16,0 0 15,0 0-15,0 0 16,0 0-16,0 0 15,0 0-15,0 0 16,0 0-16,0 0 16,-20 5-16,-19 1 0,-14 15 15,13 5-15,10 1 16,9 3-16,8 3 16,2 2-16,8-2 15,0 3-15,9-7 16,2-3-16,5-2 15,7-6-15,6-3 16,5-6-16,1-4 0,-2-5 16,-1-5-16,-5-4 15,-2-3-15</inkml:trace>
  <inkml:trace contextRef="#ctx0" brushRef="#br0" timeOffset="63265.8202">29510 1323 0,'0'0'0,"0"0"0,0 0 16,0 0-16,0 0 15,18 0-15,7 0 16,4 0-16,-6 0 15,-5 0-15,-6 0 16,3 0-16,-6 0 0,2 7 16,-1-3-16,-2 11 15,-2 6-15,-2 3 16,-2 2-16,-2 3 16,-2 7-16,-12 3 15,-3 2-15,-3-2 16,-4-4-16,1-9 0,2-4 15,1-8-15</inkml:trace>
  <inkml:trace contextRef="#ctx0" brushRef="#br0" timeOffset="63465.0532">29737 1062 0,'0'0'0,"0"0"16,0 0-16,0 0 15,0 0-15,0 0 16,0 0-16,0 0 16,0 0-16</inkml:trace>
  <inkml:trace contextRef="#ctx0" brushRef="#br0" timeOffset="65520.3892">23625 2110 0,'0'0'16,"0"0"-16,0 0 0,0 0 16,0 0-16,0 0 15,0 0-15,0 0 16,0 0-16,0 0 15,0 0-15,0 0 16,0 0-16,0 0 16,0 0-16,0 0 15,0 0-15,-17 0 0,-15 0 16,-7 4-16,6 1 16,10 4-16,-4 2 15,3 5-15,3 1 16,0 7-16,4 3 15,9 0-15,1-4 16,7 7-16,3-1 16,3 3-16,9-1 15,6-5-15,5-2 0,7 0 16,0-4-16,-1-4 16,1-5-16,5-5 15,-3-3-15,1-3 16,-3-6-16,-7 0 15,-5-5-15,-6 2 16</inkml:trace>
  <inkml:trace contextRef="#ctx0" brushRef="#br0" timeOffset="66285.3025">23942 2232 0,'0'0'0,"0"0"15,0 0-15,0 0 16,0 0-16,0 0 16,0 0-1,0 0-15,22 0 0,13 0 16,19 0-16,-7-6 16,-2 0-16,-1 3 0,1 0 15,-7-1-15,-2 4 16,-7 4-16,-8-1 15,-9 0-15,-7 3 16,-1 3-16,-1 2 16</inkml:trace>
  <inkml:trace contextRef="#ctx0" brushRef="#br0" timeOffset="66492.7619">24115 2425 0,'0'0'15,"0"0"-15,0 0 16,0 0-16,0 0 16,0 0-16,30 8 15,26 2-15,20 1 16,-3-5-16,-9 0 16,-64-6-16,58 3 15,-58-3-15,55 0 0</inkml:trace>
  <inkml:trace contextRef="#ctx0" brushRef="#br0" timeOffset="67563.881">25147 2128 0,'0'0'0,"0"0"0,0 0 15,0 0-15,0 0 16,0 0-16,0 0 16,0 0-16,0 0 15,-15 0-15,-18 0 0,-11 0 16,-1 0-16,2 0 15,2 9-15,6 3 16,0 5-16,3 2 16,5 4-16,5 4 15,14-3-15,2-1 16,6-23-16,0 27 16,8-1-16,6 1 15,6-4-15,1-5 16,3-5-16,5-8 0,-2-1 15,2-4-15,2-9 16,-2-4-16,-3-2 16,1-5-16,-7-4 15,-5 1-15,0-4 16,-6-3-16,0 4 16,-5-2-16,-1 9 15,-3-3-15,-3 2 0,3 4 16,0 5-16,-4 3 15,4 1-15,0 4 16,-3 9-16,-1 3 16,4 5-16,-2 5 15,4 5-15,2-1 16,-1 8-16,4 1 16,1 0-16,1-2 15,3-1-15,3-2 0,-4-4 16,4-5-16,-1-3 15,2-3-15,-2-6 16,1-3-16,-3-6 16,1-3-16,-7-3 15</inkml:trace>
  <inkml:trace contextRef="#ctx0" brushRef="#br0" timeOffset="68229.4858">25443 1898 0,'0'0'16,"0"0"-16,0 0 15,0 0-15,0 32 16,0 21-16,0 21 16,0-12-16,0-1 0,6-11 15,-3-7-15,7-7 16,-10-36-16,11 39 16,-11-39-16,0 0 15,0 0-15,15 34 16,-15-34-16,0 0 15,0 0-15,14 34 16,-14-34-16,0 0 16,0 0-16,9 15 0,-9-15 15,0 0 1,3 0-16,-3 0 0,7-10 16,1-4-16,-2-1 15,0 0-15,0 0 16,-3 1-16,3-2 15,-3 5-15,2-1 16,1 1-16,4-5 0,-2 4 16,5 1-16,-1-2 15,-1 8-15,1 2 16,3 0-16,-6 3 16,-1 3-16,-1 0 15,-2 0-15,-2 3 16,-3-3-16,0 3 15,-3-3-15,3-1 16,-2-2-16,-1 3 0,3-3 16,3 3-16,-3-3 15,2 0-15,-2 3 16,0-3-16,0 0 16,3 7-16,-3 11 15</inkml:trace>
  <inkml:trace contextRef="#ctx0" brushRef="#br0" timeOffset="69646.4617">25351 2001 0,'0'0'0,"0"0"16,0 0-16,0 0 15,0 0-15,0 0 16,0 0-16,0 0 15,0 0-15,0 0 16,0 0-16,0 0 0,0 0 16,0 0-16,0 0 15,6 18-15,-3 14 16,6 9-16,-3-5 16,2-9-16,-2-2 15,1-9-15,-4 5 16,0 3-16,-1-1 15,1 1-15,0 0 16,0-1-16,0-2 0,-3-3 16,3-4-16,-1 1 15,2-5-15,-1-2 16,3-4-16,-2-4 16,1 0-16,-5-6 15,0 0-15,0 0 16,0-3-16,-2-4 0,-8 2 15,-5 1-15,-5-1 16</inkml:trace>
  <inkml:trace contextRef="#ctx0" brushRef="#br0" timeOffset="69930.589">25235 2235 0,'0'0'15,"0"0"-15,0 0 16,0 0-16,0 0 0,0 0 15,0 0-15,0 0 16,0 0-16,0 0 16,27 0-16,18-5 15,17-2-15,-15 4 16,1 0-16,-4 0 16,-2 3-16,-4-4 15,-2 2-15,-36 2 0,27-3 16,-27 3-16,27-9 15,-27 9-15,0 0 16,0 0-16,23-8 16,-23 8-16,12-3 15</inkml:trace>
  <inkml:trace contextRef="#ctx0" brushRef="#br0" timeOffset="70267.9601">25657 2116 0,'0'0'0,"0"0"15,0 0-15,0 0 16,0 0-16,0 0 15,0 0-15,0 0 16,0 0-16,-3 21 16,-15 14-16,-5 3 15,-2-7-15,7-8 16,1-2-16,-1 0 0,1-3 16,-4-7-16,3-2 15,1-5 16,-2-4-31,4-7 0,-3-6 16</inkml:trace>
  <inkml:trace contextRef="#ctx0" brushRef="#br0" timeOffset="70514.9435">25307 2166 0,'0'0'0,"0"0"15,0 0-15,0 0 0,0 0 16,0 0-16,0 0 15,0 0-15,0 0 16,15 19-16,8 10 16,4 3-16,-3-5 15,-1-2-15,1-2 16,-3-3-16,-1-2 16,1 3-16,-3-6 15,-3 0-15,-3-4 0,-1-1 16,-2-2-16,-3-4 15,0-4-15</inkml:trace>
  <inkml:trace contextRef="#ctx0" brushRef="#br0" timeOffset="71464.5547">26013 1880 0,'0'0'0,"0"0"16,0 0-16,0 0 15,0 0-15,0 26 16,0 21-16,0 19 16,0-13-16,0 0 15,0-2-15,-7-4 0,7-47 16,0 0-16,-6 47 16,6-47-16,0 0 15,-5 47-15,5-47 16,0 0-16,0 0 15,-9 42 1,9-42-16,0 0 0,0 0 16,-3 18-16,3-18 0,3 3 15,6-15-15,6-3 16,2-6-16,7-2 16,2-4-16,5 7 15,-2-1-15,-2 6 16,-1 6-16,0 2 15,-2 5-15,-24 2 0,25 2 16,-25-2-16,21 16 16,-21-16-16,17 24 15,-8 2-15,-9 7 16,-9-4-16,-5 1 16,14-30-1,-27 27-15,-6-6 0,33-21 16,-39 15-16,39-15 15,-38 2-15,38-2 16,-41-5-16,7-7 16,8-3-16,8 2 15,6 2-15,7 2 16,5 0-16,5 3 16</inkml:trace>
  <inkml:trace contextRef="#ctx0" brushRef="#br0" timeOffset="71792.0565">26617 2460 0,'0'0'0,"0"0"16,0 0-16,0 0 15,0 0-15,0 0 0,0 0 16,0 0 0,0 0-16,0 0 15,0 17-15,0 19 0,-8 14 16,-10-5-16,-3-15 15,0-6-15,3-9 16,0-7-16,3-2 16,4-3-16</inkml:trace>
  <inkml:trace contextRef="#ctx0" brushRef="#br0" timeOffset="71935.5493">26647 2262 0,'0'0'16,"0"0"-16,0 0 16,0 0-16,0 0 15,0 0-15,0 0 0</inkml:trace>
  <inkml:trace contextRef="#ctx0" brushRef="#br0" timeOffset="75905.1226">22725 2344 0,'0'0'16,"0"0"-16,0 0 15,0 0-15,0 0 16,0 0-16,0 0 15,0 0-15,0 0 0,0 0 16,0 0-16,0 0 16,0 0-16,0 0 15,0 0-15,0 0 16,0 0-16,0 0 16,0 0-16,0 0 15,0 0-15,0 0 16,-16-6-16,-13-8 0,-21-7 15,-7-2-15,1 2 16,2 0-16,-1-3 16,4 4-16,-3-2 15,54 22-15,-49-20 16,49 20-16,-51-24 16,51 24-16,0 0 15,0 0-15,-46-27 16,46 27-16,0 0 15,0 0-15,-28-23 0,28 23 16,0 0-16,0 0 16,-13-18-16,13 18 15,0 0-15,0 0 16,-8-9-16,8 9 16,0 0-16,-3 3 15,3-3-15,-6 11 0,6-11 16,0 0-16,0 0 15,3 22-15,-3-22 16,0 0-16,9 23 16,-9-23-16,0 0 15,0 0-15,8 27 16,-8-27-16,0 0 0,0 0 16,13 23-16,-13-23 15,0 0-15,0 0 16,0 25-16,0-25 15,0 0-15,0 0 16,-3 23-16,3-23 16,0 0-16,0 0 15,-15 18-15,15-18 16,0 0-16,0 0 0,-21 15 16,21-15-16,0 0 15,0 0 1,-23 9-16,23-9 0,0 0 15,0 0-15,-24 0 16,24 0-16,0 0 16,0 0-16,-24-4 15,24 4-15,-24-11 0,24 11 16,0 0-16,0 0 16,-21-18-16,21 18 15,0 0-15,0 0 16,-20-18-16,20 18 15,-19-23-15,19 23 16,0 0-16,0 0 16,-17-27-16,17 27 15,0 0-15,0 0 0,-12-30 16,12 30-16,0 0 16,0 0-16,-12-30 15,12 30-15,0 0 16,0 0-16,-8-20 15,8 20-15,0 0 16,-3-18-16,3 18 16,9-9-16,9 7 15,-18 2-15,25-3 0,12 6 16,-37-3-16,39 2 16,-39-2-16,43 3 15,-43-3-15,0 0 16,0 0-16,51 3 15,-51-3-15,49 0 16,-49 0-16,28-3 0</inkml:trace>
  <inkml:trace contextRef="#ctx0" brushRef="#br0" timeOffset="77038.9131">19155 1278 0,'0'0'16,"0"0"-16,0 0 16,0 0-16,0 0 15,0 0-15,0 0 0,0 0 16,0 0-16,0 24 16,0 20-16,0 15 15,0-5-15,0-3 16,0-2-16,0 2 15,0-1-15,6 4 16,-6-54-16,8 62 16,-1-3-16,-7 1 15,-3-2-15,3-58 0,-4 57 16,4-57-16,0 0 16,0 0-16,-8 55 15,8-55-15,0 0 16,0 0-16,-3 45 15,3-45-15,0 21 16,6-21-16</inkml:trace>
  <inkml:trace contextRef="#ctx0" brushRef="#br0" timeOffset="78107.5721">18950 1216 0,'0'0'0,"0"0"15,0 0-15,0 0 16,0 0-16,0 0 15,0 0-15,0 0 0,0 0 16,24 6 0,21-1-16,21 7 0,-5-2 15,-2-1 1,4-2-16,5 2 0,3-2 16,4 0-16,4-4 15,-1 0-15,-4-1 16,6-4-16,3-1 15,5-3-15,4 2 0,0-3 16,-3 5-16,-3-1 16,-5-3-16,-2 1 15,-1-1 1,-8-4-16,-4 2 0,-66 8 16,65-10-16,-65 10 15,62-5-15,-62 5 16,0 0-16,0 0 15,54-6-15,-54 6 0,0 0 16,0 0-16,44 0 16,-44 0-16,24 9 15,-24-9-15,15 15 16,-7 8-16,-8-23 16,6 34-16,0 6 15,3 2-15,0 2 16,2 1-16,3 2 15,-3 4-15,-11-51 0,14 62 16,2 2-16,-16-64 16,14 67-16,-5-2 15,-9-65-15,6 64 16,-6-64-16,3 63 16,-3-63-16,0 62 15,0-62-15,-6 59 16,6-59-16,0 0 0,-8 50 15,8-50-15,0 0 16,0 0-16,-16 41 16,16-41-16,0 0 15,-21 28-15,21-28 16,-32 20-16,-7-8 16,39-12-16,-44 3 15,-3 0-15,-10-3 16,-8-6-16,-3 3 0,3 0 15,0-3-15,-1 0 16,-5 0-16,-1 4 16,2-1-16,-1 3 15,-4 0-15,2-3 16,-2 6-16,4-3 16,-1 5-16,4-2 15,4 0-15,1 0 0,63-3 16,-65 5-16,65-5 15,-66 10-15,66-10 16,0 0-16,0 0 16,-59 6-16,59-6 15,0 0-15,0 0 16,-50 6-16,50-6 16,0 0-16,0 0 0,-32 9 15,13 0-15</inkml:trace>
  <inkml:trace contextRef="#ctx0" brushRef="#br0" timeOffset="78777.3926">18707 1725 0,'0'0'0,"0"0"15,0 0-15,0 0 16,0 0-16,0 0 15,0 0-15,0 0 16,0 0-16,0 0 0,0 0 16,-15 0-1,-11 0-15,-15 0 16,8 0-16,1 0 0,2 6 16,3 0-16,3 13 15,3-2-15,4 4 16,2-5-16,1 6 15,-2-2-15,7 1 16,3 4-16,6-6 0,6 2 16,6 4-16,6-5 15,6-2-15,6-4 16,2-4-16,3-2 16,1-1-16,2-5 15,4-2-15,-4 0 16,1-5-16,-3-5 15,-4-2-15,-3 2 0,-5-6 16</inkml:trace>
  <inkml:trace contextRef="#ctx0" brushRef="#br0" timeOffset="82044.448">20092 1586 0,'0'0'0,"0"0"0,0 0 15,0 0-15,0 0 16,-15 6-16,-14 0 16,-13 9-16,10 5 15,11 1-15,8-3 16,-1-3-16,0 2 15,1 2-15,5-2 0,2 3 16,-1-2-16,5 3 16,2 1-16,2-5 15,5 4-15,2 0 16,2-3-16,7-2 16,-1 3-16,4-4 15,0-6-15,3-3 0,3-3 16,-1-6-16,1 3 15,2-6-15,-5-3 16,0-3-16,-4 3 16,-1-4-16,-7 2 15,-3-1-15,-3 3 16,-3 0-16,-6 1 16,-6 0-16,-6 0 15,-4 8-15,-7 0 0,-6 3 16,-4 4-16,0 1 15,-5 5-15,5 2 16,4-1-16,5-3 16</inkml:trace>
  <inkml:trace contextRef="#ctx0" brushRef="#br1" timeOffset="91667.691">23368 3170 0,'0'0'0,"0"0"15,0 0-15,0 0 16,0 0-16,0 0 0,-12 0 15,-14 0-15,-11 0 16,7 0 0,5 7-16,1-2 0,0 9 15,6 6-15,1-1 16,-2 2-16,8 3 16,-5-3-16,5 9 15,-1 0-15,12-30 16,-9 38-16,9-38 0,-6 38 15,6-38 1,0 41-16,0-41 16,3 39-16,-3-39 0,15 29 15,5-11-15,7-9 16,-5-9-16,2-5 16,2-10-16,-3-6 15,1-3-15,-3-6 16,-4-2-16,2-3 0,-8-4 15,-1 1-15,-4-1 16,-6 6-16,-3 1 16,-7 5-16,5 1 15,-4 5 1,-7 0-16,4 6 0,-2 1 16,-4 4-16,0 5 15,-2 2-15,-4 9 0,0 3 16,1 5-1,2 7-15,3 0 0,6 0 16,9 2-16,6-8 16,9-6-16</inkml:trace>
  <inkml:trace contextRef="#ctx0" brushRef="#br1" timeOffset="92806.5565">23552 3624 0,'0'0'0,"0"0"15,0 0-15,0 0 16,0 0-16,0 0 15,0 0-15,0 0 16,0 0-16,0 0 16,0 0-16,0 0 0,0 0 15,0 0-15,0 0 16,9-15-16,6-14 16,5-7-16,-2 9 15,-7 6-15,3 0 16,-3 1-16,-2-4 15,-1 0-15,-1 4 16,-4-1-16,0 3 16,-1 1-16,1 2 15,-3 3-15,0 3 16,0 3-16,3 1 0,-3 1 16,3 4-16,0 4 15,3 5-15,-3 5 16,3 4-16,-3 5 15,0 4-15,0 3 16,-1 5-16,-2 3 16,3 1-16,0 3 15,7 2-15,-5-1 0,1 6 16,0-2-16,-1 3 16,2 9-16,-4-5 15,-3-54-15,-3 54 16,-6-1-16,9-53 15,-12 47-15,12-47 16,0 0-16,0 0 0,-18 36 16,18-36-16,-20 26 31,20-26-31,-24 15 0,3-15 0,4-6 16,8-10-16,2 0 15,7-5-15,7-3 16,2-2-16,6-1 15,3-3-15,5 0 16,0-2-16,1 3 16,0 1-16,0 2 0,-1 2 15,-2 1 1,0-1-16,-1 7 0,-2-4 16,-3 3-16,0-3 15,-6 0-15,0 4 16,0-1-16,-4 0 15,-1 0-15,-1 1 16,-3 2-16,-3 0 0,-1 3 16,-4 0-16,2 6 15</inkml:trace>
  <inkml:trace contextRef="#ctx0" brushRef="#br1" timeOffset="93062.1396">23617 3099 0,'0'0'0,"0"0"16,0 0-16,0 0 0,0 0 15,0 0-15,0 0 16,0 0-16,0 0 16,0 0-16,0 0 15,0 0-15</inkml:trace>
  <inkml:trace contextRef="#ctx0" brushRef="#br1" timeOffset="93826.5523">24053 3325 0,'0'0'0,"0"0"16,0 0-16,0 0 15,0 0-15,0 0 16,0 0-16,0 0 16,0 0-16,-3 18 15,-12 11-15,0 10 16,0-4-16,7-6 0,10-3 16,4 5-1,6-7-15,6-4 0,3-5 16,-3-6-16,2-6 15,-2-3-15,1-3 16,-2-3-16,1-3 16,-1-3-16,-2-5 15,0-4-15,-7-2 16,2-5-16,-10 1 0,0 1 16,-3 0-16,-4-1 15,-1 6-15,-4-2 16,-3 5-16,-2 3 15,-1 7-15,1-1 16,-2-1-16,0 4 16,-1 4-16,5 4 15,-2 4-15,5 0 0,3 3 16,6 0-16</inkml:trace>
  <inkml:trace contextRef="#ctx0" brushRef="#br1" timeOffset="93988.9647">24329 3337 0,'0'0'0,"0"0"0,0 0 16,0 0-16,0 0 15,0 0-15,0 0 16</inkml:trace>
  <inkml:trace contextRef="#ctx0" brushRef="#br1" timeOffset="94953.8507">24459 3596 0,'0'0'15,"0"0"-15,0 0 16,0 0-16,0 0 16,0 0-16,0 0 15,0 0-15,0 0 16,0 0-16,0 0 0</inkml:trace>
  <inkml:trace contextRef="#ctx0" brushRef="#br1" timeOffset="101320.6849">25651 3206 0,'0'0'15,"0"0"-15,0 0 16,0 0-16,0 0 15,0 0-15,0 0 0,0 0 16,0 0-16,0 0 16,0 0-16,0 0 15,0 0-15,0 0 16,0 0-16,0 0 16,0 0-16,0 0 15,0 0-15,0 0 16,0 0-16,0 0 15,0 0-15,0 0 0,3 15 16,3 15-16,-4 8 16,4-2-16,-2-4 15,-4 1-15,0-1 16,0-5-16,0-1 16,-4-5-16,4 0 15,0-10-15,0-1 16,0-7-16,4-6 0,-4-7 15,3-4-15,-3-4 16,0-3-16,3 1 16</inkml:trace>
  <inkml:trace contextRef="#ctx0" brushRef="#br1" timeOffset="101449.7591">25678 3150 0,'0'0'0,"0"0"16,0 0-16,0 0 0,0 0 15,0 0-15,0 0 16,0 0-16,0 0 16,0 0-16,0 0 15,0 0-15,0 0 16,0 0-16</inkml:trace>
  <inkml:trace contextRef="#ctx0" brushRef="#br1" timeOffset="102267.6095">25858 3313 0,'0'0'16,"0"0"-16,0 0 16,0 0-16,0 0 0,0 0 15,0 18-15,0 12 16,6 8-16,-3-9 15,3-11-15,-1-3 16,-5-7-16,3-2 16,-3-6-16,0-2 15,3-10-15,7 0 16,-2-6 0,4 0-16,-3 1 0,1 2 15,1-5-15,-1-2 16,-2 6-16,1-3 15,3 2-15,0 4 16,-4 1-16,5 3 0,-2 4 16,4-2-16,-3 7 15,-1 0-15,1 7 16,0 1-16,-3 7 16,-2 1-16,-1 7 0,-6 1 15,0 8-15,-3 1 16,0-1-16,-4 1 15,5-7-15,-1-2 16,3-6-16,-4-6 16,4-3-16,0-6 15,7-6-15,-5-9 16,8-6-16,-4-6 0,-1-6 16,4-5-1,3-3-15,0-3 16,0-4-16,-3 1 0,2-4 15,-11 48-15,10-48 16,-10 48-16,8-47 16,-8 47-16,0 0 15,0 0-15,12-45 16,-12 45-16,0 0 0,12-35 16,-12 35-16,14-21 15,-14 21-15,12-3 16,-2 19-16,2 6 15,-7 12-15,-2 3 16,-3 8-16,0 3 16,-3-1-16,0 1 15,1-3-15,2-45 0,2 44 16,-2-44 0,0 0-16,3 44 0,-3-44 15,0 0-15,0 0 16,7 41-16,-7-41 15,0 0-15,3 24 16</inkml:trace>
  <inkml:trace contextRef="#ctx0" brushRef="#br1" timeOffset="102498.2285">26143 3337 0,'0'0'0,"0"0"15,0 0-15,0 0 16,0 0-16,0 0 16,0 0-16,0 0 15,0 0-15,30 0 0,19-9 16,23-6-16,-13-3 16,-9 0-16,-13 3 15,-8 6-15,-8 4 16,-3 1-16</inkml:trace>
  <inkml:trace contextRef="#ctx0" brushRef="#br1" timeOffset="103750.0249">27230 3103 0,'0'0'0,"0"0"16,0 0-16,0 0 15,0 0-15,0 0 16,0 0-16,0 0 16,0 0-16,0 0 15,0 0-15,0 0 0,0 0 16,0 0-16,0 0 16,0 25-1,0 27-15,6 16 16,-1-12-16,0-12 0,-2-11 15,0-7-15,-3 1 16,3 0-16,-3-27 16,0 0-16,0 0 0,3 29 15,-3-29 1,0 0-16,0 24 16,0-6-16,-3-9 0,0-6 15,0-6-15,-2 0 16</inkml:trace>
  <inkml:trace contextRef="#ctx0" brushRef="#br1" timeOffset="104121.5069">27145 3399 0,'0'0'0,"0"0"15,0 0-15,0 0 16,0 0-16,0 0 15,0 0-15,0 0 16,0 0-16,0 0 16,0 0-16,0 0 15,0 0-15,0 0 0,0 0 16,0 0-16,0 0 16,0 0-16,0 0 15,0 0-15,0 0 16,15 0-16,11-6 15,12-3-15,-1 3 0,-8 0 16,1 3-16,-7-3 16,1 0-16,-4 0 15,-5-2-15,-2 2 16,-5 0-16,-4 0 16,-4 0-16,0 0 15,0 6-15</inkml:trace>
  <inkml:trace contextRef="#ctx0" brushRef="#br1" timeOffset="104666.8344">27409 3241 0,'0'0'0,"0"0"16,0 0-16,0 0 16,0 0-16,0 0 15,0 0-15,0 0 16,0 0-16,0 0 0,0 0 15,0 0-15,-16 10 16,-13 7-16,-7 10 16,7-3-16,9 0 15,-4-4-15,-1 4 16,1-4-16,4 4 16,2 0-16,1-1 15,-1-5-15,18-18 0,-14 16 16,1-8-16,2 0 15,5-4-15,0-8 16,6-4-16,0-4 16,0 0-16,6-3 15,0 0-15,0 0 16,2-2-16,-2 2 16,-2 1-16,-4-4 15,0 0-15,0 6 0,0 0 16,0 4-16,0 2 15,0 0-15,0 4 16,0-2-16,0 4 16,6 4-16,-1-2 15,7 4-15,3 6 16,2 0-16,4-1 0,3 4 16,1 0-16,0 2 15,-1-2-15,0 0 16,-3-3-16,2-1 15,0-2-15,-1-3 16,-1 0-16,2-6 16,-2 0-16</inkml:trace>
  <inkml:trace contextRef="#ctx0" brushRef="#br1" timeOffset="105405.3778">27815 3241 0,'0'0'0,"0"0"16,0 0-16,0 0 15,0 0-15,0 0 16,0 0-16,0 0 15,0 0-15,0 0 16,0 0-16,0 0 16,0 0-16,0-3 0,0-11 15,0-1-15,0 0 16,-9 6-16,-6 1 16,3 1-16,-2 4 15,-1 6-15,1 7 16,-3-2-16,3 7 15,-4 3-15,4 2 16,-1 1-16,3 6 16,0-3-16,3 0 0,4 0 15,2-1-15,0 0 16,3-2-16,6-3 16,-1-9-16,4 0 15,3-4-15,0-5 16,6-3-16,-4-2 15,4-10-15,-1 0 16,2-3-16,-4-2 0,-3-1 16,-4 0-1,1 7-15,1 0 0,-5-2 16,-2 7-16,0 4 16,0-1-16,-3-1 15,3 4 1,-3 3-16,3 0 0,-3 3 0,2 6 15,1 6-15,1 0 16,-1 5-16,3-2 16,-1 6-16,4-4 15,3 1-15,0 0 16,6-7-16,-3 4 16,6-3-16,-4-4 15,4 0-15,3-6 0,-7-2 16,1 0-16,-7-3 15,5-3-15,-7-3 16,0-7-16</inkml:trace>
  <inkml:trace contextRef="#ctx0" brushRef="#br1" timeOffset="105711.8686">28277 3372 0,'0'0'0,"0"0"0,0 0 16,0 0-16,0 0 15,0 27-15,0 20 16,-5 15-16,-7-8 15,-6-10-15,0-11 16,3-10 0,3-5-16,0 0 0,1-3 15,2-7-15,2-8 16,4-3-16,3-6 16,6-2-16</inkml:trace>
  <inkml:trace contextRef="#ctx0" brushRef="#br1" timeOffset="106222.8974">28888 2993 0,'0'0'0,"0"0"0,0 0 15,0 0-15,0 0 16,0 0-16,6 20 16,-3 16-16,4 18 15,-2-11-15,-5 2 16,3-1-16,-3-2 15,0 4-15,0-8 16,0-38-16,0 40 0,0-40 16,-8 39-16,8-39 15,0 0-15,0 0 16,-10 33-16,10-33 16,-11 20-16,-3-17 15</inkml:trace>
  <inkml:trace contextRef="#ctx0" brushRef="#br1" timeOffset="106477.9129">28656 3355 0,'0'0'0,"0"0"16,0 0-16,0 0 16,0 0-16,0 0 15,0 0-15,0 0 16,27 0-16,19-7 0,13-2 15,-10 1-15,-6 0 16,-8-5-16,-2 4 16,-4 3-16,-2 0 15,-13-3-15,1 0 16,-2 4-16,-5-2 16,2 1-16,-2 4 15,1 2-15</inkml:trace>
  <inkml:trace contextRef="#ctx0" brushRef="#br1" timeOffset="106711.6413">29072 3230 0,'0'0'15,"0"0"-15,0 0 16,0 0-16,0 0 16,0 0-16,0 0 15,0 0-15,0 0 0,0 0 16,0 0-16,-14 14 15,-11 4-15,-4 7 16,2-8-16,3 2 16,-2-3-16,-1 0 15,0-2-15,-2-2 16,2-3-16,3-3 16,0-6-16</inkml:trace>
  <inkml:trace contextRef="#ctx0" brushRef="#br1" timeOffset="106982.642">28775 3194 0,'0'0'16,"0"0"-16,0 0 16,0 0-16,0 0 15,0 0-15,0 0 0,0 0 16,0 0-1,18 19-15,3 0 0,9 8 16,-7-6-16,1-3 16,0 0-16,0-3 15,-1-3-15,1 0 16,-1 2-16,-2-2 16,0-3-16,0 0 15,-7-3-15,2-4 0</inkml:trace>
  <inkml:trace contextRef="#ctx0" brushRef="#br1" timeOffset="107939.3904">29247 2652 0,'0'0'15,"0"0"-15,0 0 16,0 0-16,0 0 16,0 0-16,0 0 15,0 0-15,9 28 16,2 20-16,7 27 0,1-7 15,-8-8-15,3-8 16,-4 5-16,-5-1 16,-2 1-16,-3-57 15,0 60-15,0-60 16,-3 58-16,3-58 16,0 0-16,0 0 15,-2 57-15,2-57 0,0 0 16,0 0-16,-3 44 15,3-44-15,0 21 16,0-21-16,0 6 16,8-12-16,-8 6 15,17-18-15,5-6 16,-22 24-16,26-26 16,-26 26-16,30-24 15,-30 24-15,36-21 0,-36 21 16,44-12-16,-44 12 15,42 0-15,-42 0 16,38 16 0,-38-16-16,27 23 0,-16 7 15,-11 2-15,-11-2 16,11-30-16,-27 32 0,-5-6 16,32-26-16,-39 24 15,39-24-15,-41 15 16,-4-12-1,45-3-15,-35-6 0,35 6 16,-24-15 0,24 15-16,-5-21 0,10 1 15,13 2-15</inkml:trace>
  <inkml:trace contextRef="#ctx0" brushRef="#br1" timeOffset="108368.5426">30045 3411 0,'0'0'0,"0"0"16,0 0-16,0 0 0,0 0 16,0 0-16,0 0 15,0 0-15,0 0 16,0 0-16,0 0 15,0 20-15,0 15 16,-7 16-16,-1-12 0,-5-4 16,-2-5-1,1-5-15,-1 0 0,6-7 16,-3-1-16,6-2 16,0-6-16,6-5 15,0-4-15,0-13 16</inkml:trace>
  <inkml:trace contextRef="#ctx0" brushRef="#br1" timeOffset="108729.103">30424 3005 0,'0'0'0,"0"0"16,0 0-16,0 0 16,0 0-16,0 0 15,0 0-15,0 0 16,0 26-16,0 21 0,0 20 15,0-12-15,0-11 16,0-1-16,0-5 16,0-6-16,0-2 15,0-30-15,0 0 16,0 26-16,3-11 16,-3-6-16,0-6 15</inkml:trace>
  <inkml:trace contextRef="#ctx0" brushRef="#br1" timeOffset="109239.0532">30211 3266 0,'0'0'0,"0"0"15,0 0-15,0 0 16,0 0-16,0 0 0,0 0 15,26 0-15,21 0 16,23 0-16,-6 0 16,-5 0-16,-5 0 15,-54 0-15,50 0 16,-50 0-16,48 0 16,-48 0-16,46-4 15,-46 4-15,0 0 0,31-11 16,-31 11-16,10-13 15,-10 13-15,0 0 16,0-17-16,-8 2 16,0 0-16,-4 4 15,2 1-15,-1 4 16,-3 1-16,7 2 0,-2-3 16,3 6-16,-3 0 15,3 6 1,-5 5-16,-4 7 0,-5 3 15,-4 8-15,-10 2 16,-1 4-16,-4-2 16,-2 2-16,0-5 15,8-10-15,9-8 0,3-6 16,4-9-16,-1-3 16,3-6-16,3-5 15</inkml:trace>
  <inkml:trace contextRef="#ctx0" brushRef="#br1" timeOffset="109438.856">30235 3182 0,'0'0'0,"0"0"0,0 0 16,0 0-16,0 0 16,0 0-16,22 9 15,15 13-15,6 3 16,-1 5-16,-3-3 15,-9-6-15,-7-3 16,-1-7-16,0 5 16,-4-8-16,-3 1 15,-3 0-15</inkml:trace>
  <inkml:trace contextRef="#ctx0" brushRef="#br1" timeOffset="110015.5472">31002 3146 0,'0'0'0,"0"0"15,0 0-15,0 0 16,0 0-16,0 0 16,9-1-1,2-9-15,8-5 0,-8 7 16,-1-1-16,-5 0 15,-2 3-15,-3 3 0,0 0 16,-5-1 0,-8 4-16,-2-2 0,-8 2 15,-3 2-15,6 5 16,3 4 0,-5 2-16,6 6 0,-2 6 15,0 4-15,7 5 16,-1-2-16,7 0 15,-3-2-15,8 3 16,5-4-16,0-2 0,6-4 16,8-2-16,-2-3 15,6-6-15,2-1 16,7-8-16,1-3 16,-1-6-16,0 0 15,1-5-15,-7-4 0,5-3 16,-7 3-1,-4-2-15,-2-1 0</inkml:trace>
  <inkml:trace contextRef="#ctx0" brushRef="#br1" timeOffset="110227.4649">31435 3351 0,'0'0'0,"0"0"15,0 0-15,0 0 16,0 0-16,0 0 15,0 27-15,0 17 16,-10 18-16,-5-8 16,5-10-16,-11-2 15,-1-16-15,3-2 16,0-9-16,2-1 16,7-11-16,4-3 15,4-6-15</inkml:trace>
  <inkml:trace contextRef="#ctx0" brushRef="#br1" timeOffset="110502.2764">31494 3173 0,'0'0'0,"0"0"16,0 0-16,0 0 15,0 0-15,0 0 16,0 0-16,0 0 16,0 0-16,0 0 15,0 0-15,0 0 0,0 0 16,0 0-16</inkml:trace>
  <inkml:trace contextRef="#ctx0" brushRef="#br1" timeOffset="111476.9514">26403 3988 0,'0'0'16,"0"0"-16,0 0 16,0 0-16,0 0 15,0 0-15,0 0 16,0 0-16,0 0 16,0 0-16,0 0 15,0 0-15</inkml:trace>
  <inkml:trace contextRef="#ctx0" brushRef="#br1" timeOffset="111725.4963">26741 3943 0,'0'0'0,"0"0"16,0 0-16,0 0 15,0 0-15,0 0 0,0 0 16,0 0-16,0 0 16,0 0-16,0 0 15</inkml:trace>
  <inkml:trace contextRef="#ctx0" brushRef="#br1" timeOffset="111931.7175">27062 3940 0,'0'0'0,"0"0"16,0 0-16,0 0 0,0 0 16,0 0-16,0 0 15</inkml:trace>
  <inkml:trace contextRef="#ctx0" brushRef="#br1" timeOffset="115718.0488">26033 4406 0,'0'0'15,"0"0"-15,0 0 16,0 0-16,0 0 16,0 0-16,0 0 15,0 0-15,0 0 0,0 0 16,0 0-16,0 0 15,0 0-15,0 0 16,-3-3-16,-14-12 16,-10 0-16,-2 3 15,-2 6-15,10 6 16,-3 3-16,4 0 16,-1 3-16,-5 0 15,2 2-15,-7 2 0,6 5 16,-2-4-16,0 7 15,9 0-15,1 3 16,8 0-16,6-2 16,6 9-16,1-6 15,7 6-15,0-2 16,7 2-16,3-8 16,5 4-16,1-4 15,3 1-15,0 0 16,5-6-16,0-3 0,4-4 15,3-4-15,-1-2 16,-2-4-16,-1-5 16,1-2-16,-4 1 15,-2-1-15,-4 0 16,-8 3-16,-2 0 16,-7 0-16,-7 0 0</inkml:trace>
  <inkml:trace contextRef="#ctx0" brushRef="#br1" timeOffset="116294.6838">26380 4495 0,'0'0'0,"0"0"16,0 0-16,0 0 0,26 0 15,17-7-15,19 1 16,-13 1-16,0-1 16,-11-5-16,-3 1 15,-3 1-15,-8 3 16,-11 3-16,-4 1 15,-9-1-15,-3 3 0,-13 0 16,-4 5 0,-7 4-16</inkml:trace>
  <inkml:trace contextRef="#ctx0" brushRef="#br1" timeOffset="116466.5498">26449 4655 0,'0'0'0,"0"0"16,0 0-1,0 0-15,0 0 0,29 5 16,27-2-16,21 3 16,-9 0-16,-12-6 15,-4-6-15,-11 3 16,-9-3-16,-11 6 16,-13-3-16</inkml:trace>
  <inkml:trace contextRef="#ctx0" brushRef="#br1" timeOffset="117547.5026">27482 4343 0,'0'0'0,"0"0"16,0 0-16,0 0 15,0 0-15,0 0 16,0 0-16,0 0 15,0 0-15,0 0 16,0 0-16,0 0 16,-14 0-16,-12-6 15,-16 0-15,3 4 16,6-2-16,1 8 0,5 4 16,7 8-16,4-2 15,2 0 1,1 8-16,2 2 15,2-1-15,7 7 0,2-7 16,5 4-16,1-4 16,5 1-16,7-6 15,2 0-15,2-3 16,2-4-16,3-1 16,-1-7-16,1-3 15,0-6-15,-3-1 16,-1-4-16,-2-4 15,-4-3-15,-1-3 16,-8 0-16,1-2 0,-2-1 16,-5 0-16,4-2 15,-3 2-15,0 1 16,0 2-16,-3 0 16,0 7-16,0 1 15,0 2-15,0 5 0,0 0 16,2 6-16,-2 6 15,3 5-15,-3 8 16,3 1-16,1 3 16,2 8-16,2 2 15,5-2-15,2 5 16,3 1-16,2-1 16,4 3-16,-24-39 15,24 36-15,-24-36 16,26 38-16,-26-38 0,0 0 15,31 33-15,-31-33 16,0 0-16,0 0 16,32 21-16</inkml:trace>
  <inkml:trace contextRef="#ctx0" brushRef="#br1" timeOffset="118413.7718">28203 4249 0,'0'0'0,"0"0"16,0 0-16,0 0 15,0 0-15,0 0 16,0 0-16,0 0 16,0 0-16,0 0 15,0 0-15,6 17 16,-3 16-16,2 8 15,2-2-15,-3-4 16,4 4-16,1-1 0,3 5 16,-6-15-16,0 5 15,-6-33-15,3 30 16,-3-30-16,2 32 16,-2-32-16,0 36 15,0-36-15,0 0 16,0 0-16,-5 27 15,5-27-15,-12 17 0,-3-14 16</inkml:trace>
  <inkml:trace contextRef="#ctx0" brushRef="#br1" timeOffset="118674.2032">27945 4521 0,'0'0'0,"0"0"16,0 0-16,0 0 16,0 0-16,0 0 15,0 0-15,24 0 16,14 0-16,22 0 16,-10 0-16,1 0 15,-5 0-15,0 0 0,-5 0 16,-41 0-16,41 0 15,-41 0-15,0 0 16,42-3-16,-42 3 16,0 0-16,30-15 15</inkml:trace>
  <inkml:trace contextRef="#ctx0" brushRef="#br1" timeOffset="118952.3171">28369 4441 0,'0'0'0,"0"0"16,0 0-16,0 0 15,0 0-15,0 0 0,-3 19 16,-15 12-16,-5 8 16,-1-10-16,0-6 15,-2 2-15,-1-4 16,-3 3-16,-3-7 15,1 4-15,32-21 16,0 0-16,-35 15 16,35-15-16,-33 12 15,33-12-15,-30-4 0,3-7 16,13-10 0</inkml:trace>
  <inkml:trace contextRef="#ctx0" brushRef="#br1" timeOffset="119214.2218">27934 4343 0,'0'0'15,"0"0"-15,0 0 0,0 0 16,0 0-16,0 0 16,0 0-16,21 24 15,8 5-15,12 7 16,1-4-16,0 2 15,2-5-15,0-3 16,-44-26-16,48 24 16,-48-24-16,50 23 0,-50-23 15,0 0 1,0 0-16,53 18 0,1-11 16</inkml:trace>
  <inkml:trace contextRef="#ctx0" brushRef="#br1" timeOffset="119923.8382">28734 3991 0,'0'0'16,"0"0"-16,0 0 15,0 0-15,0 27 16,0 19-16,0 26 15,0-6-15,0-2 0,0-1 16,0-63-16,0 71 16,0-71-16,0 80 15,0-80-15,0 82 16,0-82-16,0 0 16,0 0-16,0 74 15,0-74-15,0 0 0,0 0 16,-3 48-1,3-48-15,-2 21 0,2-21 16,-3 2 0,6-10-16,5-10 0,7 0 15,5-6-15,-20 24 16,24-23-16,-24 23 16,32-24-16,-32 24 15,41-21-15,5 3 16,-46 18-16,41-5 0,-41 5 15,0 0-15,38 5 16,-38-5-16,24 15 16,-24-15-16,9 24 15,-9-24-15,-9 24 16,-11-4-16,-10-1 0,30-19 16,-39 8-1,-2-5-15,41-3 16,-41-6-16,41 6 0,-37-14 15,37 14-15,0 0 16,-25-15-16,25 15 16,-16-18-16,16 5 15</inkml:trace>
  <inkml:trace contextRef="#ctx0" brushRef="#br1" timeOffset="120421.1986">29277 4582 0,'0'0'15,"0"0"-15,0 0 16,0 0-16,0 0 15,0 0-15,0 0 16,0 0-16,0 0 0,0 0 16,0 0-1,0 0-15,0 0 0,14 10 16,10-2-16,5 8 16,-11-1-16,-5 3 15,-10-1-15,-3 4 16,-3 2-16,-8 1 15,3 0-15,-4-1 16,-3-2-16,1-3 16,3-3-16,-5-3 15</inkml:trace>
  <inkml:trace contextRef="#ctx0" brushRef="#br1" timeOffset="120654.6656">29347 4414 0,'0'0'0,"0"0"15,0 0-15,0 0 0,0 0 16,0 0-1,0 0-15,0 0 0,0 0 16</inkml:trace>
  <inkml:trace contextRef="#ctx0" brushRef="#br1" timeOffset="121591.1309">25799 4261 0,'0'0'16,"0"0"-16,23 8 15,28 5-15,20 7 16,1 1-16,1-1 16,11 4-16,11-3 15,8 0-15,24 0 0,22-1 16,-7-6-16,-8 4 16,-1-2-16,0 0 15,3 4-15,2-1 16,0 2-16,0 3 15,-3 0-15,-5 3 16,-8-1-16,-12-2 0,-7 2 16,-8 1-16,-6-4 15,-21-5-15,-68-18 16,65 12-16,-65-12 16,67 6-16</inkml:trace>
  <inkml:trace contextRef="#ctx0" brushRef="#br1" timeOffset="122072.4807">29036 4059 0,'0'0'0,"0"0"0,0 0 16,-27 9-16,-23 5 16,-18 13-16,5 0 15,-1 5-15,-8 5 16,-8 1-16,-9-2 16,-11-1-16,-33 9 15,-31 9-15,-2-2 16,-9 5-16,-14 0 15,-1 4-15,-10 8 0,-6 9 16,-20 12 0,-8 11-16,-6 4 0,2-1 15,11 7-15,2 11 16</inkml:trace>
  <inkml:trace contextRef="#ctx0" brushRef="#br1" timeOffset="133331.9512">3206 8404 0,'0'0'0,"0"0"0,0 0 16,0 0-16,0 0 15,0 0-15,0 0 16,0 0-16,0 0 16,0 0-16,0 0 15,0 0-15,17 0 16,10 0-16,8 0 0,-4 0 16,-2 0-16,-6 3 15,7-1-15,-7 2 16,1-4-16,-3 0 15,6 0-15,0 2 16,2-2-16,1 0 16,-30 0-16,35 0 15,-35 0-15,45 0 16,2 0-16,-47 0 0,53 0 16,10 0-16,-1 0 15,-6 0-15,-56 0 16,60 0-16,-60 0 15,62 4-15,-62-4 16,71 0-16,4 3 16,-75-3-16,73 0 15,1 0-15,-5 0 16,-3-3-16,-66 3 16,64 0-16,4 0 15,0 3-15,-6 0 0,-2-1 16,2-2-16,-62 0 15,59 4-15,7-2 16,-4 2-16,3-2 16,-65-2-16,62 0 15,-62 0-15,69 0 16,2 3-16,0-3 0,-6 0 16,-3 0-16,-3 6 15,-2-3-15,-1 0 16,3-3-16,-1 3 15,-58-3-15,61 3 16,-61-3-16,66 6 16,7 0-16,-1-1 0,-4 1 15,-6 0-15,-2 1 16,-1-4 0,-3 2-16,1-5 0,-1 3 15,0 0-15,-56-3 16,63 3-16,1 0 15,5-3-15,-3 0 16,-4 0-16,-3 0 16,0 0-16,0 0 0,-59 0 15,65 0-15,-65 0 16,69 0-16,8 0 16,-77 0-16,80-3 15,0 0-15,-80 3 16,83-6-16,1 6 15,-84 0 1,78-3-16,-78 3 16,84-2-16,-1-1 0,-3 3 15,-6 3-15,-5-3 0,-7 2 16,2 1-16,-64-3 16,66-3-16,6 3 15,-7-5-15,-65 5 16,65-3-16,-65 3 15,62-4-15,-62 4 16,66-2-16,-66 2 16,0 0-16,0 0 15,59 0-15,-59 0 0,0 0 16,46 0-16,-22 6 16</inkml:trace>
  <inkml:trace contextRef="#ctx0" brushRef="#br1" timeOffset="140784.5074">16178 7461 0,'0'0'16,"0"0"-16,0 0 0,0 0 15,0 0-15,0 0 16,0 0-16,0 0 16,0 0-16,0 0 15,0 0-15,0 0 16,0 0-16,21 0 16,14-5-16,17-1 15,-14 3-15,0 6 0,-9 8 16,-8 7-16,-5 3 15,-7 0-15,-3 6 32,-3 6-32,-6 5 0,-3 6 0,-6 6 15,12-50-15,-15 72 16,-1 1-16,5 4 16,0-8-16,11-69 15,-7 73-15,7-1 16,7-4-16,1-9 15,-8-59-15,17 53 0,-17-53 16,0 0-16,24 45 16,-24-45-16,0 0 15,33 35-15,-33-35 16,0 0-16,33 18 16,-33-18-16,0 0 15,0 0-15,29 12 16,-29-12-16,24 12 0,-13 3 15,-11-15-15,7 21 16,-4 8-16,0 6 16,-3-35-16,3 51 15,8 14-15,8 6 16,2-3-16,2 7 16,4-5-16,-1 4 15,4 4-15,0-2 16,0 1-16,-4 1 15,-2-1-15,-1 0 16,-2-3-16,-6 3 0,-3-6 16,-12-71-16,2 71 15,-4-7-15,2-64 16,-16 68-16,-6-10 16,-11-5-16,-3-12 15,-5-9-15,-7-5 16,-2-3-16,0-7 15,50-17-15,-48 9 0,9-9 16,10-9-16,6-8 16</inkml:trace>
  <inkml:trace contextRef="#ctx0" brushRef="#br1" timeOffset="141385.2686">16822 9176 0,'0'0'0,"0"0"0,0 0 16,0 0-16,0 0 15,0 0-15,0 0 16,26-2-16,19-16 15,3-6-15,-1-5 16,-3-2-16,0-1 16,5-3-1,1-1-15,-3 1 0,1 5 16,-1-5-16,-47 35 0,39-36 16,-39 36-16,0 0 15,0 0-15,28-33 16,-12 12-16,-16 2 15,-6-3-15</inkml:trace>
  <inkml:trace contextRef="#ctx0" brushRef="#br1" timeOffset="141638.2775">17237 8762 0,'0'0'0,"0"0"15,0 0-15,0 0 16,0 0-16,27 0 15,20 0-15,12 0 16,-14 0-16,-12 0 16,-10 0-16,-8 6 15,-12 2-15,-9 19 0,-9 3 16,-5 6-16,-4-4 16,-3 10-16,-6 2 15,-9 15-15,4-5 16,38-54-16,-41 50 15,-7-18-15</inkml:trace>
  <inkml:trace contextRef="#ctx0" brushRef="#br1" timeOffset="142861.6442">17729 8347 0,'0'0'0,"0"0"16,0 0-16,0 0 15,0 0-15,15 24 16,3 12-16,6 11 15,-1 3-15,-2-3 16,0 1-16,-7-3 16,-14-45-16,11 35 15,-11-35-15,0 0 0,0 0 16,7 36-16,-7-36 16,0 0-1,6 29-15,-9-11 0</inkml:trace>
  <inkml:trace contextRef="#ctx0" brushRef="#br1" timeOffset="143402.856">17759 8256 0,'0'0'16,"0"0"-16,0 0 15,0 0-15,0 0 16,0 0-16,0 0 16,15 20-16,6 10 15,2 6-15,0-7 0,-2 0 16,-3-4-16,-1-5 16,3-2-16,-3-6 15,-2-6-15,-4-4 16,-2 2-16,0-8 15,0-2-15,-3-5 16,-1-4-16,-1-9 16,-4-3-16,0-8 0,-4-4 15,2-2-15,-1 0 16,-3-3-16,0 1 16,1 8-16,-2-1 15,1 10-15,3 2 16,0 7-16,3 2 15,0 3-15,3 6 16,3 3-16,4 3 16,1 6-16,-2 3 15,3 9-15,2 8 16,4 7-16,2 8 16,-1 0-16,-3 5 15,1-2-15,1-3 16,-18-41-16,17 38 0,-17-38 15,27 30-15,2-7 16</inkml:trace>
  <inkml:trace contextRef="#ctx0" brushRef="#br1" timeOffset="144178.0026">18319 7995 0,'0'0'16,"0"0"-16,0 0 15,0 0-15,0 0 16,-3 0-16,-12 0 16,1 6-16,-1 0 15,3 6-15,4 0 16,-2 5-16,7 1 16,9 2-16,1-2 0,1 3 15,1-3-15,3 0 16,0-4-16,-4 1 15,4-2-15,6-8 16,0-2-16,-1-6 16,-2-5-16,-3-2 15,-2-5-15,-4-3 16,-3 1-16,-9-4 0,-1 1 16,-1-2-16,-2 8 15,-2-4-15,0 6 16,-2 1-16,-1 5 15,-2-1-15,1 7 16,2 4-16,5 2 16,3-3-16,3 2 0,3 1 15</inkml:trace>
  <inkml:trace contextRef="#ctx0" brushRef="#br1" timeOffset="144575.9776">18435 7826 0,'0'0'0,"0"0"0,0 0 0,0 0 15,0 0 1,15 18-16,8 9 0,7 2 15,-3 0-15,-7-2 16,1 6-16,-2-3 0,-5-1 16,1-5-1,-1-6-15,-5-1 0,0-5 16,-3-3-16,-3-3 16,3-4-16,-6 2 15,0-8-15,-6-4 16,3-7-16,-5-5 0,1-7 15,-2-6 1,1-2-16,-5-10 0,-1 1 16,6-1-16,-2 1 15,10 9-15,-3 2 16,3 6-16</inkml:trace>
  <inkml:trace contextRef="#ctx0" brushRef="#br1" timeOffset="145562.2313">18707 7649 0,'0'0'0,"0"0"16,0 0-16,0 0 15,0 0-15,16 17 0,8 13 16,-2 5-1,-1-2-15,-3 3 0,2-1 16,-1-6-16,-5-1 16,-2-11-16,-2-2 15,-5-4-15,-2-1 16,1-8-16,-4-7 0,-7-8 16,2-4-16,-2-7 15,1 0-15,3-5 16,1-3-16,2 3 15,0-2-15,2 7 16,1 4-16,3 2 16,4 6-16,5 6 15,2 3-15,1 6 16,3 3-16,2 6 0,1 0 16,-1 2-16,-1 1 15,-2-3-15,-20-12 16,18 12-16,-18-12 15,20 8-15,-20-8 16,0 0-16,24 4 16,-3-13-16,-21 9 15,12-18-15,-10-3 16,-2-5-16,-5 2 16,-1 3-16,0 1 0,1 5 15,2 0-15,-1 4 16,1 4-16,0 5 15,6-2-15,7 8 16,-10-4-16,14 6 16,7 2-1,-21-8-15,29 18 0,-29-18 16,34 15-16,-34-15 0,41 12 16,-1-9-16,-40-3 15,42-6-15,-42 6 16,37-18-16,-37 18 15,32-29-15,-5-13 16</inkml:trace>
  <inkml:trace contextRef="#ctx0" brushRef="#br1" timeOffset="145987.0501">19410 7186 0,'0'0'0,"0"0"16,0 0-16,0 0 16,-3 15-16,-11 9 15,-1 11-15,-1-9 0,11 2 16,8-4-16,5-6 16,-1 0-16,1-4 15,8 1-15,5-7 16,4 5-16,-1-8 15,-3-5-15,-4 0 16,7-3-16,-2-3 0,2 0 16,-1 0-16,-5-2 15,-4-1-15,4-6 16,-7-3-16,-1 0 16,-10 2-16,-3-6 15,-4 4-15,-7 0 16,-1 4-16,-5-2 15,-4 2-15,-5 5 0,-2 3 16,-1 6 0,2 6-16,-2 6 0,5 2 15,3 7-15,6-3 16,6 0-16,9-3 16,10-2-16,4-5 15,7-2-15,0-6 0</inkml:trace>
  <inkml:trace contextRef="#ctx0" brushRef="#br1" timeOffset="146334.8458">19780 6858 0,'0'0'0,"0"0"16,0 0-16,0 0 0,0 0 15,0 0-15,0 0 16,0 0-16,0 0 16,0 0-16,0 27 15,-5 14-15,-1 15 16,9-11-16,8-10 16,13-11-16,3-6 0,-1-4 15,2-5-15,4-3 16,4-3-16,-1 3 15,-35-6-15,32 9 16,-32-9-16,28 21 16,-7 5-16,-16 10 15,-7 2-15,-11 1 16,-10 2-16,-4 1 0</inkml:trace>
  <inkml:trace contextRef="#ctx0" brushRef="#br1" timeOffset="147701.1609">18266 8860 0,'0'0'0,"0"0"0,0 0 15,0 0-15,0 0 16,0 0-16,6-16 16,-4-16-16,5-12 15,-1 5-15,-6 4 16,3-1-16,-3 0 16,0 4-16,0 2 15,-6 4-15,-1 2 16,2 7-16,-1 5 0,-3 3 15,-3 9-15,1 0 16,-2 5-16,1 1 16,3 7-16,3 4 15,1 7-15,1 2 16,4 4-16,4 6 16,1-4-16,4 4 0,6-4 15,1-1 1,2-2-16,-1-8 0,7-4 15,-4-5 1,3-4-16,-2-11 0,3-2 16,4-10-16,-2-9 15,-6-2-15,1-6 16,-6-4-16</inkml:trace>
  <inkml:trace contextRef="#ctx0" brushRef="#br1" timeOffset="148142.8977">18577 8433 0,'0'0'0,"0"0"16,0 0-1,0 0-15,0 0 0,18 21 16,2 8-16,4 7 15,-9-9-15,-3-3 16,-4-1-16,2-8 16,-5-1-16,1-4 15,-3-4-15,0 0 16,-3-6-16,0-2 0,0-5 16,0-6-1,-6-1-15,3-10 0,0 0 16,1-5-16,2-1 15,0-2-15,2 0 16,4 2-16,3-1 16,0 8-16,1 2 15,1 7-15,7 5 16,-1 0-16,4 12 16,0 3-16,3 11 0,2 7 15,4 5-15,-3 5 16,-3-5-16,-3 1 15,-21-30-15,29 27 16</inkml:trace>
  <inkml:trace contextRef="#ctx0" brushRef="#br1" timeOffset="149576.1378">19700 7710 0,'0'0'0,"0"0"16,0 0-16,0 0 16,0 0-16,0 0 15,-12 9-15,-17 10 0,-7 4 16,13 4 0,3-4-16,4 1 0,2-1 15,6 4-15,4 0 16,8-4-16,1 1 15,4-2-15,5-5 16,4 1-16,3-3 16,-1-7-16,1-2 15,0-6-15,-1-3 16,-1-8-16,-1-4 0,-4-3 16,-8-9-16,0 1 15,-2-4-15,-2-3 16,-2 4-16,3 2 15,-3 4 1,-3 2-16,1 6 0,-2 0 16,1 6-1,3 0-15,0 3 16,3 3-16,3 6 0,6 0 16,6 6-16,-1 3 15,4 3-15,6 3 0,0 0 16,-1 3-16,-2-1 15,2-3-15,1-1 16,-3-5-16,0-2 16,-6-9-16,0-3 15,-7-6-15,1-2 16,-6-2-16</inkml:trace>
  <inkml:trace contextRef="#ctx0" brushRef="#br1" timeOffset="149954.5508">19947 7542 0,'0'0'16,"0"0"-16,0 0 15,0 0-15,0 0 0,20 17 16,9 10-16,8 6 15,-14-10-15,-2 4 16,0-6-16,-6-1 16,0-2-16,-1-6 15,-5 0-15,-4-6 16,-1-3-16,-4-6 0,-6-3 16,0-6-16,-3-3 15,-2-3-15,-4 1 16,-2-7-16,-2-6 15,1 1-15,4-7 16,6 1-16,-3-1 16,8 4-16,6 2 15,8 3-15,-3 7 16,1 3-16,-1 1 0</inkml:trace>
  <inkml:trace contextRef="#ctx0" brushRef="#br1" timeOffset="150259.6903">20296 7494 0,'0'0'0,"0"0"0,0 0 16,0 0-16,0 0 15,0 0-15,9 9 16,3 3-16,5 6 15,-4-6-15,-5-3 16,-1-4-16,-4-1 16,-3-4-16,-3 0 15,-7-6-15,-2-9 0,1-6 16,-1-6-16,0 4 16,3-4-16,4 0 15,-1-5-15,6-1 16,0 1-1,3 5-15,2 0 0</inkml:trace>
  <inkml:trace contextRef="#ctx0" brushRef="#br1" timeOffset="150640.2084">20561 7284 0,'0'0'16,"0"0"-16,0 0 15,0 0-15,0 0 0,0 0 32,0 0-32,0 0 0,0 0 15,0 0-15,0 0 0,0 0 16,0-12-16,-10-6 16,-4-5-16,-5 10 15,5 11-15,1 8 16,5 3-16,2-1 15,1 10-15,5 0 0,0 6 16,2 3 0,10-4-16,3 4 15,6-3-15,0 0 0,3-4 16,2-6-16,7-1 16,2-10-16,-2-3 15,2-9-15,-2-6 16,-4-6-16,1-2 15,-6-1-15,0 0 0</inkml:trace>
  <inkml:trace contextRef="#ctx0" brushRef="#br1" timeOffset="151411.1125">20842 7080 0,'0'0'0,"0"0"0,0 0 16,0 0-16,0 0 15,0 0-15,-3 9 16,-7 9-16,-4 11 16,-1 7-16,6-4 15,6-2-15,3-4 16,6 0-16,4-1 16,4-7-16,4-9 0,-7-4 15,9-2 1,-6-3-16,0-3 0,-2-5 15,0-3-15,-6-5 16,0-8-16,-3-3 16,0 1-16,-6-4 15,-3 1-15,-3 2 16,-3 0-16,-3 10 0,4-1 16,2 6-16,0 0 15,0 3-15,2 3 16,2 3-16,5 0 15,0 9-15,5 3 16,8 3-16,2 6 16,2 3-16,7 2 15,3 4-15,5 3 16,-2 2-16,9 4 16,5 8-16,0 0 0,-6 1 15,5 2-15,-2-2 16,0-3-16,1-2 15,-6 5-15,-36-45 16,29 45-16,-29-45 16,27 47-16,-27-47 15,0 0-15,17 44 16,-17-44-16,3 34 0,-9-8 16,6-26-16,-14 14 15,14-14-15,-24 6 16,24-6-16,-23-9 15,23 9-15,-20-23 16,4-11-16,16 34 16,-12-44-16,12 44 15,-6-53-15,9-15 16,7 0-16,4 5 0,-2 8 16,-12 55-16,15-60 15,-15 60-15,12-62 16,-4-6-16,-8 6 15,-11 2-15,-4 7 16,-6 6-16</inkml:trace>
  <inkml:trace contextRef="#ctx0" brushRef="#br1" timeOffset="151685.5664">20899 6594 0,'0'0'15,"0"0"-15,0 0 16,0 0-16,0 0 0,0 0 16,20 17-16,9 17 15,13 4-15,-3 6 16,-3 1-16,-4 5 16,3-2-16,3-1 15,-38-47-15,46 47 16,-5 3-16,-41-50 15,47 45-15,-47-45 16,51 36-16,-1-13 0,-6-11 16,-44-12-1,33 0-15,-13-12 0</inkml:trace>
  <inkml:trace contextRef="#ctx0" brushRef="#br1" timeOffset="152388.1765">21459 6914 0,'0'0'0,"0"0"0,0 0 15,0 0-15,0 0 16,0 0-16,0 0 16,23 9-16,19 0 15,17 2-15,-9-5 16,-4 1-16,-11-4 0,-3-3 15,-5-10-15,-3-1 16,-10-4 0,-8-2-16,-9-1 0,-6 2 15,-2 2-15,-5 5 16,-7-1-16,-10 5 16,-2-1-16,-4 6 15,1 0-15,-1 3 16,7 2-16,2 5 15,6-4-15,9 0 0,12-3 16,9-3-16,6-5 16,16-12-16,0 0 15,12-4-15,0-2 16,4-4-16,-44 27 16,57-30-16,-57 30 0,0 0 15,0 0-15,51-30 16,-51 30-16,0 0 15,0 0-15,41-23 16,-19 8-16,-22 15 16,5-3-16,-2 6 15,-6 9 1,0 3-16,1 3 0,-1-1 16,3 4-16,5-3 15,7 0-15,6-1 0,3 1 16,-21-18-16,32 15 15,6-1-15,-38-14 16,42 16-16,-42-16 16,0 0-16,42 15 15,-42-15-15,35 23 16,-35-23-16,21 27 0,-21-27 16,0 0-1,6 29-15,-6-29 0,0 0 16,-6 21-16,6-21 15,-4 3-15</inkml:trace>
  <inkml:trace contextRef="#ctx0" brushRef="#br1" timeOffset="152506.2335">22336 6858 0,'0'0'16,"0"0"-16,0 0 16,0 0-16,0 0 0,0 0 15,0 0-15,0 0 16,0 0-16,0 0 15</inkml:trace>
  <inkml:trace contextRef="#ctx0" brushRef="#br1" timeOffset="220514.9588">24981 7710 0,'0'0'15,"0"0"-15,0 0 16,0 0-16,0 0 16,0 0-16,8 6 0,5 0 15,4 10-15,-5 4 16,-3 4-16,-3 5 16,-4 4-16,-2 0 15,3 5-15,-6 3 16,1 4-16,-10 2 15,-6 6-15,-2 0 16,-1 1-16,-6 2 16,-3 1-16,-2 1 0,-1 2 15,-2 0-15,0 1 16,-1 1-16,-1-2 16,-3 2-16,-1 0 15,-2-2-15,2-7 16,3-3-16,38-50 15,-38 50-15,-5-2 16,43-48-16,-38 48 0,38-48 16,-41 41-1,41-41-15,0 0 0,0 0 16,-39 44-16,39-44 16,0 0-16,0 0 15,-36 30-15,36-30 16,-24 9-16,24-9 15,-14-6-15,8-15 0</inkml:trace>
  <inkml:trace contextRef="#ctx0" brushRef="#br1" timeOffset="220923.973">24251 8895 0,'0'0'0,"0"0"16,0 0-16,0 0 0,0 0 15,0 0-15,0 0 16,0 0-16,0 0 16,0 0-16,0 0 15,-15 9-15,-14 9 16,-3 9-16,5-4 16,6-2-16,3 3 15,0 2-15,1-2 16,-1 1-16,6-2 0,3-6 15,0 1-15,3-6 16,3 0-16,3-1 16,6 1-16,6 1 15,9-2-15,5 1 16,7-3-16,8-1 16,1-2-16,5 1 15,4-5-15,11 1 0,3 0 16,-2 0-16,-63-3 15,65 6 1,-65-6-16,64 9 0,-64-9 16,0 0-16,63 24 15</inkml:trace>
  <inkml:trace contextRef="#ctx0" brushRef="#br1" timeOffset="233336.9556">17949 10387 0,'0'0'16,"0"0"-16,0 0 16,0 0-16,0 0 15,0 0-15,27 0 16,19-6-16,23 1 15,-1 2-15,4 0 16,4 0-16,4-3 0,6-3 16,4 6-1,1 0-15,-1 0 0,1 3 16,-2 6-16,-15-3 16,-8 3-16,1-3 15,-2 3-15,1 6 16,-5-1-16,-61-11 15,70 13-15,-70-13 16,0 0-16,0 0 16,65 9-16,-65-9 0,0 0 15,0 0-15,59 3 16,-20-10-16,-39 7 16,11-12-16,-11 12 15,-3-11-15,3 11 0,0 0 16,-8-15-1,8 15-15,0 0 0,0 0 16,-12-18-16,12 18 16,0 0-16,0 0 15,-6-12-15,6 12 16,0-5-16,0 5 16,12 2-16,-12-2 15,17 12-15,-17-12 16,24 18-16,-24-18 0,0 0 15,0 0-15,18 26 16,-18-26-16,11 31 16,-11-31-16,6 34 15,-9 2-15,-5 3 16,8-39-16,-15 38 16,-5 1-16</inkml:trace>
  <inkml:trace contextRef="#ctx0" brushRef="#br1" timeOffset="237911.5297">6277 17458 0,'0'0'0,"0"0"0,0 0 15,0 0-15,0 0 16,0 0-16,-12-18 16,-12-6-16,-12-9 15,4 6-15,-9-2 16,-19-7-16,-2 3 16,-9 0-16,-7 5 15,-1-2-15,-5 6 16,-1 3-16,-5 10 15,-2 2-15,3 9 0,1 6 16,2 5-16,5 10 16,8 9-16,5 5 15,11 9-15,13 6 16,6 7-16,13 6 16,13 5-16,12 3 15,12 6-15,13 5 16,13 1-16,12 4 0,21 19 15,21 9 1,0-13-16,2-28 0,-7-18 16,2-12-16,0-5 15,-10-15-15,-1-7 16,8-8-16,0-3 16,2-6-16,1-6 15,1-9-15,-4-6 16,-3-6-16,-6-5 0,-3-9 15,-6-4-15,-6-2 16,-10-7-16,-14-8 16,-12-9-16,-14-6 15,-9-6-15,-15-2 16,-9-2-16,-17-1 16,-13-1-16,-25-12 15,-14 1-15,-1 10 0,-2 19 16,13 19-16,12 22 15,12 12-15,56 18 16,-44-3-16,26 15 16</inkml:trace>
  <inkml:trace contextRef="#ctx0" brushRef="#br1" timeOffset="238698.8971">9417 17470 0,'0'0'0,"-21"-16"15,-15-11-15,-12-8 16,-11 5-16,-7 1 0,-7 0 16,-8 1-16,-4 7 15,-4 4-15,-2 4 16,-5 8-16,5 5 15,1 12-15,8 5 16,1 10-16,10 9 16,8 11-16,10 7 15,9 7-15,15 11 16,7 5-16,16 12 0,15 3 16,13 5-16,19 25 15,23 14-15,20-9 16,7-15-16,8-11 15,4-9-15,7-11 16,3-11-16,6-17 16,-1-8-16,-6-15 0,2-18 15,-5-15 1,-5-20-16,-9-9 16,-9-16-16,-16-16 0,-15 0 15,-20-11-15,-9-13 16,-20-16-16,-20-39 15,-37-37-15,-38-30 16,-38-15-16,-30 3 16,-22 8-16,-4 33 15,-1 27-15,-6 16 0</inkml:trace>
  <inkml:trace contextRef="#ctx0" brushRef="#br1" timeOffset="242221.4981">2108 14380 0,'0'0'0,"0"0"16,0 0-16,0 0 16,0 0-16,0 0 15,0 0-15,0 0 0,-3-12 16,-6-17-16,-4-7 16,-2 9-16,5 7 15,-2 0-15,4 7 16,0 2-16,-2 1 15,5 2-15,-1-2 16,2 8-16,0-4 16,4 6-16,4 0 15,6 3 1,1 2-16,3 2 0,10 2 16,3 3-16,9-1 0,1 4 15,12 3-15,12 5 16,5 1-16,5 3 15,3 0-15,6 2 16,3 4-16,6-1 16,7 1-16,24 11 0,19 7 15,-12-5-15,-16-1 16,-20-9-16,-12-1 16,-27-11-16,-5 0 15,-47-24-15,45 26 16,-45-26-16,0 0 15,0 0-15,42 21 16,-42-21-16,30 15 16,-16-12-16,-8-9 15,-12-3-15,-3-6 0,9 15 16,-15-20-16,15 20 16,-17-27-16,17 27 15,0 0-15,0 0 16,-15-36-16,15 36 15,0 0-15,0 0 0,-15-32 16,15 32-16,0 0 16,-8-27-16,5 15 15,3 12 1,0 0-16,3 16 0,-3-16 16,6 23-16,2 12 15,-8 4-15,-3-4 16,-5 1-16,-8-1 15,-8-5-15,-11-6 16,-15-4-16,-19-5 16,1-3-16,68-12 0,-68 6 15,68-6-15,-53 12 16,25 3-16</inkml:trace>
  <inkml:trace contextRef="#ctx0" brushRef="#br1" timeOffset="243137.1274">10296 13601 0,'0'0'0,"0"0"15,0 0-15,-29-3 16,-36-5-16,-33-7 16,-11 0-16,2 3 15,-4 6-15,-1 9 16,3 9-16,5 8 15,9 4-15,15 9 0,14 5 16,10 9-16,9 10 16,12 3-16,14 7 15,17 10-15,20 3 16,19 8-16,24 8 0,36 13 16,34 10-16,11-12 15,17-16-15,7-14 16,-12-17-1,-5-16-15,-7-14 0,-12-22 16,-7-10-16,-21-19 16,-16-12-16,-28-11 15,-18-6-15,-17-21 16,-27-15-16,-35-21 0,-48-44 16,-65-36-1,-60-32 1,-49-6-16,-48 15 0,-42 11 15,-27 16-15</inkml:trace>
  <inkml:trace contextRef="#ctx0" brushRef="#br1" timeOffset="245006.0945">31017 9721 0,'0'0'0,"0"0"0,0 0 16,24 0-16,14-6 15,12 1-15,-14 2 16,-10 0-16,-12 3 16,-3 6-16,-11 2 15,-4 2 1,-5 11-16,-5-1 0,-1 6 16,-6-4-16,-3 4 15,-11 4-15,-7 2 0,-18 3 16,-7 4-16,-9-6 15,-6 2-15,-7-2 16,-2 2-16,-23 7 16,3 2-16,3 4 15,23-7-15,26-12 16,59-29-16,-51 30 16,51-30-16,-49 30 15,49-30-15,-34 21 0,34-21 16,-18 3-16</inkml:trace>
  <inkml:trace contextRef="#ctx0" brushRef="#br1" timeOffset="245245.9231">30020 10053 0,'0'0'0,"0"0"0,0 0 16,0 0-16,0 0 15,0 0-15,-3 21 16,-6 15-16,0 14 16,12-5-16,12-4 15,19-3-15,4-3 16,6 1-16,9 2 0,4 1 16,5-3-16,1-1 15,-4-2 1,-1-7-16,-1-2 0</inkml:trace>
  <inkml:trace contextRef="#ctx0" brushRef="#br1" timeOffset="250031.4601">23973 9840 0,'0'0'0,"0"0"0,0 0 16,0 0-16,0 0 15,0 0-15,-16-17 16,-16-7-16,-16-12 15,-13 6-15,-14 1 16,-16 5-16,-10 0 16,-42 4-16,-22-1 15,-10 6-15,9 9 0,12 6 16,2 9-16,12 3 16,-5 6-16,-7-1 15,3 7-15,0 9 16,7-4-16,8 7 15,13-1-15,18 1 16,13-1-16,31 0 16,59-35-16,-46 42 0,23 3 15,20 5-15,24 0 16,25 1-16,18-3 16,19-1-16,14-9 15,37-3-15,21-14 16,2-6-16,5-12 15,-2-6-15,-2-6 16,-1 0-16,1-2 16,-4-2-16,-3-4 0,-7-4 15,-4-2-15,-7-1 16,-3 3-16,-8-2 16,-18 4-16,-24 2 15,-27-1-15,-17-5 16,-24-4-16,-22-9 15,-22-11-15,-36-24 16,-51-32-16,-52-26 0</inkml:trace>
  <inkml:trace contextRef="#ctx0" brushRef="#br1" timeOffset="251779.6104">7489 11475 0,'0'0'0,"0"0"16,0 0-16,0 0 15,0 23-15,0 20 0,6 9 16,3-13 0,11-10-16,4-11 0,-3-6 15,0-6-15,3-6 16,0-3-16,5-3 16,6-9-16,17-5 15,21-22-15,11-11 0,34-30 16,26-24-1,5-17-15,2-27 0,-17-9 16</inkml:trace>
  <inkml:trace contextRef="#ctx0" brushRef="#br1" timeOffset="252299.8929">11537 12055 0,'0'0'0,"0"0"15,0 0-15,0 0 16,32 0-16,27 0 16,39-6-16,18-6 0,-2-26 15,3-21-15,2-30 16,4-15-16,2-11 15,-9 5-15,-22 18 16</inkml:trace>
  <inkml:trace contextRef="#ctx0" brushRef="#br1" timeOffset="252783.1093">15856 11726 0,'0'0'0,"35"0"15,28-12-15,49-14 16,33-25-16,30-25 15,33-28-15,11-17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1:56:27.6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  <inkml:brushProperty name="color" value="#FFC000"/>
    </inkml:brush>
    <inkml:brush xml:id="br6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19653 9493 0,'0'0'0,"0"0"0,0 0 16,0 0-16,0 0 15,0 0-15,0 0 0,0 0 16,0 0-16,0 0 16,0 0-16,0 0 15,0 0-15,0 0 16,0 0-16,0 0 16,0 25-16,6 7 15,0 3-15,6-23 16,5-15-16,8-12 15,4-8-15,16-15 16,17-22-16,15-8 0,33-30 16,14-20-16,3-10 15</inkml:trace>
  <inkml:trace contextRef="#ctx0" brushRef="#br0" timeOffset="5537.6379">1768 11937 0,'0'0'0,"0"0"16,0 0-16,0 0 15,0 0-15,0 0 16,0 0-16,0 0 15,0 0-15,-14 0 16,-20 0 0,-11 0-16,4 6 15,7-1-15,-6 16 0,9 6 0,-3 9 16,7-1 0,-5 12-16,-4 10 0,4 2 15,7 0-15,8 0 16,5 0-16,5-2 15,12 2-15,3-3 16,4 1-16,9-7 16,7-3-16,4-5 15,5-5-15,5-6 0,7-7 16,4-7-16,-5-7 16,7-7-16,-2-13 15,-3-1-15,-1-7 16,-6-8-16,-1-5 15,-7-8-15,-3 2 16,-7-8-16,-25 45 16,17-44-16,-10 5 0,-7 39 15,3-42 1,-10 1-16,-1 3 0,-4-1 16,-5 0-16,-5 1 15,2 0-15,-5-1 16,1 4-16,-2-1 15,0 1-15,-2 2 16,5 3-16,-4 4 16,1 2-16,-4 9 0,-3 3 15,0 7-15,1 5 16,-2 5-16,-3 7 16,5 0-16</inkml:trace>
  <inkml:trace contextRef="#ctx0" brushRef="#br0" timeOffset="6505.2756">647 12091 0,'0'0'0,"0"0"15,0 0-15,0 0 16,0 0-16,0 0 16,0 0-16,0 0 15,0 0-15,0 0 0,0 0 16,0 0-16,0 23 15,0 18-15,0 22 16,0-1-16,0-3 16,2 0-16,1-2 15,-3-57-15,0 62 16,0 0-16,0-62 0,0 72 16,0-72-16,0 71 15,0-71-15,-3 79 16,3-79-1,0 0-15,0 0 0,0 72 16,0-72-16,0 0 16,3 53-16,8-24 15</inkml:trace>
  <inkml:trace contextRef="#ctx0" brushRef="#br0" timeOffset="7045.8288">576 12127 0,'0'0'0,"0"0"16,0 0-16,0 0 15,0 0-15,0 0 16,0 0-16,0 0 16,0 0-16,0 0 15,6-4-15,0-10 16,12-1-16,4 0 16,13 6-16,-7 6 0,0-3 15,-5 6-15,1 0 16,-3 3-16,-7 0 15,-3 3-15,0 0 16,-3 3-16,4 2 16,-7 4-16,-1 3 0,-4-1 15,0 5-15,-7-2 16,-1 1-16,-2 3 16,-5-3-16,4 2 15,-3-2-15,-1 3 16,0-3-16,0-5 15,1 0-15,-1-1 16,3-7-16,-4 2 16,0-4-16,-1-3 15,6-3-15,3 0 0,-1-6 16,5-4-16,4 2 16,4-1-16,5 0 15</inkml:trace>
  <inkml:trace contextRef="#ctx0" brushRef="#br0" timeOffset="7871.371">875 12390 0,'0'0'15,"0"0"-15,0 0 16,0 0-16,0 0 0,0 0 16,0 0-16,0 0 15,0 0-15,0 0 16,0 0-16,0 0 16,7-15-16,-3-14 15,0-10-15,6 7 16,-4 1-16,5 2 15,0 0-15,2 5 0,-5 0 16,2 0-16,-4 1 16,-2-1-16,3 0 15,-7 24-15,0 0 16,7-23-16,-7 23 16,0 0-16,0 0 15,2-24-15,-2 24 0,0 0 16,0 0-1,8-20-15,-8 20 16,0 0-16,11-19 0,-1 13 16,2 12-16,2 3 15,0 7-15,-6 1 16,4 7-16,-3 0 16,0 2-16,0 0 15,-1 2-15,2 0 16,-6 3-16,3-2 15,-1 4-15,1-1 0,-5-2 16,-2 3-16,0-7 16,-2-5-16</inkml:trace>
  <inkml:trace contextRef="#ctx0" brushRef="#br0" timeOffset="8605.8453">1566 12348 0,'0'0'0,"0"0"0,0 0 16,0 0-16,0 0 15,0 0-15,28-2 16,16-8-16,17-4 16,-4-1-16,-4-3 15,-5 1-15,-1-7 16,10-3-16,0 0 0,-1 0 16,3 4-1,0-4-15,0 1 16,0 2-16,-5 0 0,-54 24 15,56-23-15,-56 23 16,0 0-16,52-18 16,-52 18-16,0 0 15,0 0-15,52-17 0,-52 17 16,0 0 0,0 0-16,35-16 0,-35 16 15,0 0-15,0 0 16,15-12-16,-15 12 15,0-11 1,0 11-16,0 0 0,-9-18 16</inkml:trace>
  <inkml:trace contextRef="#ctx0" brushRef="#br0" timeOffset="8891.4893">2437 11818 0,'0'-3'0,"0"0"0,0-2 16,0 2-16,0 0 15,0 0-15,0 3 16,0 0-16,6 0 15,1 0-15,7 0 16,7 0-16,9 3 16,5 0-16,-2 5 15,0 1-15,-7 0 16,-3 0-16,-7 3 0,-8-3 16,-5 3-1,-3-4-15,-3 1 0,-5 6 16,-4 3-16,-4 0 15,2-1-15,-3 2 16,3 1-16,-5-5 16,4 0-16,4-4 15,1-5-15,7-2 0,6-8 16</inkml:trace>
  <inkml:trace contextRef="#ctx0" brushRef="#br0" timeOffset="9340.9464">2702 11309 0,'0'0'0,"0"0"0,0 0 16,0 0-1,0 0-15,0 0 0,0 0 16,0 0 0,0 0-16,26-3 0,16-6 15,15-6-15,-14 9 16,-7 0-16,-4 3 15,-8 6-15,-6 0 16,-5 9-16,-11 9 16,-4 3-16,-6-3 15,3 2-15,-8 7 0,2-1 16,-2 7-16,-6-1 16,3 2-16,2 1 15,14-38-15,-8 41 16,8-41-16,0 44 15</inkml:trace>
  <inkml:trace contextRef="#ctx0" brushRef="#br0" timeOffset="9471.5891">2970 12035 0,'0'0'0,"0"0"16,0 0-16,0 0 15,0 0-15,0 0 16,0 0-16</inkml:trace>
  <inkml:trace contextRef="#ctx0" brushRef="#br0" timeOffset="11078.7108">656 13338 0,'0'0'15,"0"0"-15,0 0 16,0 0-16,0 0 15,0 0-15,0 0 16,0 0-16,0 0 16,0 0-16,0 0 0,0 0 15,0 0-15,0 0 16,9 30-16,-1 23 16,4 21-16,1-12 15,-4-3-15,3-6 16,-3-3-16,-1-1 15,-2-8-15,-6-41 0,6 38 16,-1 4 0,-5-42-16,0 0 15,11 47-15,-11-47 0,0 0 16,2 41-16,-2-41 16,0 30-16,0-30 15,-2 12-15,2-12 16,-4-9-16,-3-15 15,0-9-15,-3-8 16,4-3-16,-3-3 0,1 2 16,-1 3-16,1 1 15,-5 5-15,-1 1 16,1 6-16,1 2 16,3 3-16,0 4 15,3 1-15,4 5 16,2 2-16,2 0 15,6 0-15,5 0 16,2 3-16,2 0 0,8 4 16,3-1-16,3 3 15,-1 0-15,2 6 16,-6 0-16,-2 6 16,3 5-16,-9 1 15,0 3-15,-5 3 16,-5 2-16,-2 1 15,-4 3 1,-2 0-16,0-27 0,-2 29 16,-4 0-16,-9-2 0,15-27 15,-18 27-15,18-27 16,0 0-16,-24 17 16,-3-2-16,3-12 15,6-6-15,8-9 16,2-5-16,5-4 0</inkml:trace>
  <inkml:trace contextRef="#ctx0" brushRef="#br0" timeOffset="11928.7224">1127 13400 0,'0'0'15,"0"0"-15,0 0 16,0 0-16,0 0 16,0 0-16,0 0 0,0 0 15,0 0-15,0 0 16,0 0-16,26-3 15,17-6-15,10-6 16,-14 10-16,-13-2 16,-2 7-16,-6 10 15,-6 4-15,-9 3 16,-6 2-16,-1 1 16,0 1-16,-10 2 0,2 7 15,0 3-15,-3-1 16,1 4-16,-4-6 15,2-1 1,6 1-16,3-5 0,7 0 16,7-7-16,3 3 15,-10-21-15,16 11 16,-16-11-16,32 10 16,7-13-16,-39 3 0,45-12 15,-2-12-15</inkml:trace>
  <inkml:trace contextRef="#ctx0" brushRef="#br0" timeOffset="12552.4601">1998 13347 0,'0'0'0,"0"0"0,0 0 15,0 0-15,-3 8 16,-15 8-16,2 7 15,-6 1 1,7-1-16,-1 4 0,-6 2 16,6 7-16,-3 8 15,1 4-15,0 11 16,6 4-16,3-5 16,9 2-16,6-1 0,3-3 15,5-2-15,12-4 16,3-6-1,3-3-15,6-2 0,4-6 16,-42-33-16,53 24 16,-53-24-16,59 17 15,0-8-15,1-6 0,-9-8 16,-8-8-16,-6-1 16,-37 14-16,29-21 15,-5-15-15,-3-5 16,-7-7-16,-2-2 15,-6-9-15,-6-1 16,-8-1-16,-5 1 16,-4 5-16,-10 0 15,-5 8-15,-11 6 0,-3 9 16,-8 5-16,-3 12 16,-5 3-16,6 9 15,3 3-15</inkml:trace>
  <inkml:trace contextRef="#ctx0" brushRef="#br0" timeOffset="13360.9603">2856 12994 0,'0'0'0,"0"0"0,0 0 15,0 0-15,0 0 16,0 0-16,0 0 16,0 0-16,0 0 15,0 0-15,0 0 16,0 0-16,-12 23 15,-12 16-15,-10 6 16,2 2-16,-3-2 0,0-1 16,-1-3-16,0 4 15,4-4-15,-3 1 16,1-1-16,-5 1 16,4-4-16,3-2 15,32-36-15,-33 33 16,33-33-16,-32 32 15,32-32-15,0 0 0,-36 33 16,36-33-16,0 0 16,0 0-16,-32 29 15,32-29-15,0 0 16,0 0-16,-29 24 16,29-24-16,0 0 15,-19 14-15,19-14 16,0 0-16,0 0 0,-11 2 15,11-2 1,0 0-16,-9-5 0,-1-9 16</inkml:trace>
  <inkml:trace contextRef="#ctx0" brushRef="#br0" timeOffset="14115.0937">2604 12991 0,'0'0'0,"0"0"16,0 0-16,0 0 15,0 0-15,0 0 16,0 0-16,0 0 0,0 0 16,0 0-16,0 0 15,0 0-15,0 0 16,0 0-16,0 0 15,0 0-15,0 0 16,0 0-16,0 0 16,0 0-16,0 0 15,0 0-15,0 0 16,0 0-16,0 0 0,0 0 16,0 0-16,12-6 15,4-12-15,12-2 16,-4 2-16,-3-3 15,-3 4-15,-1-1 16,-3 0-16,2 3 16,-4 3-16,2 3 15,-3 0-15,5 3 0,-4 3 16,3 6-16,-3 0 16,-1 6-16,2 7 15,-1-2-15,-4 7 16,-2 3-16,-6 2 15,0 4-15,0 2 16,-4 1-16,4 0 16,4-7-16</inkml:trace>
  <inkml:trace contextRef="#ctx0" brushRef="#br0" timeOffset="14642.391">3066 12659 0,'0'0'16,"0"0"-16,0 0 0,0 0 15,0 0-15,0 0 16,0 0-16,0 0 16,0 0-16,9-2 15,8-16-15,4 0 16,6 0-1,-5 6-15,-2 3 0,-2 4 16,3 1-16,-4 8 16,-2-2-16,-3 4 15,-4 3-15,1 0 0,-3 3 16,-3 0-16,-3 5 16,-3-2-16,0 4 15,-3 1-15,3 1 16,0-1-16,1 3 15,-2 2-15,2-2 16,2 1-16,-2 3 16,-2-4-16,4 1 15,0 0-15,-2-6 0,-9-1 16</inkml:trace>
  <inkml:trace contextRef="#ctx0" brushRef="#br0" timeOffset="14779.1275">3208 13228 0,'0'0'0,"0"0"16,0 0-16,0 0 15,0 0-15,0 0 16,0 0-16,0 0 16</inkml:trace>
  <inkml:trace contextRef="#ctx0" brushRef="#br0" timeOffset="17425.5911">19577 9943 0,'0'0'16,"0"0"-16,0 0 0,0 0 15,0 0-15,0 0 16,0 0-16,0 0 16,0 0-16,0 0 15,0 0-15,0 0 16,0 0-16,0 0 15,0 0-15,0 22 16,0 13-16,5 9 16,10-10-16,0-20 0,9-9 15,8-10-15,19-9 16,26-28-16,9-15 16,34-35-16,17-20 15,-6-3-15</inkml:trace>
  <inkml:trace contextRef="#ctx0" brushRef="#br0" timeOffset="20301.6625">3140 6867 0,'0'0'0,"0"0"16,0 0-16,0 0 16,0 0-16,0 0 15,0 0-15,0 0 16,0 0-16,0 0 15,0 0-15,5 23 16,5 19-16,8 11 16,6-21-16,0-16 15,8-20-15,3-11 16,10-14-16,17-24 0,9-18 16,33-30-16,19-26 15,1-16-15</inkml:trace>
  <inkml:trace contextRef="#ctx0" brushRef="#br0" timeOffset="20795.138">7382 7024 0,'0'0'0,"0"0"16,0 0-16,6 20 15,-3 13-15,11 5 0,5-14 16,5-12-16,3-6 16,5-9-16,12-6 15,16-15-15,20-20 16,12-22-16,42-43 16,38-42-16,14-12 0</inkml:trace>
  <inkml:trace contextRef="#ctx0" brushRef="#br0" timeOffset="21201.829">11679 6902 0,'0'0'0,"0"0"16,38-3-16,42-21 15,36-17-15,29-28 16,56-43-16,31-42 15</inkml:trace>
  <inkml:trace contextRef="#ctx0" brushRef="#br0" timeOffset="23014.7439">19719 10444 0,'0'0'0,"0"0"16,0 0-16,0 0 15,0 0-15,0 0 0,0 0 16,0 0-16,0 0 16,0 0-16,0 0 15,0 0-15,0 0 16,0 0-16,0 0 15,0 0-15,39-2 16,34-32-16,43-34 16,17-73-16,3-70 0</inkml:trace>
  <inkml:trace contextRef="#ctx0" brushRef="#br0" timeOffset="25495.1947">2884 9665 0,'0'0'0,"0"0"0,0 0 16,0 0-16,0 0 15,0 0-15,0 0 16,0 0-16,0 0 16,0 0-16,0 0 15,0 0 1,4 27-16,2 17 0,8 10 16,2-16-16,3-14 0,-3-15 15,5-7-15,5-4 16,8-14-16,10-6 15,21-20-15,7-11 16,4-13-16,31-25 16,18-22-16</inkml:trace>
  <inkml:trace contextRef="#ctx0" brushRef="#br1" timeOffset="33420.2227">19597 10930 0,'0'0'0,"0"0"16,0 0-16,0 0 15,0 0-15,0 0 16,0 0-16,0 0 16,0 0-16,0 9 15,0 3-15,6 8 16,0-2-16,8 0 15,7-10-15,3-5 16,6-9-16,3-5 0,14-10 16,12-17-1,9-7-15,4-5 0,-1-1 16,2 1-16,0 6 16</inkml:trace>
  <inkml:trace contextRef="#ctx0" brushRef="#br1" timeOffset="39913.8394">411 12812 0,'0'0'16,"0"0"-16,0 0 0,0 0 16,0 0-16,0 0 15,0 0-15,0 0 0,0 0 16,0 0-16,0 0 16,0 0-16,0 0 15,0 0-15,0 0 16,0 0-16,20 7 15,15-4-15,16 7 16,-9-8-16,-8-2 16,1 3-16,6-3 15,-1 0-15,4 0 16,7 3-16,14-3 0,-2 3 16,-2 0-16,6-1 15,0 1-15,6-3 16,-4 4 15,5-1-31,6 0 0,13 0 0,7 0 16,21 0-16,-9-3 15,-19-3-15,-93 3 16,0 0-16,0 0 16,53-9-16,-28-9 0</inkml:trace>
  <inkml:trace contextRef="#ctx0" brushRef="#br1" timeOffset="58191.5141">19623 11514 0,'0'0'0,"0"0"15,0 0-15,0 0 0,0 0 16,0 0 0,0 0-16,0 0 0,0 0 15,0 0-15,0 0 16,0 0-16,0 18 16,0 8-16,0 9 15,0-8-15,0-10 0,0-5 16,6-2-1,-3-8-15,4 1 0,1-3 16,1-9-16,3 1 16,8-10-16,8-6 15,4-2-15,10-7 16,16-12-16,11-5 16,8-3-16,12-1 15,22-11-15,7 0 0</inkml:trace>
  <inkml:trace contextRef="#ctx0" brushRef="#br1" timeOffset="64332.6312">8284 10646 0,'0'0'0,"0"0"15,0 0-15,0 0 16,0 0-16,0 0 16,0 0-16,0 0 15,0 0-15,0 0 16,0 0-16,0 0 0,8-12 15,5-12-15,4-8 16,1 2-16,-7 10 16,5 2-16,-8 0 15,-2 0-15,0 0 16,0-2-16,1 2 16,-1 0-16,-3-1 0,2 2 15,-2 5 1,4 0-16,-1 7 0,-4-1 15,4 6-15,-3 0 16,0 2-16,0 7 16,0 0-16,3 3 15,3 8-15,-3 2 16,2 1-16,4 7 16,3 0-16,3 5 15,-4 1-15,4 3 0,0-1 16,3 3-16,0 1 15,3-4-15</inkml:trace>
  <inkml:trace contextRef="#ctx0" brushRef="#br0" timeOffset="95195.1625">19944 12330 0,'0'0'0,"0"0"16,0 0-16,0 0 15,0 0-15,0 0 16,0 0-16,20 6 0,15-3 15,20 4-15,-5-2 16,-3-5-16,1 6 16,-1-1-16,3 2 15,4-4-15,-54-3 16,60 6-16,-60-6 16,70 6-16,-70-6 15,69 6-15,-69-6 0,0 0 16,74 6-16</inkml:trace>
  <inkml:trace contextRef="#ctx0" brushRef="#br0" timeOffset="121923.1911">4895 9766 0,'0'0'0,"0"0"0,0 0 16,0 0-16,0 0 15,0 0-15,0 0 16,0 0-16,0 0 16,0 0-16,0 0 15,0 0-15,0 0 16,0 0-16,0 0 15,0 0-15,0 0 16,0 0-16,0 0 0,0 0 16,0 0-16,0 0 15,0 0-15,0 0 16,0 0-16,0 0 16,0 0-16,0 0 15,-9 12-15,-9 3 16,-8 11-16,-1 0 15,-1 2-15,3-2 0,-2 7 16,-2 0-16,2-1 16,-5 4-16,-1-4 15,0 3-15,1-2 16,-1-1-16,1 2 16,0-5-16,-3 1 15,3-4-15,32-26 16,-35 29-16,35-29 15,-38 27-15,38-27 0,0 0 16,-42 33 0,42-33-16,0 0 0,0 0 15,-45 39-15,45-39 16,0 0-16,0 0 16,-43 35-16,43-35 15,0 0-15,0 0 16,-39 31-16,39-31 15,0 0-15,0 0 0,-28 22 16,28-22-16,0 0 16,0 0-1,-23 21-15,23-21 0,0 0 16,0 0-16,-20 21 16,20-21-16,-18 12 15</inkml:trace>
  <inkml:trace contextRef="#ctx0" brushRef="#br2" timeOffset="134121.9766">4417 8999 0,'0'0'15,"0"0"-15,0 0 16,0 0-16,0 0 16,0 0-16,0 0 15,0 0-15,0 0 16,0 0-16,0 0 0,-3-4 15,-10-4-15,-9-7 16,-2 9-16,4 0 16,2 3-16,4 6 15,-5 0-15,5 9 16,1-3-16,5 2 16,-1 2-16,3-2 15,0 1-15,3 3 16,0 3-16,3-3 15,3 3-15,3-4 0,6 1 16,-1 1-16,5-5 16,1-2-16,2 0 15,1-4-15,4-2 16,-3 0-16,0-3 16,-4-3-16,1 0 15,-7-2-15,5-4 16,-8-3-16,-1 0 0,-7-2 15,0-2-15,0 0 16,-3-4-16,-4 3 16,2-1-16,-2 3 15,4 1-15,0 1 16,0 5-16,0 2 16,3 3-16,3 0 15,-3 3-15,6 3 16,2 3-16,-1 5 15,3-1-15,-2 4 16,5 1-16,-2 3 0,1-1 16,3 6-16,-4-4 15,-1 2-15,-2 3 16,-2-4-16,2 1 16,-1 3-16,-1-3 15,-3 0-15,-3-4 0,2 2 16,-2-5-16,0 4 15,-2-4-15,-1 1 16,0-3-16,-3-3 16,-3 3-16,4 0 15,-7 0-15,12-12 16,0 0-16,-13 11 16,13-11-16,0 0 15,-20 12-15,20-12 0,-29 12 16,29-12-16,-40 6 15,-4 3-15,-9-4 16,-4-2-16</inkml:trace>
  <inkml:trace contextRef="#ctx0" brushRef="#br2" timeOffset="150657.4624">22488 11996 0,'0'0'16,"0"0"-16,0 0 16,0 0-16,0 0 15,0 0-15,0 0 16,0 0-16,0 0 15,0 0-15,0 0 16,0 0-16,0 0 16,0 0-16,0 0 0,15-3 15,8-11-15,16-5 16,-4-1 0,-5 2-16,-3 0 0,-4 0 15,-2-2-15,3-4 16,2 0-16,7 0 15,3-2-15,-1-4 0,0 3 16,4-5-16,5 0 16,1-4-16,0 4 15,-4-1-15,1 3 16,-42 30-16,41-30 16,-41 30-16,41-29 15,-41 29-15,0 0 16,42-29-16,-42 29 15,0 0-15,0 0 0,42-27 16,-42 27-16,0 0 31,0 0-31,30-25 0,-30 25 0,0 0 16,0 0-16,23-19 16,-23 19-16,0 0 15,0 0-15,20-18 16,-20 18-16,0 0 0,0 0 15,13-13-15,-13 13 16,0 0-16,0 0 16,11-11-16,-11 11 15,0 0-15,0 0 16,6-9-16,-6 9 16,0 0-16,0 0 0,0-6 15,0 6-15,0 0 16,0 0-16,-6-9 15,6 9-15,0 0 16,0 0-16,-8-6 16,8 6-16,0 0 15,-19-6-15,19 6 16,0 0-16,0 0 16,-17-6-16,17 6 15,0 0-15,0 0 0,-21-6 16,21 6-16,0 0 15,0 0-15,-18-6 16,18 6-16,0 0 16,0 0-16,-11-6 15,11 6-15,0 0 16,0 0-16,-10-2 0,10 2 16,0 0-16,0 0 15,-2 0-15,2 0 16,0 0-16,0 0 15,2 0-15,-2 0 16,0 0-16,0 0 16,16 2-16,-16-2 15,0 0-15,0 0 16,21 3-16,-21-3 0,0 0 16,23 0-16,-23 0 15,0 0-15,0 0 16,27 3-16,-27-3 15,0 0-15,0 0 16,26 3-16,-26-3 16,0 0-16,0 0 0,21 3 15,-21-3-15,0 0 16,0 0-16,15 6 16,-15-6-16,0 0 15,0 0-15,14 12 16,-14-12-16,0 0 15,0 0-15,10 15 16,-10-15 0,0 0-16,0 0 0,3 21 15,-3-21-15,0 0 0,0 21 16,0-21 0,-3 20-16</inkml:trace>
  <inkml:trace contextRef="#ctx0" brushRef="#br2" timeOffset="155469.6758">23671 11514 0,'0'0'16,"0"0"-16,0 0 15,0 0-15,0 0 16,0 0-16,0 0 16,0 0-16,0 0 15,0 0-15,0 0 0,0 0 16,0 0-16,0 0 16,0 0-16,0 0 15,0-16-15,-10-13 16,2-12-16,5 9 15,3 4-15,0 2 16,3-1-16,3-6 16,-1 0-16,-2 1 15,7 2-15,-5-5 0,-5 35 16,6-33-16,-6 33 16,9-38-16,-9 38 15,0 0-15,9-42 16,-9 42-16,0 0 15,0 0-15,12-35 16,-12 35-16,0 0 16,18-28-16,-18 28 0,17-11 15,4 14-15,-21-3 16,18 15-16,0 6 16,0 5-16,-7 1 15,5 3-15,-5 0 16,0-1-16,-1-2 15,-1-1-15,-4 1 0,-2 0 16,3-4-16,-3 1 16,3-3-16,0 0 15,-3-6-15,-3-1 16,0-2-16,0 1 16,-3-5-16,0-2 15,-2-4-15,1-2 16,1-2-16,0-1 15,-3-6-15,3 0 0,-8 3 16</inkml:trace>
  <inkml:trace contextRef="#ctx0" brushRef="#br2" timeOffset="155817.9699">23671 11205 0,'0'0'0,"0"0"16,0 0-16,0 0 15,0 0-15,0 0 16,0 0-16,0 0 16,0 0-16,0 0 0,0 0 15,0 0 1,20 0-16,15 0 0,16 0 15,-10 0-15,-4 0 16,-5 3-16,-2 0 16,-8-3-16,-4 0 15,4-3-15,-2 3 16,-2 0-16,0-3 16,0-3-16,-4 0 0,-14 6 15,0 0-15,21-6 16</inkml:trace>
  <inkml:trace contextRef="#ctx0" brushRef="#br2" timeOffset="156472.6403">24248 11078 0,'0'0'0,"0"0"15,0 0-15,0 0 16,0 0-16,0 0 16,9 0-16,3-6 15,6-2-15,-6-2 0,-3 2 16,-4 4-16,-1-2 15,-4 6-15,0-3 16,-4 3-16,-1 0 16,-4 0-16,-7 3 15,2 0-15,-1 4 16,-3-7-16,0 5 16,-2-2-16,-1 0 0,0 4 15,1-5-15,-1 1 16,-3 0-16,7 0 15,-1 0-15,6-3 16,0 3-16,3-3 16,1 3-16,5-3 15,0 0-15,-1 3 16,4-3-16,0 6 0,4 0 16,-1 3-16,2-3 15,1 5 1,3 1-16,-3 3 15,-3 3-15,3 3 0,-3-1 16,0 0-16,-3 4 16,-3 0-16,0 0 15,-3-1-15,3 2 16,3-5-16,0 1 0,-3-3 16,6-3-16,-3-1 15,3-2-15,-3 1 16,3-5-16,3 0 15,5-2-15,4 0 16,0-6-16,3 2 16,0-2-16,3-2 0,0-1 15,-1 0-15,1 3 16,-3-6-16,-1 4 16,-2-1-16,-1 0 15,-1 0-15,-1-2 16,0-2-16,-3 1 15,-3-1-15,0 5 16,-6 2-16</inkml:trace>
  <inkml:trace contextRef="#ctx0" brushRef="#br2" timeOffset="157027.7676">24431 11202 0,'0'0'16,"0"0"-16,0 0 16,0 0-16,0 0 15,0 0-15,0 0 16,0 0-16,-2 18 15,-7 9-15,-6 17 16,1-5-16,5-4 16,-1 1-16,8-7 0,-1-2 15,0-4-15,6 1 16,0-3-16,6-5 16,0-8-16,2-2 15,2 0-15,1 0 16,1-4-16,3-2 15,0 0-15,-1-5 0,1-4 16,1-3-16,-2-3 16,-2 1-16,-4-8 15,1 5-15,-3-4 16,-3-3-16,0 4 16,-6-4-16,-3 6 15,-3 1-15,-3-1 16,0 3-16,-5 0 15,-1 6-15,-5-3 0,-1 6 16,0 3-16,-3 3 16,6 3-16,5 3 15,2-3 1,5 0-16,3 0 0,6-6 0</inkml:trace>
  <inkml:trace contextRef="#ctx0" brushRef="#br2" timeOffset="157719.0076">24598 11108 0,'0'0'0,"0"0"16,0 0-16,0 0 0,0 0 15,0 0-15,0 0 16,0 0-16,0 0 16,0 0-16,0 0 15,0 0-15,17-3 16,14-12-16,8 0 16,-11 0-16,-1 3 0,-6 0 15,-10 4-15,3 2 16,-6-1-16,4 4 15,-3-5-15,-3 5 16,0-2-16,-1 1 16,-2 1-16,1 3 15,-1 0-15,-3 0 16,0 7-16,0-2 16,-3 6-16,3 5 0,0 2 15,0 2-15,0 4 16,0 0-16,3 3 15,0 2-15,2-3 16,4 4-16,-1-1 16,2 4-16,-1-3 15,-9-30-15,8 33 16,-8-33-16,0 0 0,15 32 16,-15-32-16,0 0 15,12 38-15,-12-38 16,0 0-16,3 39 15,-3-39-15,-9 32 16,9-32-16,-18 27 16,-12-5-16,30-22 15,-35 17-15,35-17 0,-38 11 16,38-11-16,0 0 16,0 0-16,-45 10 15,45-10-15,0 0 16,-36 3-16,13-6 15,18-3-15,8-3 16</inkml:trace>
  <inkml:trace contextRef="#ctx0" brushRef="#br2" timeOffset="158196.7071">25200 11241 0,'0'0'16,"0"0"-16,0 0 15,0 0-15,0 0 0,0 0 16,26 0-16,19 0 16,14 0-1,-8 0-15,-7 0 0,-2 0 16,-1 0-16,-2 0 16,-4 0-16,-35 0 15,0 0-15,0 0 16,31 6-16,-20 2 0</inkml:trace>
  <inkml:trace contextRef="#ctx0" brushRef="#br2" timeOffset="158364.2902">25327 11430 0,'0'0'0,"0"0"16,0 0-16,27 0 15,26 0-15,22 0 16,-1 6-16,-9-3 16,-8 2-16</inkml:trace>
  <inkml:trace contextRef="#ctx0" brushRef="#br2" timeOffset="164437.9839">25751 11629 0,'0'0'16,"0"0"-16,0 0 15,0 0-15,0 0 16,0 0-16,0 0 16,0 0-16,0 0 15,0 0-15,0 0 16,0 0-16,0 0 0,0 0 15,0 0-15,0 0 16,0 0-16,0 0 16,0 0-16,0 0 15,0 0-15,0 0 16,0 0-16,0 0 16,0 0-16,0 0 15,0 0-15,8-9 0,6-15 16,0-11-16,-2-1 15,-3 0-15,2-2 16,-1-1-16,-1 3 16,-1-1-16,4-2 15,-12 39-15,0 0 16,9-45-16,-9 45 16,11-44-16,-11 44 15,0 0-15,0 0 16,6-47-16,-6 47 0,0 0 15,0 0-15,10-36 16,-10 36-16,8-23 16,-8 23-16,9-6 15,-9 6-15,12 12 16,1 8-16,-5 7 0,2 0 16,1 2-16,2 4 15,-2 2-15,3-2 16,4-1-16,-3 4 15,3-7-15,0 3 16,-1-1-16,5-5 16,-5 1-16,-5-3 15,0-3-15,0-3 16,2 0-16,-14-18 0,0 0 16,9 8-16,0-5 15,-6-3-15,-3-3 16</inkml:trace>
  <inkml:trace contextRef="#ctx0" brushRef="#br2" timeOffset="164735.9758">25822 11368 0,'0'0'0,"0"0"16,0 0-16,0 0 15,0 0-15,0 0 16,0 0-16,24 0 16,14 0-16,11 0 15,-4 0-15,-7 0 16,0 0-16,-6 0 15,-4 0-15,-7 0 0</inkml:trace>
  <inkml:trace contextRef="#ctx0" brushRef="#br2" timeOffset="165433.3342">26466 11193 0,'0'0'0,"0"0"16,0 0-16,18-2 0,9-8 15,8-4-15,-14 8 16,-7 0-16,-1 3 16,-7 3-16,0-3 15,-6 3-15,-3 0 16,-6 0-16,-7 0 15,-2 0-15,-5 0 0,-1 0 16,-2 3 0,-1 3-16,3-3 0,0 0 15,4-3-15,-1 3 16,-2-3-16,5 3 16,0 0-16,3 0 15,4 0-15,1-1 0,5 4 16,5 0-16,3 0 15,5 0-15,-1 3 16,-2-3-16,4 5 16,0 2-16,-3 1 15,3 4-15,-1 3 16,1-3-16,-2 6 16,-5-1-16,1 4 15,0-1-15,0 1 16,0 3-16,-3-4 0,3 4 15,-3-30-15,3 27 16,-3-27-16,0 0 16,5 30-16,-5-30 15,13 26-15,-13-26 16,0 0-16,21 26 16,-21-26-16,23 16 15,-23-16-15,33 11 0,-33-11 16,36 3-1,-36-3-15,41-3 0,-41 3 16,42-5-16,-42 5 16,0 0-16,45-6 15,-45 6-15,0 0 16,0 0-16,38-16 16,-38 16-16,35-23 0</inkml:trace>
  <inkml:trace contextRef="#ctx0" brushRef="#br2" timeOffset="166001.3441">26795 11333 0,'0'0'16,"0"0"-16,0 0 16,0 0-16,0 0 15,0 0-15,0 0 16,0 0-16,0 0 0,9-3 16,0-15-16,6-6 15,0 0-15,2 9 16,-2 3-16,2 6 15,-2 1-15,6 5 16,0 0-16,-5 0 16,-2 5-16,-3 1 15,-4 4-15,-1-2 0,-6 7 16,-3 3-16,-4 0 16,-1 2-16,-4 1 15,0 0-15,0 3 16,-2-4-16,-4 4 15,-1 0-15,5-4 16,2 1-16,6 0 16,3-2-16,6-5 0,3 4 15,3-4-15,5 1 16,5-6-16,2-3 16,-1 0-16,4-3 15,5-3-15,-2-3 16,3-3-16,-3 0 15,-27 6-15,0 0 16,27-12-16,-27 12 16,0 0-16,32-17 0,-6-4 15</inkml:trace>
  <inkml:trace contextRef="#ctx0" brushRef="#br2" timeOffset="166650.9047">27112 11105 0,'0'0'15,"0"0"-15,0 0 16,0 0-16,0 0 0,0 0 15,0 0-15,21 0 16,14 0-16,16 0 16,-12 0-16,-4 0 15,-3-6-15,-2 0 16,2 3-16,-4-3 16,-1 0-16,-4-3 15,-3 0-15,-4 0 16,-5 6-16,1-3 0,-3 3 15,-1 0 1,-2 3-16,1 0 0,-4 3 16,0 6-16,2 3 15,-1 0-15,-4-12 16,3 21-16,-3 5 16,0-26-16,6 33 15,0 2-15,0 7 16,-6-42-16,9 44 15,-9-44-15,12 48 0,-12-48 16,11 47-16,-11-47 16,15 50-16,-15-50 15,0 0-15,12 60 16,-12-60-16,0 0 16,0 0-16,9 50 15,-9-50-15,-3 45 0,3-45 16,0 0-1,-14 29-15,14-29 0,-27 24 16,27-24-16,-39 21 16,39-21-16,-45 17 15,45-17-15,0 0 16,-45 15-16,-1 0 0</inkml:trace>
  <inkml:trace contextRef="#ctx0" brushRef="#br2" timeOffset="167435.6113">27928 11380 0,'0'0'15,"0"0"-15,0 0 16,27 6-16,19-3 15,20 4-15,-10 1 16,-5-2 0,-8 2-16,-6-5 0,-8 1 15,-5-1-15,-3-3 16,-10-3-16,-2-1 16,-5-7-16,-11-1 0,-7-3 15</inkml:trace>
  <inkml:trace contextRef="#ctx0" brushRef="#br2" timeOffset="167715.2416">28099 11214 0,'0'0'0,"0"0"0,0 0 16,0 0-16,0 0 15,0 0-15,7 21 16,-4 17-16,5 13 16,1-4-16,1-3 15,-5-2-15,-2-1 16,-3 2-16,3-2 0,-3-41 16,3 41-1,8-3-15,-11-38 0,0 0 16,0 0-16,21 33 15,-21-33-15,30 9 16</inkml:trace>
  <inkml:trace contextRef="#ctx0" brushRef="#br2" timeOffset="168102.261">28512 11464 0,'0'0'15,"0"0"-15,0 0 16,0 0-16,0 0 16,0 0-16,14-20 0,7-3 15,6-9 1,-7 5-16,1 1 16,0-1-16,-1-3 0,-2 0 15,0 4-15,-3-4 16,-15 30-16,19-29 15,-19 29-15,0 0 16,0 0-16,17-29 16,-17 29-16,0 0 0,0 0 15,15-24 1,-1 12-16,-14 12 0,16-3 16,-2 15-16,1 5 15,-1 10-15,2 6 16,1 5-16,-1 3 15,-8 1-15,1 3 16,-2 0-16,-4-5 0</inkml:trace>
  <inkml:trace contextRef="#ctx0" brushRef="#br2" timeOffset="173686.4629">25253 12008 0,'0'0'15,"0"0"-15,0 0 16,0 0-16,0 0 16,-18-3-16,-14-15 15,-9-3-15,8 3 16,3 7-16,-5-4 15,-3 0-15,38 15 0,-45-18 16,-7 7-16,-10-5 16,62 16-16,-67-8 15,-4-4-15,0 3 16,5 6-16,66 3 16,-71-2-16,2 2 0,2 5 15,8 6-15,2 2 16,57-13-16,-51 18 15,5 8-15,46-26 16,-45 29-16,45-29 16,-39 39-16,39-39 15,-30 48-15,10 2 16,20-50-16,-9 54 0,15-2 16,12 5-16,5-4 31,13-3-31,3 1 0,11-3 0,3-4 15,6 0-15,0-5 16,10-7-16,0-6 16,7-4-16,5-7 15,1-4-15,1-4 16,3-7-16,3-4 0,-3-5 16,1-2-16,-8-4 15,2-3-15,-11 0 16,-1 0-16,-10-2 15,-59 20-15,56-27 16,-56 27-16,42-35 16,-18-7-16,-22 4 15,-13-7-15,-21-2 0,-26-13 16,-15-1-16,-22-5 16,-54-11-16,-55-8 15,-33 1-15,3 13 16</inkml:trace>
  <inkml:trace contextRef="#ctx0" brushRef="#br2" timeOffset="182408.9019">4655 9568 0,'0'0'16,"0"0"-16,0 0 0,0 0 15,0 0-15,0 0 16,0 0-16,0 0 16</inkml:trace>
  <inkml:trace contextRef="#ctx0" brushRef="#br2" timeOffset="182651.9155">4655 9568 0,'0'0'0,"0"0"0,0 0 16,0 0-16,0 0 16,0 0-16,0 0 15,0 0-15,0 0 16,0 0-16,0 0 31,0 0-31,0 0 0,0 0 0,0 0 16,0 0-16,0 0 15,0 0-15,0 0 16,0 0-16,0 0 16</inkml:trace>
  <inkml:trace contextRef="#ctx0" brushRef="#br2" timeOffset="190202.1477">7483 14993 0,'0'0'0,"0"0"0,0 0 15,0 0-15,0 0 16,0 0-16,0 0 15</inkml:trace>
  <inkml:trace contextRef="#ctx0" brushRef="#br2" timeOffset="193041.9684">5046 9852 0,'0'0'15,"0"0"-15,0 0 16,0 0-16,0 0 16,0 0-16,0-15 15,0-9-15,-8-14 16,-10 8-16,-3 9 0,-6 9 15,3 4 1,-8-2-16,-4 2 16,-8 0-16,-5 1 0,0 1 15,-13 3-15,-4 3 16,7 0-16,-2 6 16,-2 4-16,1 6 15,0 2-15,2 10 16,7 4-16,2 3 15,9 3-15,7 7 16,8 0-16,14 2 16,8-8-16,10-2 0,6 5 15,10-3-15,11 0 16,18 2-16,9-5 16,9-4-16,7-8 15,4-6-15,5-4 16,2-2-16,3-12 15,-3-6-15,-3-8 16,-6-8-16,-9-4 0,-12-3 16,-23-4-16,-25 1 15,-19-7-15,-27-3 16,-42-8-16,-28 0 16,-60-13-16,-62-1 15</inkml:trace>
  <inkml:trace contextRef="#ctx0" brushRef="#br3" timeOffset="228344.5033">19564 12082 0,'0'0'16,"0"0"-16,0 0 15,0 0-15,0 0 0,0 0 16,27-12-16,8-9 16,16-8-1,0 2-15,-1-2 0,3 2 16,7-3-16,-1 1 15,0 2-15,-2 0 0,-5 1 16</inkml:trace>
  <inkml:trace contextRef="#ctx0" brushRef="#br3" timeOffset="228973.0364">19728 12769 0,'0'0'16,"0"0"-16,0 0 0,0 0 15,0 0-15,0 0 16,0 0-16,0 0 16,0 0-16,0 0 15,23-3-15,16-15 16,10-5-16,0-4 16,0-3-16,2-2 15,0-1-15,-1-3 0,0 4 16,1 2-16,-51 30 15,0 0-15,50-26 16,1 0-16</inkml:trace>
  <inkml:trace contextRef="#ctx0" brushRef="#br3" timeOffset="232316.0548">22241 12615 0,'0'0'0,"0"0"15,0 0-15,0 0 16,0 0-16,0 0 15,0 0-15,0 0 16,30 6-16,24-4 16,19 8-16,-1 1 15,-7 4-15,6 1 16,-11-2-16,-4 1 16,0 0-16,0 2 0,-3-2 15,1 3-15,-54-18 16,47 18-16,-47-18 15,51 20-15,-51-20 16,0 0-16,0 0 16,45 18-16,-45-18 0,0 0 31,25 12-31,-25-12 0,0 0 0,3 3 16,-3-3-16,0 0 15,0 0 1,-8-3-16,-7-6 0</inkml:trace>
  <inkml:trace contextRef="#ctx0" brushRef="#br3" timeOffset="232602.5496">22973 12712 0,'0'0'0,"0"0"16,0 0-16,0 0 15,0 0-15,0 0 16,0 0-16,0 0 16,10 0-16,2 0 15,8 7-15,1-1 16,0 8-16,-4 4 15,-5 0-15,0-6 0,-4 2 16,-2 1-16,1 1 16,-4-5-16,-3-6 15,0 2-15,-6-1 16,-1 0-16,-1 0 16,-1-3-16,1 0 15,1 0-15,-2-1 16,4 1-16,2 4 15,3-1-15,0 2 0</inkml:trace>
  <inkml:trace contextRef="#ctx0" brushRef="#br3" timeOffset="232968.5544">23546 12790 0,'0'0'0,"0"0"16,0 0-16,0 0 15,0 0-15,0 0 16,0 0-16,0 0 0,9 26 15,-1 25 1,5 17-16,-2-12 0,-2-2 16,-1-1-16,-8-53 15,10 56-15,-10-56 16,11 50-16,-11-50 16,0 0-16,0 0 15,10 50-15,-10-50 0,4 42 16,-4-42-16,-8 15 15</inkml:trace>
  <inkml:trace contextRef="#ctx0" brushRef="#br3" timeOffset="233300.5089">23546 12730 0,'0'0'0,"0"0"16,0 0-16,0 0 15,0 0-15,0 0 16,23 9-16,12 3 16,17 6-16,-17 0 15,-14-1-15,-13 4 0,-2-6 16,-6-4-16,-3 5 15,-2-1-15,-7 0 16,0-1-16,-2-2 16,-2 3-16,-1-3 15,-5-1-15,1 1 16,1-6-16,5-6 0,12 0 16,6-2-16,7-2 15</inkml:trace>
  <inkml:trace contextRef="#ctx0" brushRef="#br3" timeOffset="233779.2257">23907 12804 0,'0'0'16,"0"0"-16,0 0 16,0 0-16,0 0 15,0 0-15,0 0 0,0 0 16,0 0-16,0 0 16,21 0-16,18 0 15,11 0-15,-3 6 16,-11-4-16,-9 8 15,-6 0-15,-10 1 16,-4 1-16,-7 3 0,-3-3 16,-9 0-16,-5-1 15,-5 1-15,-2 0 16,0 3-16,-2-4 16,3 1-16,2 0 15,4 3-15,4-6 16,4 3-16,9 0 15,5 0-15,12-1 16,0-2-16,9-6 16,4 0-16,5-3 0,0-3 15,4-3 1,-5 3-16,-9-3 0,-1 4 16</inkml:trace>
  <inkml:trace contextRef="#ctx0" brushRef="#br3" timeOffset="234458.1179">24553 12991 0,'0'0'15,"0"0"-15,0 0 16,0 0-16,0 0 16,27 0-16,24 0 0,17 0 15,-6-6 1,-8-2-16,-7-2 0,-18 1 15,-11 6-15</inkml:trace>
  <inkml:trace contextRef="#ctx0" brushRef="#br3" timeOffset="234647.6046">24566 13086 0,'0'0'15,"0"0"-15,0 0 16,0 0-16,0 0 16,32 6-16,31 0 15,23 6-15,-6-3 16,-80-9-16,88 6 0</inkml:trace>
  <inkml:trace contextRef="#ctx0" brushRef="#br3" timeOffset="235021.153">25247 12920 0,'0'0'0,"0"0"16,0 0-16,0 0 16,0 0-16,6 27 0,-3 26 15,3 18-15,-1-6 16,-1-3-16,6-6 16,-10-56-16,5 64 15,-5-64-15,3 64 16,-3-64-16,0 0 15,0 0-15,3 59 16,-3-59-16,0 39 0,-6-30 16,-2-15-16</inkml:trace>
  <inkml:trace contextRef="#ctx0" brushRef="#br3" timeOffset="235286.3222">25099 12920 0,'0'0'0,"0"0"16,0 0-16,0 0 0,0 0 16,0 0-1,25 0-15,13-6 0,18 0 16,-10 6-16,0 6 16,-2 6-16,-9 9 15,-14-1-15,-6 4 16,-9 0-16,-6-4 0,-6 7 15,-6-3-15,-2 0 16,-7-4 0,-3-2-16,-6-4 0,4-1 15,3-1 1,4-9-16,5-3 0,4-6 16,4-3-16</inkml:trace>
  <inkml:trace contextRef="#ctx0" brushRef="#br3" timeOffset="235686.9446">25467 12719 0,'0'0'16,"0"0"-16,0 0 15,0 0-15,0 0 0,0 0 16,0 0-16,0 0 15,21-3-15,20-6 16,15-6 0,-8 9-16,-13 3 0,-8 9 15,-9 6-15,-7 3 16,-8 5-16,-6 4 16,-2-2-16,-4-3 0,0-1 15,-6-3-15,-3 2 16,4-1-16,0-1 15,1 0-15,2-1 16,5 1-16,2 0 16,4-1-16,10 4 15,7 0-15,4-3 16,8-4-16,-29-11 16,38 6-16,-38-6 0,55 0 15</inkml:trace>
  <inkml:trace contextRef="#ctx0" brushRef="#br3" timeOffset="235869.8887">25965 13039 0,'0'0'0,"0"0"0,0 0 16,0 0-16,32 0 15,27 0-15,28 0 16,-4 0-16,-12-10 16,-71 10-16,56-14 0</inkml:trace>
  <inkml:trace contextRef="#ctx0" brushRef="#br3" timeOffset="236074.7194">26042 12870 0,'0'0'0,"0"0"15,0 0-15,0 0 16,9 27-16,8 20 16,13 15-16,0-12 15,-3-8-15,-7-7 16,-1-8-16,-2 0 15</inkml:trace>
  <inkml:trace contextRef="#ctx0" brushRef="#br3" timeOffset="236914.2566">26487 12733 0,'0'0'16,"0"0"-16,0 0 15,0 0-15,0 0 0,0 0 16,0 0-16,0 0 15,26 0-15,28 0 16,17 0-16,-6 0 16,-2 6-16,-13 1 15,-9 4-15,-41-11 16,32 21-16,-32-21 16,18 20-16,-8 10 15,-10-3-15,-7 0 0,-5 2 16,-2 1-16,14-30 15,-16 30-15,16-30 16,0 0-16,-11 32 16,11 0-16,11 1 15,13-6-15,10-3 16,16-7-16,23 4 16,5-12-16,-4-9 0</inkml:trace>
  <inkml:trace contextRef="#ctx0" brushRef="#br3" timeOffset="248355.9295">8076 9560 0,'0'0'0,"0"0"16,0 0-16,0 0 15,0 0-15,0 0 16,0 0-16,0 0 0,0 0 16,0-20-16,0-15 15,0-15 1,0 8-16,0 7 0,6 2 16,-2 1-16,5-1 15,5 0-15,1 1 16,2 6-16,-17 26 15,18-27-15,-18 27 0,17-27 16,-17 27-16,27-35 16,-27 35-16,33-36 15,-33 36 1,0 0-16,42-33 0,14-3 16,-56 36-16,56-23 15,-56 23-15,54-18 16,-1 13-16,-53 5 15,51 0-15,-51 0 16,50 8-16,-5 7 0,-10 3 16,-35-18-16,35 21 15,-35-21-15,34 26 16,1 6-16,-35-32 16,35 34-16,-35-34 15,39 35-15,6 9 16,-4 1-16,-41-45 15,39 41-15,-39-41 16,32 39-16,-32-39 0,30 38 16,-30-38-16,0 0 15,26 33-15,-26-33 16,0 0-16,0 0 16,24 30-16,-24-30 15,0 0-15,0 0 16,24 23-1,-24-23-15,0 0 0,0 0 0,15 21 16,-15-21-16,0 0 16,6 9-16,-6-9 15,0 0-15,0 0 16,-6 2-16,6-2 16,-15-2-16,15 2 15,0 0-15,0 0 16,-18-9-16,18 9 0,0 0 15,0 0 1,-23-9-16,23 9 0,0 0 16,0 0-16,-21-12 15,21 12-15,0 0 16,0 0-16,-19-12 16,19 12-16,0 0 15,0 0-15,-14-6 16,14 6-16,0 0 15,-6 6-15,6-6 16,0 12-16,0-12 0,11 18 16,-11-18-16,0 0 15,16 23-15,-16-23 16,0 0-16,18 24 16,-18-24-16,0 0 15,24 22-15,-24-22 16,0 0-16,29 17 15,-29-17-15,0 0 16,0 0-16,30 9 0,-1-9 16</inkml:trace>
  <inkml:trace contextRef="#ctx0" brushRef="#br3" timeOffset="249284.6392">9120 9550 0,'0'0'0,"0"0"16,0 0-1,0 0-15,0 0 0,0 0 16,0 0-16,0 0 16,0 0-16,0 0 15,0 0-15,0 0 16,0 0-16,0-18 16,5-15-16,-2-14 15,7 12-15,4 2 16,4 4-16,-4 5 0,-1 0 15,-2 3-15,4-2 16,4-1-16,-19 24 16,18-29-16,-1-5 15,-17 34-15,24-34 16,-1-8-16,7 0 16,0-2-16,3 2 0,-1 1 15,0 5-15,1 7 16,0 2-16,-33 27 15,33-33-15,2 3 16,3 1-16,-2 0 16,-36 29-16,45-26 15,8-5-15,-1 5 16,-52 26-16,57-21 0,5 6 16,-3 0-16,-1 6 15,-5 4-15,-53 5 16,56 0-16,-56 0 15,60 5-15,-60-5 16,62 12-16,-2 5 16,-60-17-16,62 25 15,0 2-15,-62-27 16,60 32-16,-5 6 0,-8 4 16,-47-42-16,45 44 15,-3 1-15,-4 2 16,-38-47-16,35 50 15,-35-50-15,33 51 16,-33-51-16,36 59 16,-4 1-16,-32-60 15,27 55-15,-1-1 16,-26-54-16,24 53 16,-24-53-16,24 51 15,-24-51-15,24 50 0,-24-50 16,24 47-16,-24-47 15,21 48-15,-21-48 16,0 0-16,0 0 16,21 39-16,-21-39 15,0 0-15,0 0 0,8 26 16,-5-8-16</inkml:trace>
  <inkml:trace contextRef="#ctx0" brushRef="#br3" timeOffset="249651.9078">10923 9449 0,'0'0'0,"0"0"0,0 0 16,0 0-16,0 0 15,0 0-15,0 0 16,0 0-16,0 0 15,0 0-15,0 0 0,0 0 16,0 0-16,0 0 16,0 0-1,0 18-15,5 8 0,4 5 16,9-5 0,-1-11-16,1-1 0,-3-5 15,1 0-15,1-6 16,1 0-16,3-3 15,-4 0-15,1-3 16,-4-3-16,2-3 0,-2-2 16,-2-7-1,0 2-15,-3 5 16,1-5-16,-7 2 0</inkml:trace>
  <inkml:trace contextRef="#ctx0" brushRef="#br3" timeOffset="251922.8648">11502 10542 0,'0'0'16,"0"0"-16,0 0 16,0 0-16,0 0 15,0 0-15,0 0 16,0 0-16,0 0 16,0 0-16,8 18 0,-2 14 15,5 16 1,-1-7-16,-2 7 0,1-4 15,-1 6-15,-1 3 16,-7 7-16,0 0 16,0-2-16,0 11 15,0 1-15,0 7 16,0 7-16,3 1 16,0 8-16,-3 1 15,3 6-15,-1 25 16,10 3-16,0-2 0,-3-1 15,-1-12-15,2-3 16,-2-1-16,4-3 16,0 1-16,-6-3 15,6-10-15,-2-17 16,1-11-16,-2 2 16,-3-6-16,-6-62 15,6 59-15,-6-59 0,0 0 16,0 0-16,6 50 15,-6-50-15,0 0 16,0 0-16,6 39 16,-6-39-16,5 15 15,-5-15-15,3-7 16,0-13-16,-3-10 16,0-8-16,-3-10 0,0-2 15</inkml:trace>
  <inkml:trace contextRef="#ctx0" brushRef="#br3" timeOffset="252717.5954">11278 10862 0,'0'0'0,"0"0"0,0 0 16,0 0-16,0 0 15,0 0-15,0 0 16,0 0-16,0 0 15,0 0-15,0-15 16,0-15-16,5-6 16,-2 1-16,7 2 15,-2 4-15,4 3 0,3 5 16,4-1-16,-5 8 16,-2 2-16,0 1 15,0-5-15,-4 5 16,5-4-1,-2 3-15,-1 3 16,1 0-16,0 3 0,2 3 16,-2 9-1,3 3-15,5 3 0,2 3 0,-1 8 16,1 4-16,0-1 16,-4 8-16,1 1 15,1 6 1,-1 1-16,0 2 0,-1 3 15,-17-47-15,24 66 16</inkml:trace>
  <inkml:trace contextRef="#ctx0" brushRef="#br3" timeOffset="253753.823">11624 13702 0,'0'0'16,"0"0"-16,0 0 16,0 0-16,0 0 15,0 0-15,0 0 0,0 0 16,0 0-16,7 23 15,-1 23-15,5 9 16,-1 2-16,-5-4 16,-2 4-16,0 1 15,4 2-15,-2 1 16,5 5-16,-4-7 16,2-6-16,-2 6 15,3-2-15,-3-4 16,-6-53-16,9 53 0,-9-53 15,0 0-15,0 0 16,3 42-16,-3-18 16,-6-21-16</inkml:trace>
  <inkml:trace contextRef="#ctx0" brushRef="#br3" timeOffset="254487.3967">11482 13536 0,'0'0'0,"0"0"16,0 0-16,0 0 16,0 0-16,0 0 15,28 0-15,19 0 16,20 0-16,-3 0 0,-9 6 16,1 0-16,-56-6 15,58 15-15,-58-15 16,53 14-16,-53-14 15,52 19-15,-52-19 16,0 0-16,0 0 16,43 14-16,-43-14 15,0 0-15,20 12 16,-20-12-16,7 12 0,-7-12 16,-7 12-16,7-12 15,-9 18-15,9-18 16,-14 26-16,14-26 15,-19 29-15,19-29 16,-17 33-16,17-33 16,-27 36-16,27-36 0,0 0 15,-26 35-15,26-35 16,0 0-16,0 0 16,-33 33-16,33-33 15,0 0-15,-32 23 16,1-7-16,5-8 15,8-5-15,3 0 16,3-6-16,4 0 16,2-3-16,3-2 0,-3 2 15,6-4-15,-3 2 16,0-1-16,3 0 16,-3-2-16,0 1 15,-3-1-15,0 1 16,-2 2-16,-2-1 15,5 0-15,-2 3 16,7-3-16,-3 0 0,3 1 16</inkml:trace>
  <inkml:trace contextRef="#ctx0" brushRef="#br3" timeOffset="255490.5953">12129 13512 0,'0'0'0,"0"0"15,0 0-15,0 0 16,0 0-16,0 0 0,0 0 15,0 0-15,0 0 16,0 0-16,17 0 16,16 0-16,9 0 15,-10 0-15,-2 0 16,-3 0-16,-4 0 16,1 0-16,-6-3 15,-3-3-15,-6 3 16,-3 0-16,0 3 0,-4 0 15,1 0-15,-3 0 16,3 3-16,-3 3 16,0 0-16,0 4 15,-3 1-15,-2 1 16,2 3-16,-3 0 16,3 3-16,-1-1 15,1 1-15,1 0 16,-1 2-16,-3-2 0,0 0 15,1-1-15,2-2 16,-1 1-16,1-5 16,0 1-16,3-6 15,0 0-15,-3-3 16,3 0-16,0 0 16,0-3-16,0 0 15,3-3-15,0 0 16,4 0-16,1 0 15,1 0-15,-1 0 0,5-2 16,-2 2-16,5-4 16,1-2-16,1 1 15,-18 8-15,20-10 16,-20 10-16,27-6 16,-27 6-16,30-3 15,-30 3-15,0 0 0,32-6 16,-32 6-16,0 0 15,0 0-15,33-3 16,-10-5-16,-10-7 16,-10 0-16</inkml:trace>
  <inkml:trace contextRef="#ctx0" brushRef="#br4" timeOffset="271543.0127">2656 16384 0,'0'0'0,"0"0"15,0 0-15,0 0 0,0 0 16,0 0-1,0 0-15,0 0 0,0 0 16,0 0-16,0 0 16,0 0-16,0 0 15,0 0-15,0 0 16,0 0-16,0 0 16,0 0-16,0 0 15,0 0-15,0 0 0,0 0 16,0 0-1,0 0-15,0 0 0,0 0 16,0 0-16,0 0 16,0 0-16,0 0 15,0 0-15,0 0 16,0 0-16,0 0 16,0 0-16,0 0 0</inkml:trace>
  <inkml:trace contextRef="#ctx0" brushRef="#br4" timeOffset="276205.8472">18716 13053 0,'0'0'0,"0"0"16,0 0-16,0 0 15,0 0-15,0 0 0,0 0 16,0 0-16,0 0 15,0 0-15,0 0 16,15 0-16,9 0 16,11 0-16,-8 0 15,0 0-15,2 0 16,-1 0-16,4 3 16,-5 3-16,2 0 15,1 0-15,-30-6 0,36 4 16,8-2-16,6 1 15,9 0-15,-2 3 16,1 0-16,-3 3 16,-2 0-16,-53-9 15,56 9-15,-56-9 16,0 0-16,60 8 16,-60-8-16,0 0 15,0 0-15,56 9 0,-56-9 16,0 0-16,0 0 15,50 6-15,-50-6 16,0 0-16,0 0 16,38 3-16,-38-3 15,0 0-15,0 0 16,25-3-16,-25 3 16,0 0-16,12-6 0,-12 6 15,6-9-15,-6 9 16,0 0-16,-10-14 15</inkml:trace>
  <inkml:trace contextRef="#ctx0" brushRef="#br4" timeOffset="276760.0465">19442 12950 0,'0'0'0,"0"0"15,0 0-15,0 0 16,0 0-16,0 0 16,0 0-1,0 0-15,0 0 0,0 0 16,0 0-16,0 0 16,0 0-16,0 0 15,0 0-15,0 0 16,19 5-16,10 5 15,12 2-15,-11 2 0,-6-5 16,-6-3 0,5 0-16,-2-1 0,0 5 15,2-5-15,-1 4 16,-4-3-16,-1 3 16,1-3-16,-6 0 15,0 4-15,-4-5 16,-2-2-16,-3 0 0,0 0 15,-3 0-15,-3 0 16,0 0-16,0 3 16,-2-1-16,2 2 15,0-1 1,-4-1-16,-1 1 0,2 0 16,-3 3-16,3 0 15,0 0-15,0-3 16,1 6-16,-8-3 0,-1 2 15,-5 1-15,-1-3 16,-1 3-16,-9-1 16,1 4-16,-6-1 15,-7 2-15,-6-4 0</inkml:trace>
  <inkml:trace contextRef="#ctx0" brushRef="#br4" timeOffset="283497.4229">11815 9852 0,'0'0'0,"0"0"16,0 0-16,0 0 16,0 0-16,0 0 15,0 0-15,0 0 16,0 0-16,0 0 15,0 0-15,0 0 0,0 0 16,0 0-16,8 15 16,1 8-16,4 10 15,-1-10-15,-4-4 16,-2-5-16,0-3 16,-3 2-16,-3-4 15,3 0-15,-3-1 16,0-1-16,3-1 15,-3-4-15,-3-2 0,3 0 16,-3-2-16,0-4 16,-3 3-16,-3-4 15</inkml:trace>
  <inkml:trace contextRef="#ctx0" brushRef="#br4" timeOffset="283962.1993">11743 9902 0,'0'0'15,"0"0"-15,0 0 16,0 0-16,0 0 16,0 0-16,0 0 15,0 0-15,0 0 16,0 0-16,0 0 0,0 0 15,0 0-15,0 0 16,0 0-16,0 0 16,0 0-16,0 0 15,3 15-15,1 0 16,-1 2-16,2-4 16,1-4-16,3-4 15,6 1-15,-1 0 16,4 0-16,4 0 0,-5 0 15,7 0-15,-3-3 16,-4 3-16,1-3 16,-1-1-16,-4 1 15,-2-3-15,-5 0 16,-3 0-16,-3-3 16,0-2-16,-6 2 15,0 0-15,1-4 0,2 5 16,0-4-16,3-4 15</inkml:trace>
  <inkml:trace contextRef="#ctx0" brushRef="#br4" timeOffset="284220.3921">11918 9949 0,'0'0'0,"0"0"15,0 0-15,0 0 16,0 0-16,0 0 0,0 0 15,0 0-15,0 0 16,0 0-16,0 0 16,0 0-16,0 0 15,-11 9-15,-16 1 16,-8 4-16,7 4 16,13-3-16,1-4 15,4-1-15,2-4 0,-1-1 16,1 1-16,-5-3 15,8-3-15,-1 2 16</inkml:trace>
  <inkml:trace contextRef="#ctx0" brushRef="#br4" timeOffset="284415.2046">11799 9899 0,'0'0'16,"0"0"-16,0 0 16,0 0-16,0 0 15,0 0-15,0 0 16,0 0-16,0 0 0,0 14 16,-8 22-16</inkml:trace>
  <inkml:trace contextRef="#ctx0" brushRef="#br4" timeOffset="293193.6739">22719 13219 0,'0'0'0,"0"0"0,0 0 15,0 0-15,0 0 16,0 0-16,0 0 16,0 0-16,0 0 15,0 0-15,0 0 16,14 0-16,13-7 15,14 2-15,-1 2 16,-8 0-16,-2 0 16,2 6-16,-2-3 15,0 3-15,-7 3 0,-2-6 16,3 2-16,2 5 16,-26-7-16,0 0 15,36 11-15,-36-11 16,39 16-16,-39-16 15,44 15-15,-44-15 16,50 19-16,-50-19 0,57 25 16,-57-25-16,56 27 15,-56-27-15,53 29 16,-53-29-16,54 27 16,-7 6-16,-47-33 15,0 0-15,47 26 16,3 4-16,-50-30 0,0 0 15,55 26-15,-55-26 16,56 27-16,-56-27 16,0 0-16,59 24 15,-59-24-15,63 21 16,-63-21-16,0 0 16,64 12-16,-64-12 15,66 9-15,-66-9 16,62 0-16,-6 0 0,-56 0 15,53-3-15,-53 3 16,0 0-16,0 0 16,54-6-16,-54 6 15,47-10-15,-47 10 16,0 0-16,42-8 16,-42 8-16,0 0 15,0 0-15,38-9 16,-38 9-16,0 0 0,0 0 15,35-3-15,-35 3 16,0 0-16,0 0 16,27-6-16,-27 6 15,0 0-15,0 0 16,21 0-16,-21 0 16,0 0-16,0 0 15,18 0-15,-18 0 16,0 0-16,0 0 0,9 3 15,-9-3-15,0 0 16,0 0-16,5 3 16,-5-3-16,0 0 15,0 0-15,-8 0 16,8 0-16,-15-3 16,15 3-16,0 0 0,0 0 15,-20-6-15,20 6 16,0 0-16,-24-15 15,24 15-15,0 0 16,0 0-16,-24-11 16,24 11-16,0 0 15,0 0-15,-21-13 16,21 13-16,0 0 0,0 0 16,-11-9-16,11 9 15,0 0-15,-3-5 16,3 5-16,8 0 15,-8 0-15,0 0 16,19 5-16,-19-5 16,22 9-16,-22-9 15,0 0-15,27 13 16,2 1-16,-29-14 16,34 15-16,-34-15 0,0 0 15,0 0-15,32 18 16,-32-18-16,0 0 15,0 0-15,30 21 16,-30-21-16,0 0 16,18 17-16,-18-17 15,6 15-15,-6-15 16,-9 8-16,-12 2 0,-3-2 16,-1 8-16,-3 0 15,28-16-15,-39 22 16</inkml:trace>
  <inkml:trace contextRef="#ctx0" brushRef="#br4" timeOffset="297334.9153">24897 13740 0,'0'0'0,"0"0"16,0 0-16,0 0 15,0 0-15,0 0 16,0 0-16,0 0 16,0 0-16,0 0 15,0 0-15,0 0 16,0 0-16,7-12 16,-4-11-16,5-7 0,1 6 15,3 3-15,0 4 16,-6 0-16,0-2 15,1 8-15,-5-4 16,1 0-16,0 1 16,-3-2-16,3 1 15,3 4-15,-3-4 16,3 3-16,-3 0 0,0 0 16,0 6-16,0 1 15,2-1-15,1 0 16,-3 2-16,4-1 15,-5 5-15,1-3 16,0 3-16,-3 0 16,3 3-16,0 0 15,0 3-15,0 3 16,2-1-16,-1 1 16,5 6-16,-1 0 0,5 3 15,-5-1 1,1 4-16,0 0 0,4-3 15,-5 0 1,4 0-16,0 2 0,-3-5 16,2 3-1,-2 0-15,0-4 0,0 1 0,-3 0 16,0-7-16,0 4 16,-3-3-16,2 1 15,-2-5-15,0 4 16,4-2-16,-5-7 15,1-4-15</inkml:trace>
  <inkml:trace contextRef="#ctx0" brushRef="#br4" timeOffset="297730.3782">24871 13575 0,'0'0'0,"0"0"16,0 0-16,0 0 16,0 0-16,0 0 15,0 0-15,0 0 16,0 0-16,0 0 15,0 0-15,9 8 16,8 2-16,7 1 16,3-5-16,-6 0 0,-6-3 15,3 0-15,-1 0 16,1 0-16,-4-3 16,4 0-16,-2 2 15,1 2-15,-1 2 16,4-3-16,-2 0 15,2-1-15,-2-4 0,-3-1 16,0 0-16</inkml:trace>
  <inkml:trace contextRef="#ctx0" brushRef="#br4" timeOffset="298570.2186">25621 13421 0,'0'0'0,"0"0"16,0 0-16,0 0 15,0 0-15,0 0 0,0 0 16,0 0-16,0 0 15,0 0-15,0 0 16,0 0-16,0 0 16,0 0-16,-11 0 15,-11-6-15,-10-3 16,8 0 0,3-6-16,7 6 0,1 0 15,5 3-15,2 3 16,-2 0-16,2 1 15,-7 2-15,4 0 16,0 2-16,3 1 16,0 6-16,6 4 0,-3-5 15,3 7-15,0-3 16,-3 3 0,0 3-16,1-1 0,-1 1 15,0 2-15,0 2 16,-1-5-16,1 4 15,0-4-15,1 4 16,-1-3-16,3-4 16,0 2-16,0-1 0,0-1 15,3-2-15,2 1 16,-2-2-16,4-3 16,-1 1-16,-1-3 15,4 0-15,3 1 16,3-4-16,4-1 0,-2 1 15,1 0-15,-1 0 16,4 0-16,0-3 16,-1 4-16,1-8 15,-2 4-15,-2-3 16,-2 0-16,2 3 16,-2 0-16,3-3 15,0 3-15,-4-3 0,-5-2 16,-3-5-16</inkml:trace>
  <inkml:trace contextRef="#ctx0" brushRef="#br4" timeOffset="299844.6422">25965 13418 0,'0'0'0,"0"0"0,0 0 16,0 0-16,0 0 15,0 0 1,0 0-16,0 0 0,0 0 16,0 0-16,0 0 15,0 0-15,-3 14 0,-5 7 16,-8 9-16,8-10 16,-2-5-16,-2 0 15,6 0-15,1 0 16,5-3-16,-3-4 15,3-1-15,-3 1 16,6 1-16,-3 0 16,0 3-16,3-3 15,-1 0-15,7-4 0,3 5 16,4-5-16,-1 1 16,-4 0-16,1-4 15,-3 2-15,3-1 16,-1-3-16,4 3 15,0-6-15,-3-4 16,-1 2-16,2-1 0,-5 3 16,5-2-1,-4-2-15,0 1 0,-4 1 16,4-1-16,-2-3 16,-2 0-16,1 0 15,0 0-15,-3-2 16,0 1-16,-6 2 15,0-1-15,0 0 16,0 0-16,-3-3 0,4 4 16,-1 1-16,-1-2 15,4 6-15,-3 0 16,3 3-16,0 3 16,0 6-16,3-2 15,-3 1-15,4 4 16,-1 0-16,5 3 15,-2-1-15,2 1 0,-1 3 16,2 0-16,2 2 16,1-2-16,0 3 15,-4-3-15,-8-18 16,10 19-16,-10-19 16,0 0-16,0 0 15,3 20 1,0-6-16,-1-7 0,-2-10 15,-2-7 1,-4 4-16</inkml:trace>
  <inkml:trace contextRef="#ctx0" brushRef="#br4" timeOffset="300542.8052">26222 13406 0,'0'0'0,"0"0"16,0 0-16,0 0 16,0 0-16,0 0 15,18 6-15,16 0 16,6 5-16,-3-2 15,-2 0-15,-9 0 16,2 0-16,-5-3 16,-2-4-16,3-2 0,-1 4 15,-3-4 1,1-4-16,-5 2 0,2-1 16,-4 3-16,1-3 15,0 3-15,-15 0 16,0 0-16,0 0 15,9-3-15,-9 3 16,0 0-16,0 0 16,11-3-16,-11 3 0,6-3 15,0 3-15,-3 0 16,1 3-16,-4 3 16,0-6-16,0 0 15,0 12-15,0-12 16,2 18-16,7 12 15,-9-30-15,9 32 16,-9-32-16,9 39 0,-9-39 16,11 44-16,-11-44 15,0 0-15,0 0 16,12 44-16,-12-44 16,0 0-16,0 0 15,8 41-15,-8-41 16,-5 36-16,5-36 15,0 0-15,-15 27 0,15-27 16,-23 17 0,23-17-16,0 0 0,-30 10 15,30-10-15,0 0 16,0 0-16,-29 6 16,29-6-16,-27 0 15</inkml:trace>
  <inkml:trace contextRef="#ctx0" brushRef="#br4" timeOffset="300997.1313">26968 13587 0,'0'0'15,"0"0"-15,0 0 0,0 0 16,0 0-16,0 0 0,0 0 16,17 0-16,9-7 15,19 2-15,-6 2 16,-7 0-16,-5 0 16,0 3-16,-7 0 15,3 0-15,-1 0 16,-4 0-16,0 0 0,-7 3 15,-1 0-15,-5 0 16,4-1-16,-3-2 16,-4 0-16,1 0 15</inkml:trace>
  <inkml:trace contextRef="#ctx0" brushRef="#br4" timeOffset="301282.8749">27029 13737 0,'0'0'0,"0"0"16,0 0-16,0 0 0,0 0 15,0 0-15,0 0 16,20 10-16,18 1 15,8 7-15,-11 0 16,-11-7-16,-3 2 16,-1-8-16,-1-2 15,2-3-15,-4-3 16,-4-5-16</inkml:trace>
  <inkml:trace contextRef="#ctx0" brushRef="#br4" timeOffset="301830.4005">27572 13845 0,'0'0'16,"0"0"-16,0 0 16,0 0-16,0 0 15,0 0-15,15-4 0,5-11 16,10-6-16,-12-2 16,-4-1-16,-2 3 15,3 0-15,0-2 16,-4-6-16,3-1 15,-6 0-15,1 1 16,-9 29-16,12-36 0,-12 36 16,9-39-16,-9 39 15,0 0-15,8-44 16,-8 44-16,0 0 16,0 0-16,9-44 15,-9 44-15,0 0 16,9-33-16,-9 33 15,9-15-15,-9 15 0,11 4 16,2 13-16,-2 10 16,2 6-16,-5-1 15,6 3-15,3 7 16,-3 0-16,4-1 16,-4 0-16,4 3 15,-6-2-15,3-1 16,-15-41-16,9 33 0,-7-6 15</inkml:trace>
  <inkml:trace contextRef="#ctx0" brushRef="#br4" timeOffset="302076.6154">27744 13654 0,'0'0'0,"0"0"0,0 0 16,0 0-16,0 0 16,0 0-16,0 0 15,0 0-15,0 0 16,0 0-16,0 0 16,0 0-16,24 7 15,11-4-15,12 2 16,-8 1-16,-3-6 0,-1 3 15</inkml:trace>
  <inkml:trace contextRef="#ctx0" brushRef="#br4" timeOffset="302786.3183">28307 13453 0,'0'0'0,"0"0"16,0 0-16,0 0 15,0 0-15,0 0 16,0 0-16,-14 0 16,-16 0-16,-13 0 0,11 0 15,2-6-15,8 0 16,1 3-16,2 0 15,8 0-15,-4 3 16,0-3-16,-1 3 16,2 0-16,6 3 15,2 0-15,2 3 16,1 6-16,0-3 0,3 6 16,0-1-16,3 4 15,4 0-15,-1 0 16,-1 0-16,1-1 15,0 4-15,-1 0 16,2-3-16,-1-1 16,-3-2-16,-1 3 15,2-3-15,-1 2 16,-3-5-16,3 1 0,-3-2 16,7-1-16,-2-2 15,7 4-15,-4-3 16,5-4-16,-5 5 15,4-4-15,0-1 16,2 1-16,-1 1 16,-2-2-16,1-5 0,0 4 15,-1-8-15,0-1 16,0-2-16,-5 1 16,0-2-16</inkml:trace>
  <inkml:trace contextRef="#ctx0" brushRef="#br4" timeOffset="303265.4214">28440 13847 0,'0'0'15,"0"0"-15,0 0 0,0 0 16,0 0-16,0 0 16,0 0-16,0 0 15,10-2-15,4-17 16,7-2-16,-7-2 16,-1 5-16,-2 1 15,1-2-15,-3 5 16,3-4-16,-2 2 15,-4 2-15,2-1 16,-2 1-16,-1 2 0,-2 0 16,1 3-16,-4 3 15,0 1-15,-4 2 16,4 0-16,-5 3 16,-1 0-16,3 6 15,3-1-15,0 10 16,3 2-16,0 1 15,5 6-15,2 4 0,-2 0 16,-2 2-16,0-3 16,3 0-16,0-7 15,-3-2-15,-1 0 16</inkml:trace>
  <inkml:trace contextRef="#ctx0" brushRef="#br4" timeOffset="304244.2309">28512 13314 0,'0'0'0,"0"0"15,0 0-15,0 0 16,0 0-16,0 0 15,19 0-15,19 0 16,8 0-16,-8 0 16,-1 0-16,-7 0 15,0 0-15,-5 0 16,-1-6-16,-3 1 0,-4 2 16,4-1-16,-6-2 15,0 0-15,-6 2 16,-2-1-16,-2 2 15,-2 0-15,0 3 16,0 3-16,-3 0 16,0 2-16,0 8 0,0-1 15,3 9-15,0 0 16,2 5-16,-5-26 16,7 36-16,2 5 15,-1 4-15,5-1 16,-5 4-16,4-1 15,0-1-15,-1 4 16,4 11-16,-15-61 0,15 59 16,-15-59-16,0 0 15,12 56-15,-12-56 16,0 0-16,0 0 16,7 51-16,-7-51 15,-7 36-15,7-36 16,-12 20-16,12-20 15,-21 12-15,-6-9 0,27-3 16,-32-7-16,-3-4 16,-1-3-16</inkml:trace>
  <inkml:trace contextRef="#ctx0" brushRef="#br4" timeOffset="306290.8147">3638 9150 0,'0'0'0,"0"0"16,0 0-16,0 0 15,0 0-15,0 0 0,0 0 16,0 0-16,0 0 15,0 0-15,0 0 16,0 0-16,0 0 16,0 0-16,27 0 15,17 0-15,15 0 16,-13 3-16,-17 0 16</inkml:trace>
  <inkml:trace contextRef="#ctx0" brushRef="#br4" timeOffset="314684.3834">11815 9603 0,'0'0'16,"0"0"-16,0 0 15,0 0-15,0 0 16,-18 18-16,-15 11 0,-5 4 15,3 2 1,4-4-16,-1 1 16,3 4-16,-8 2 0,-4 6 15,-3 3-15,-1 1 16,-2 0-16,-4-1 16,0-3-16,51-44 15,-55 51-15,-8-4 16,7 0-16,3-8 0,53-39 15,-54 41-15,54-41 16,-50 42-16,50-42 16,-47 44-16,47-44 15,0 0-15,0 0 16,-38 45-16,38-45 16,-22 39-16,22-39 15,-6 18-15,6-18 16</inkml:trace>
  <inkml:trace contextRef="#ctx0" brushRef="#br4" timeOffset="315783.3091">11272 8786 0,'0'0'0,"0"0"16,0 0-16,0 0 0,0 0 16,0 0-1,0 0-15,0 0 0,0 0 16,0 0-16,0 0 15,0 0-15,0 0 16,18 0-16,14-7 16,13 2-16,-4-1 15,-5-2-15,-6-2 0,-4 7 16,-2 0-16,0 3 16,3 3-16,2 0 15,-2 3-15,-27-6 16,29 9-16,-29-9 15,0 0-15,31 14 16,-31-14-16,0 0 16,26 24-16,-26-24 15,18 27-15,-18-27 0,8 30 16,-13 2-16,-10 1 16,0-4-16,-5-2 15,-5-3-15,-1-4 16,-1 1-16,3 0 15,-2-6-15,6 0 16,-1-4-16,4 2 16,3-2-16,6-1 0,5-2 15,3 2 1,8-2-16,-8-8 16,12 6-16,10 2 0,-22-8 15,32 7-15,-32-7 16,35 8-16,7 1 15,-42-9-15,48 12 16,-48-12-16,44 12 16,-44-12-16,44 14 15,-44-14-15,0 0 0,38 21 16,-38-21-16,30 21 16,-30-21-16,13 24 15,-13-24-15,0 24 16,0-24-16,-10 23 15,10-23-15,-23 27 16,23-27-16,-36 24 16,-8-4-16,-7-2 0,-17-6 15,0-3-15,-7-9 16,-1-4-16</inkml:trace>
  <inkml:trace contextRef="#ctx0" brushRef="#br4" timeOffset="321589.6988">18263 13491 0,'0'0'15,"0"0"-15,0 0 16,0 0-16,0 0 0,0 0 15,0 0-15,9-11 16,9-7-16,8-3 16,-6 7-16,-2 5 15,-3-3-15,-3 6 16,3-3-16,1 3 16,1 3-16,1 0 15,0 3-15,-1-2 16,1 2-16,-4 2 15,-1 1-15,-2 0 0,-2 0 16,7 3-16,-2 2 16,1 5-16,-3-1 15,3-1 1,-1 7-16,2-1 0,-2-1 16,-14-16-16,14 17 15,4 4-15,-18-21 16,21 24-16,-21-24 0,21 24 15,-21-24-15,27 23 16,-27-23 0,32 24-16,-32-24 0,0 0 15,39 21-15,-39-21 16,41 18-16,-41-18 16,48 8-16,-48-8 15,47 6-15,-47-6 0,51 0 16,-51 0-16,60-6 15,-60 6-15,59-8 16,-59 8-16,55-13 16,-55 13-16,54-14 15,-54 14-15,0 0 16,51-18-16,-51 18 16,0 0-16,52-12 15,-52 12-15,0 0 0,0 0 16,54-11-16,-54 11 15,0 0-15,0 0 16,51-10-16,-51 10 16,0 0-16,0 0 15,43-6-15,-43 6 16,0 0-16,0 0 16,27-2-16,-27 2 0,0 0 15,0 0 1,22-3-16,-22 3 0,0 0 15,0 0-15,17-3 16,-17 3-16,0 0 16,0 0-16,13-3 15,-13 3-15,0 0 0,0 0 16,8 0 0,-8 0-16,0 0 0,0 0 15,6-3-15,-6 3 16,0 0-16,-3-3 15,3 3-15,-9-6 16,9 6-16,-12-12 16,12 12-16,0 0 15,0 0-15,-17-15 0,17 15 16,0 0 0,0 0-16,-19-18 0,19 18 15,0 0-15,0 0 16,-17-14-16,17 14 15,0 0-15,0 0 16,-18-15-16,18 15 16,0 0-16,0 0 15,-9-9-15,9 9 0,0 0 16,0 0-16,-3-3 16,3 3-16,9 3 15,-9-3 1,0 0-16,0 0 0,15 6 15,-15-6-15,23 8 16,-23-8-16,0 0 16,0 0-16,27 10 0,-27-10 15,0 0-15,0 0 16,27 11-16,-27-11 16,0 0-16,0 0 15,21 6-15,-21-6 16,0 0-16,0 0 15,14 10-15,-14-10 16,9 8-16,-9-8 16,0 0-16,0 0 0,0 15 15,0-15-15,-6 18 16,6-18-16,-8 24 16,8-24-16,-9 29 15,-3 1-15,12-30 16,-15 34-1,15-34-15,-26 39 0</inkml:trace>
  <inkml:trace contextRef="#ctx0" brushRef="#br5" timeOffset="326928.2577">20474 13429 0,'0'0'0,"0"0"16,0 0-16,0 0 15,0 0-15,0 0 16,0 0-16,0 0 16,0 0-16,0 0 15,0 0-15,0 0 16,0 0-16,0-2 16,-5-13-16,-2 0 15,4-3-15,-5 0 0,-1 7 16,-1 2-16,2 6 15,-1 0-15,1 0 16,-7 0-16,-3 0 16,-1 0-16,-2 3 15,1-3-15,-3 3 16,-1 0-16,0 3 16,-3 0-16,-3 0 0,0 3 15,2 3-15,28-9 16,-32 8-16,-2 4 15,-2 6 1,36-18-16,-35 20 0,35-20 16,-33 27-16,33-27 15,-32 33-15,32-33 16,-24 35-16,24-35 16,-17 42-16,17-42 15,-7 41-15,7-41 16,7 42-16,7 0 0,10-6 15,6-6-15,-1 1 16,6-4-16,-35-27 16,39 21-16,6-4 15,2-2-15,4-3 16,3-6-16,-2-3 0,-5-6 16,-5-3-16,-4-2 15,2-5-15,-2 2 16,-2-1-16,-1-6 15,-3 0-15,-2-3 16,-4-1-16,-4 0 16,-1-6-16,-9 5 15,-7 0-15,-10-1 16,-7 1-16,-11-1 0,-11-6 16,-8 0-16</inkml:trace>
  <inkml:trace contextRef="#ctx0" brushRef="#br5" timeOffset="331254.898">10807 10530 0,'0'0'0,"0"0"15,0 0-15,0 0 16,0 0-16,0 0 0,0 0 16,0 0-16,0 0 15,0 0-15,0 0 16,0 0-16,0 0 15,0 0-15,0 0 16,0 0-16,0 0 16,0 0-16,0 0 0,0 0 15</inkml:trace>
  <inkml:trace contextRef="#ctx0" brushRef="#br5" timeOffset="333121.9602">10842 10515 0,'0'0'15,"0"0"-15,0 0 16,0 0-16,0 0 16,0 0-16,0 0 15,0 0-15,0 0 0,0 0 16,0 0-16,0 0 16,0 0-1,0 0-15,0 0 0,0 0 16,0 0-16,0 0 15,0 0-15,0 0 16,0 0-16,0 0 0,0 0 16,0 0-16,3 9 15,-1 6-15,1 6 16,1-1-16,0-2 16,-1-1-16,-3 2 15,0-2-15,0 1 16,0 0-16,3 0 15,-3 2-15,3 1 16,-1 0-16,4 3 16,0-4-16,-1 0 0,5 2 15,-1-1-15,-1-1 16,-8-20-16,0 0 16,0 0-16,10 21 15,-10-21-15,0 0 16,0 0-16,8 18 15,-8-18-15,0 0 16,0 0-16,3 18 16,-3-18-16,0 0 0,6 11 15,-3-8-15,0 0 16,-3-3-16,0 0 16,0 0-16,-3-3 15,-3 0-15,0 1 16,-2 2-16,-2-6 15,2 0-15,-4 0 0,-6 3 16,4-3 0,-2 3-16,4 3 0,0-4 15,-2 2-15,-5 2 16,-1 0-16,0 0 16,-1 2-16,1 2 15,-2-4-15,22 0 16,-24 0-16,24 0 15,-32 0-15,32 0 16,-39 3-16,39-3 16,-44-3-16,44 3 0,-51 0 15,51 0-15,-64 0 16,64 0-16,-62 0 16,62 0-16,-60 0 15,60 0-15,0 0 0,-56 0 16,56 0-1,0 0-15,0 0 0,-54 0 16,54 0-16,0 0 16,0 0-16,-50 3 15,50-3-15,0 0 16,0 0-16,-42 3 16,42-3-16,0 0 15,0 0-15,-32 3 16,32-3-16,0 0 15,0 0-15,-24 0 0,24 0 16,0 0-16,0 0 16,-24-3-16,24 3 15,0 0-15,0 0 16,-21 0-16,21 0 16,0 0-16,-21-6 15,21 6-15,0 0 16,-20-12-16,20 12 0,0 0 15,-18-18-15,18 18 16,-18-24-16,18 24 16,-17-29-16,17 29 15,-21-33-15,4-5 16,17 38-16,-19-39 16,19 39-16,-16-44 15,16 44-15,-17-44 0,17 44 16,-15-48-16,15 48 15,-14-50-15,14 50 16,0 0-16,-16-59 16,16 59-16,0 0 15,0 0-15,-14-53 16,14 53-16,0 0 16,0 0-16,-11-49 15,11 49-15,0 0 0,0 0 16,-10-29-16,10 29 15,-11-18-15,11 18 16,0 0-16,0 0 16,-12-6-16,12 6 15,0 0-15,-16 6 16,16-6-16,0 0 16,0 0-16,-14 12 15,14-12-15,0 0 16,0 0-16,-15 21 0,15-21 15,0 0 1,-15 24-16,15-24 0,0 0 16,0 0-16,-18 24 15,18-24-15,0 0 16,0 0-16,-14 23 16,14-23-16,0 0 15,0 0-15,-12 15 16,12-15-16,0 0 15,-9 3-15,9-3 0,0-12 16,0 12-16,3-17 16,-3 17-16,0 0 15,3-24-15,-3 24 16,0 0-16,0 0 16,8-27-16,-8 27 15,16-24-15,-16 24 16,21-9-16,1 6 15,6 12-15,2 3 0,2 8 16,-3 5-16</inkml:trace>
  <inkml:trace contextRef="#ctx0" brushRef="#br5" timeOffset="369471.1205">10090 9913 0,'0'0'0,"0"0"16,0 0-16,0 0 16,0 0-16,0 0 15,0 0-15,0 0 16,0 0-16,0 0 16,0 0-16,0 0 15,0 0-15,0 0 0,0 0 16,0 0-16,0 0 15,14 4-15,4-2 16,2 8-16,-10-4 16,-2 2-16,-2 4 15,-3-2-15,2-4 16,-2 2-16,1 1 16,-1 3-16,0-4 15,0 2-15,-3 1 0,3-1 16,-1-2-1,-2 1-15,4 0 16,-1-3-16,-3-3 0,0 3 16,3-6-16,-3 3 15,-3-3-15,0 0 16,-1 0-16,2 0 16,-4-5-16,3-5 15,0 0-15,-4 5 0,5-4 16,-4-2-16,0-1 15,0 3-15,1 0 16,-8-4-16,2 8 16,-1-1-16,0 1 15,4-1-15,-5 3 16,5 3-16,2-3 16,0-4-16,0 4 0,3-3 15,3 6 1,-3-3-16,6 6 15,0-3-15,3 3 0,3-3 16,-1 6-16,5-3 16,1 4-16,4 2 15,-1-4-15,-2-2 16,3 3-16,0-6 0,-3 2 16,0 2-1,-3 2-15,-3-3 0,0 2 16,-4-1-16,1-1 15,-3-3-15,0 0 16,-3-3-16,0-3 16,0 3-16,0 0 15,-6-3-15,3-3 16,-5 3-16,5-2 0,-3-1 16,-1-1-16,2 4 15,-1 0-15,3 3 16,-3 1-16,4-1 15,-2 3-15,1-3 16,0 3-16,0 6 16,-1-4-16,2 7 15,-1 3-15,0-2 16,3-2-16,0 1 16,-3 3-16,-4-3 0,2 3 15,-1-1 1,3-1-16,-3-2 0,1 1 15,-2 0-15,4-3 16,-3 1-16,4-5 16,-1 1-16,3-3 15,-3 3-15,0-3 0,0-3 16,-4 0 0,5-6-16,-4 0 0,0-3 15,0 1-15,1 1 16,-2 2-16,1 2 15,1-1-15,2 2 16,0 2-16,3 3 16,0 0-16,0-3 15,3 0-15,3 3 0,2 0 16,4 0-16,6 0 16,0 3-16,5 0 15,0 3-15,5 3 16,-1 2-16,-1 2 15,-5-5-15</inkml:trace>
  <inkml:trace contextRef="#ctx0" brushRef="#br5" timeOffset="373708.0298">18316 14294 0,'0'0'16,"0"0"-16,0 0 16,0 0-16,-3-3 15,-6-15-15,-5-8 16,8-1-16,-1 4 0,4 5 15,6-6-15,7 3 16,4 3-16,1 4 16,0-4-16,6 3 15,2 0-15,5 4 16,-8 2-16,4 0 16,2 0-16,4 0 15,-3 3-15,-27 6 16,30-5-16,-30 5 15,32-3-15,-32 3 0,38 3 16,-38-3-16,41 5 16,4 7-1,-45-12-15,51 15 0,10 3 16,-61-18-16,67 20 16,1 4-16,-68-24 15,70 21-15,-1-2 0,-69-19 16,67 16-1,0-4-15,-67-12 0,67 8 16,-2-5-16,-65-3 16,63 0-16,-63 0 15,59-3-15,-5-5 16,-54 8-16,0 0 16,53-15-16,-53 15 15,44-18-15,-44 18 0,0 0 16,0 0-16,33-17 15,-33 17-15,0 0 16,0 0-16,30-21 16,-30 21-16,0 0 15,0 0-15,24-18 16,-24 18-16,0 0 16,0 0-16,17-15 0,-17 15 15,0 0-15,0 0 16,15-8-1,-15 8-15,0 0 16,0 0-16,9-9 0,-9 9 16,0 0-16,0 0 15,0-7-15,0 7 16,0 0-16,0 0 16,-3-5-16,3 5 0,-8-6 15,8 6-15,0 0 16,0 0-16,-19-9 15,19 9-15,-20-12 16,20 12-16,0 0 16,0 0-16,-25-12 15,25 12-15,0 0 16,0 0-16,-26-11 16,26 11-16,0 0 0,0 0 15,-27-12 1,27 12-16,0 0 0,0 0 15,-18-10-15,18 10 16,-5 0-16,5 0 16,2 6-16,-2-6 15,19 10-15,-19-10 0,0 0 16,22 11 0,-22-11-16,0 0 15,0 0-15,30 16 0,-30-16 16,0 0-16,0 0 15,25 11-15,-25-11 16,0 0-16,0 0 16,18 14-16,-18-14 15,5 22-15,-5-22 0,0 26 16,0-26 0,-2 33-16,-7 2 0,9-35 15,-12 42-15,-13-1 16,-1 1-16</inkml:trace>
  <inkml:trace contextRef="#ctx0" brushRef="#br5" timeOffset="388189.6124">6529 6203 0,'0'0'0,"0"0"0,0 0 16,0 0-16,0 0 16,0 0-16,0 0 15,0 0-15,0 0 16,0 0-16,0 0 16,0 0-16,0 0 15,0 0-15,-3-3 16,-13-11-16,2-2 15,-7-1-15,-5 5 0,-1 0 16,6 3-16,-3 0 16,0 0-16,-5 3 15,-6 1 1,-2-1-16,-3 0 0,-5 0 16,-2 3-16,-4-3 15,-17 3-15,0 3 16,-4 0-16,2 6 15,-4-3-15,-1 6 16,1 0-16,-3-1 0,3 7 16,-1 0-1,-2 6-15,0 2 0,0 2 16,4-2-16,-4 4 16,2 2-16,4 1 15,-3 2-15,6 0 16,0 8-16,2 1 0,4 0 15,6 4-15,3-1 16,2 4-16,6-1 16,1 0-16,9 4 15,2-1-15,6 0 16,7 4-16,4-4 16,8 3-16,5 1 15,9-1-15,5-3 16,7 0-16,10 0 15,1-4-15,6-2 0,4 4 16,9-4-16,2 0 16,3-2-16,6-4 15,4 1-15,4-4 16,2-2-16,5-1 16,0-2-16,3-6 15,6 2-15,3-5 16,6 0-16,5-10 15,28 2-15,9-2 0,5-2 16,-9-3-16,-8-3 16,-12-3-16,6-3 15,-4 0-15,1-5 16,-3-2-16,-4-1 16,-5-7-16,-2-3 15,-12-3-15,-11-2 16,-12 2-16,1-9 0,-2-2 15,2-1-15,-6-5 16,-2-3-16,-1-6 16,-9-1-16,-5 0 15,-3-2-15,-7 0 16,-5-4-16,-4 1 16,-7 3-16,-5-1 15,-7-2-15,-11 3 0,-1-3 16,-12 2-16,-2 4 15,-8 0-15,-8-1 16,-9 7-16,-8 0 16,-7 5-16,-6 1 15,-8 5-15,-14 3 16,-4 7-16,-17 5 16,-28 7-16,-21 8 15,8 11-15</inkml:trace>
  <inkml:trace contextRef="#ctx0" brushRef="#br4" timeOffset="400529.3685">11694 9885 0,'0'0'0,"0"0"0,0 0 15,0 0-15,0 0 16,0 0-16,0 0 15,0 0-15,0 0 16,0 0-16,0 0 0,0 0 16,0 0-16,8 8 15,4 10-15,6 6 16,-7 3-16,-1-10 16,-2 1-16,-2-3 15,0-3-15,-3-3 16,-1 0-16,2-1 15,-4 0-15,3 2 16,-3-4-16,0 0 0,0-3 16,0 0-16,-3-3 15,-1 0-15,2-3 16,-4 3-16</inkml:trace>
  <inkml:trace contextRef="#ctx0" brushRef="#br4" timeOffset="401270.7147">11694 9958 0,'0'0'15,"0"0"-15,0 0 0,0 0 16,0 0-16,0 0 16,0 0-16,17 7 15,12-4-15,13 3 16,-9-1-16,-10-5 16,-2 3-16,-3-3 15,-3 0-15,3 0 16,-4 0-16,-5 0 15,0-3-15,-6 3 16,0-3-16,-3 3 0,3-2 16,-3-1-16,0 0 15,-3-3-15,0-1 16,3 1-16,-6 0 16,4 0-16,-5 1 15,-2 2-15,1 0 16,-1 0-16,0-1 0,0 4 15,3 0-15,1 0 16,-2 0-16,4 4 16,-3 2-16,1 0 15,-1-1-15,0 1 16,-4 0-16,1 4 16,1 2-16,-5-4 15,5 7-15,-1-4 16,0 2-16,3-5 0,-3 2 15,4-5 1,-5 1-16,4-3 0,1-3 16,-1-3-16,3-3 15,0-2-15,0-2 16,0 2-16,6-2 16,0 2-16,3-2 0,-3 2 15,5 0 1,-2-1-16,1 2 0,-2 1 15,4 0-15,0 0 16,0 6-16,3 0 16,-1 3-16,-2 3 15,3-3-15,-6 3 16,1 1-16</inkml:trace>
  <inkml:trace contextRef="#ctx0" brushRef="#br4" timeOffset="412267.0114">15672 9212 0,'0'0'15,"0"0"-15,0 0 16,0 0-16,0 0 15,0 0-15,0-18 16,0-11-16,0-12 16,0 9-16,0 7 0,0 4 15,0 9-15,0 0 16</inkml:trace>
  <inkml:trace contextRef="#ctx0" brushRef="#br4" timeOffset="417864.9927">10531 16287 0,'0'0'0,"0"0"0,0 0 16,0 0-16,0 0 16,0 0-16</inkml:trace>
  <inkml:trace contextRef="#ctx0" brushRef="#br4" timeOffset="447868.5142">8420 9811 0,'0'0'0,"0"0"0,0 0 16,0 0-16,0 0 15,0 0-15,0 0 16,0 0-16,0 0 15,0 0-15,0 0 16,0 0-16,0 0 0,0 0 16,0 17-1,0 16-15,0 5 16,4-8-16,2-7 0,-4-4 16,1-5-1,3-2-15,-3-1 0,3-1 16,-4-2-16,2-1 15,-1-1-15,0-1 16,0-5-16,-3 0 16,0-2-16,-3-4 0</inkml:trace>
  <inkml:trace contextRef="#ctx0" brushRef="#br4" timeOffset="448583.9634">8360 9923 0,'0'0'0,"0"0"15,0 0-15,0 0 16,0 0-16,0 0 16,0 0-16,0 0 15,0 0-15,0 0 16,24 0-16,16 0 15,12 0-15,-10 0 16,-12 0-16,-4 0 16,-5 0-16,3 0 0,-7-4 15,-4-2-15,-5 4 16,-5-1-16,3-3 16,-6 0-16,0 0 15,0 3-15,-3-3 16,-3 0-16,-2 4 15,-1-2-15,-1 2 16,-1 2-16,2 0 0,-3 2 16,-2 2-1,-1-2-15,-1-2 0,1 0 16,1 3-16,-4 4 16,3-2-16,-3 1 15,1 3-15,-1 3 16,0-3-16,1 2 15,-5-2-15,1 0 16,1 1-16,2-4 16,4-3-16,-2-6 15,5 3-15,3-6 0,1-1 16,1 1-16,3 0 16,3 0-16,0-2 15,6-1-15,1 3 16,1 0-1,-2 3-15,2 0 0,-2 3 16,7 0-16,-2 0 16,4 3-16,2 6 15,4 0-15,1 0 0,5 2 16,-4-2-16,1 4 16,-6-2-16,-1 4 15,1-3-15,-4-3 16,1 0-16,-5 0 15,-10 0-15</inkml:trace>
  <inkml:trace contextRef="#ctx0" brushRef="#br4" timeOffset="449805.4425">6947 8836 0,'0'0'0,"0"0"16,0 0-16,0 0 15,0 0-15,0 0 16,0 0-16,0 0 16,20 8-16,10 2 15,15 5-15,-10-3 16,4 6-16,-10-4 16,-2 4-16,-3-4 15,3 4-15,2 3 0,1 0 16,6 2-1,-4 4-15,3 3 0,2 3 16,1-4-16,0 3 16,9 4-16,-2-1 15,-3 1-15,2-3 16,-6-3-16,-4-4 16,-34-26-16,32 26 15,-32-26-15,36 30 0,-36-30 16,0 0-1,0 0-15,35 27 0,-35-27 16,0 0-16,0 0 16,35 24-16,-35-24 15,0 0-15,0 0 16,31 11-16</inkml:trace>
  <inkml:trace contextRef="#ctx0" brushRef="#br4" timeOffset="450150.6872">8008 9452 0,'0'0'0,"0"0"16,0 0-16,0 0 16,0 0-16,0 0 15,0 0-15,0 0 16,0 0-16,0 0 16,0 0-16,0 0 0,0 0 15,0 0-15,0 0 16,0 0-16,0 0 15,0 0-15,0 0 16,0 0-16,0 0 16,8 9-16,5 5 15,1 7-15,-2-4 16,1 2-16,-7-4 16,-1-6-16,-5 3 0,-5-6 15,-11 2-15,1-8 16,-2 3-16,-4-3 15,0 0-15,-3-3 16,1 0-16,0 3 16,-2-3-16,4-2 15,1 2-15,5-3 0,3 0 16,9 0-16</inkml:trace>
  <inkml:trace contextRef="#ctx0" brushRef="#br4" timeOffset="451885.5072">4822 8086 0,'0'0'0,"0"0"16,0 0-16,0 0 15,0 0-15,0 0 16,0 0-16,0 0 15,0 0-15,0 0 16,0 0-16,0 0 16,0 0-16,0 0 15,0 0-15,0 0 0,0 0 16,11-3-16,10-8 16,-1 2-16,-8 3 15,-3 6-15,0 0 16,0 0-16,-3 0 15,-6 0-15,3 0 16,0 3-16,-1 0 16,1 0-16,-3 0 15,0-3-15,0 3 0,-3-3 16,1 3 0,-4-3-16,0 2 0,-3 2 15,-3 5-15,4 0 16,-5 2-16,2 4 15,1 3-15,-1 6 16,-1 2-16,0 5 16,4 1-16,2 4 15,0-2-15,6 5 0,0 3 16,6-1-16,-6-41 16,8 48-16,8-1 15,1 3-15,9 1 16,7-7-1,-33-44-15,29 41 0,-29-41 16,36 33-16,-36-33 16,33 20-16,6-5 0</inkml:trace>
  <inkml:trace contextRef="#ctx0" brushRef="#br4" timeOffset="452309.1554">5296 8371 0,'0'0'0,"0"0"0,0 0 16,0 0-16,0 0 16,0 24-16,6 18 15,-4 17-15,4-6 16,1 0-16,-7-5 16,3-1-16,-3 6 15,2-3-15,-2-50 16,6 57-16,-6-57 15,9 53-15,-9-53 0,0 0 16,0 0-16,5 53 16,-5-53-16,7 36 15,-7-36-15,-3 12 16,3-12-16,-9-6 16,3-12-16,-3-6 15,9-8-15</inkml:trace>
  <inkml:trace contextRef="#ctx0" brushRef="#br4" timeOffset="452695.0475">5150 8442 0,'0'0'0,"0"0"0,0 0 16,0 0-16,0 0 15,0 0-15,0 0 16,0 0-16,0 0 15,18-11-15,9-5 16,8-4-16,-8 11 0,3-1 16,-3 10-16,-4 0 15,-2 7-15,-7 2 16,-2-1-16,-3 5 16,-6-1-16,-3 2 15,-3 1-15,-3 3 16,-2-1-16,-8-2 0,2 0 15,-1 3-15,-2-1 16,-1 1-16,3-3 16,-1-3-16,8-7 15,8-1-15</inkml:trace>
  <inkml:trace contextRef="#ctx0" brushRef="#br4" timeOffset="453283.2529">5533 8667 0,'0'0'15,"0"0"-15,0 0 0,0 0 16,0 0-16,0 0 15,0 0-15,0 0 16,0 0-16,0 0 16,17-11-16,4-10 15,8-6-15,-10 3 16,-1 0-16,-3 1 16,-1-1-16,-2 0 15,-3 4-15,0-4 0,-1 4 16,2-1-16,-2 3 15,-2 3 1,3 3-16,-4 0 0,2 0 16,-1 3-16,-4 4 15,4 2-15,-3 0 16,0 3-16,0 0 16,2 3-16,-3 0 15,4 5-15,0 5 0,0 1 16,-1 4-1,2 3-15,-1-1 0,-1 7 16,1 0-16,0-3 16,-3 2-16,3-2 15,0 3-15,0-4 16,-3-2-16,-1 0 16,4-3-16,-6-4 15,0-2-15,0-3 16,0-5-16,0-2 0,0-2 15,4-2 1,4 2-16</inkml:trace>
  <inkml:trace contextRef="#ctx0" brushRef="#br4" timeOffset="453580.1408">5983 8513 0,'0'0'15,"0"0"-15,0 0 16,0 0-16,0 0 16,0 0-16,0 0 15,0 0-15,24 6 0,14-3 16,15 3 0,-8 0-16,-3-6 0,-7 3 15,-3-3-15,-10 0 16,-2 0-16,-2 6 15</inkml:trace>
  <inkml:trace contextRef="#ctx0" brushRef="#br4" timeOffset="454020.5641">6407 8608 0,'0'0'0,"0"0"16,0 0-16,0 0 15,0 0-15,0 0 16,0 0 0,0 0-16,18-18 0,3-15 15,5-5-15,-7 6 16,-2-1-16,1-2 15,-1 5-15,-2 0 0,-4 0 16,2 7 0,-1 2-16,-3 7 0,0-1 15,0 6-15,-3 4 16,-1 5-16,2 5 16,-4 6-16,-3 7 15,6 3-15,-4 3 16,1 5-16,3 0 15,-3 5-15,0-2 16,-3 0-16,4-2 16,-4-3-16,2-4 0,1-2 15,0-6-15,-3-6 16,3-9-16</inkml:trace>
  <inkml:trace contextRef="#ctx0" brushRef="#br4" timeOffset="454348.3964">6753 8051 0,'0'0'16,"0"0"-16,0 0 0,0 0 15,28 18-15,10 9 16,9 11-16,-8 0 16,-3 4-16,-7 2 15,-8 4-15,-7 2 16,-4 1-16,-7 2 16,-6 0-16,-3 1 15,-3-4-15,-5 0 16,-5-5-16,2-7 15,-6 1-15,-8-7 0,1-2 16</inkml:trace>
  <inkml:trace contextRef="#ctx0" brushRef="#br4" timeOffset="455144.9376">3905 8338 0,'0'0'0,"0"0"16,0 0-16,0 0 0,0 0 15,0 0-15,24 0 16,21 0-16,14 0 15,-6 0-15,-3 0 16,-4 0-16,-6 0 16,-2 0-16,-7 0 0,-5 0 15,-5-9-15</inkml:trace>
  <inkml:trace contextRef="#ctx0" brushRef="#br4" timeOffset="455449.7252">4184 8110 0,'0'0'16,"0"0"-16,0 0 16,0 0-16,0 0 15,0 0-15,9 26 16,-1 23-16,4 16 15,-6-6-15,0-9 16,-3 0-16,-3 1 0,0-51 16,0 0-16,0 0 15,6 47-15,-6-47 16,0 0 0,12 36-16,-12-36 0,0 0 15,14 14-15,4-20 16,-3-2-16,1-7 15</inkml:trace>
  <inkml:trace contextRef="#ctx0" brushRef="#br4" timeOffset="455680.2634">4368 8214 0,'0'0'0,"0"0"16,0 0-16,0 0 15,0 0-15,0 0 16,-18 15-16,-6 9 0,-9 2 16,7 1-16,-1-1 15,0 1-15,-2 6 16,2-3-16,-3-1 16,30-29-16,0 0 15,-35 26-15</inkml:trace>
  <inkml:trace contextRef="#ctx0" brushRef="#br4" timeOffset="455917.8105">4015 8264 0,'0'0'0,"0"0"0,0 0 15,0 0 1,0 0-16,23 15 0,15 6 16,11 8-16,1 4 15,-3 0-15,3-1 16,-2 1-16,0 0 16,-48-33-16,43 35 0</inkml:trace>
  <inkml:trace contextRef="#ctx0" brushRef="#br4" timeOffset="457652.6076">8354 9946 0,'0'0'0,"0"0"15,0 0-15,0 0 0,0 0 16,0 0-16,0 0 16,0-3-16,-5-11 15,-1-4-15,3-3 16,-3-2-16,-3 5 16,-3 3-16,-3 4 15,4 1-15,-3 2 16,-2-2-16,2 2 15,-8-4-15,1 3 16,-3 3-16,2-3 16,-5 1-16,-3-2 15,30 10-15,-36-9 0,36 9 16,-42-9-16,42 9 16,-49-5-16,49 5 15,-69-6-15,69 6 16,-74-3-16,-2 6 15,76-3-15,-78 6 16,7 5-16,0 8 16,71-19-16,-66 17 0,6 4 15,5 2-15,7 4 16,48-27-16,-46 30 16,3 2-16,43-32 15,-38 39-15,38-39 16,-35 42-16,35-42 0,-27 50 15,27-50 1,-21 50-16,9 7 0,12-57 16,0 53-16,3-3 15,12-3-15,-15-47 16,21 39-16,-21-39 16,29 38-16,9 3 15,-38-41-15,51 51 16,0-4-16,-1-8 15,0-7-15,2-5 16,-3-4-16,-49-23 0,53 22 16,10-4-16,-63-18 15,65 18-15,6-7 16,-2-2-16,-7-3 16,-62-6-16,63 3 15,1-3-15,1-3 16,-65 3-1,69-12-15,-8-6 0,5-2 16,-10-1-16,-5-3 0,-51 24 16,50-24-1,4-5-15,-54 29 0,50-33 16,-2 1-16,-48 32 16,44-39-16,-3 0 15,-41 39-15,38-44 16,-38 44-16,30-45 15,-8-5-15,-17 0 16,-7 5-16,-17 10 0,-7-4 16,-16 4-16,-26-6 15,-18-1-15,-20 6 16,-54-11-16</inkml:trace>
  <inkml:trace contextRef="#ctx0" brushRef="#br4" timeOffset="462483.8778">22154 13897 0,'0'0'15,"0"0"-15,0 0 16,0 0-16,0 0 16,0 0-16,0 0 15,0 0-15,0 0 16,0 0-16,0 0 16,25 6-16,17-3 0,10 6 15,-7 0-15,-9 0 16,-6-3-16,-13 0 15,-7 2-15</inkml:trace>
  <inkml:trace contextRef="#ctx0" brushRef="#br4" timeOffset="463872.0217">22488 14021 0,'0'0'15,"0"0"-15,0 0 16,0 0-16,0 0 15,0 0-15,0 0 16,0 0-16,0 0 16,0 0-16,0 0 0,15-2 15,5-16-15,4-3 16,-9-2-16,-4 5 16,1 0-16,0 3 15,0 0-15,-4-3 16,2 1-16,-5-1 15,-2 3-15,3 4 16,-3-1-16,0 3 16,-3 3-16,2 0 0,-2 3 15,5 0-15,-5 3 16,0 0-16,0 3 16,3 0-16,-3 3 15,0 6-15,3 0 16,0 0-16,0 3 15,2-1-15,1 4 16,1 0-16,-4 2 16,2 1-16,1-1 0,3 2 15,0-5-15,3 1 16,-4-3-16,2-6 16,-5 0-16,4-3 15,-1-3-15,-2-1 16,4-2-16,-5 0 0,4-2 15,1-4-15,-5 0 16,5-3-16,-2-3 16,2-3-16,1 0 15,-2-2 1,0 4-16,-3-1 0,0-1 16,-3 3-16,-3 0 15,2 3-15,-2 1 16,0-2-16,-2 5 15,2 2-15,-3-3 0,0 6 16,-3 3-16,3 3 16,-3 2-16,3 5 15,3-2-15,3 7 16,-3-3-16,4 2 16,-2 2-16,1-2 15,3 1-15,0-6 0,2 0 16,2-3-16,-10-9 15,14 9-15,-14-9 16,0 0-16,18 5 16,-18-5-16,27 0 15,-27 0-15,0 0 16,0 0-16,26-11 16,-26 11-16,30-19 15,-30 19-15,0 0 16,0 0-1,21-28-15,-21 28 0,11-30 16,-14 3-16,-14 3 0,-6 7 16,-8 5-16,-1 2 15</inkml:trace>
  <inkml:trace contextRef="#ctx0" brushRef="#br4" timeOffset="469662.8644">12917 10530 0,'0'0'0,"0"0"16,0 0-16,0 0 15,0 0-15,0 0 16,0 0-16,0 0 15,0 0-15,0 0 16,0 0-16,0 0 16,0 0-16,0 0 15,0 0-15,0 0 16,0 0-16,0 0 16,0 0-16,0 0 15,0 0 1,0 0-16,0 0 0,0 0 15,0 0-15,0 0 16,0 0-16,0 0 16,0 0-16,0 0 0,0 0 15,0 0-15,0 0 16,0 0-16,0 0 16,0 0-16</inkml:trace>
  <inkml:trace contextRef="#ctx0" brushRef="#br4" timeOffset="471519.0772">24720 14010 0,'0'0'0,"0"0"15,0 0-15,0 0 0,0 0 16,0 0-16,0 0 16,0 0-16,0 0 15,0 0-15,0 0 16,0 0-16,0 0 16,0 0-16,0 0 15,0 0-15,-15 0 0,-15-9 16,-14 1-1,11 1-15,4 4 0,-1-3 16,1 1-16,-7-4 16,3 3-16,-3-4 15,36 10-15,-38-8 16,38 8-16,-38-9 16,-8 3-16,46 6 15,-41 0-15,41 0 0,-35 12 16,11 11-1,13 11-15,8 7 16,11 3-16,4 3 0,9 0 16,3 10-16,2-7 15,5-5-15,-31-45 16,29 35-16,-29-35 16,35 24-16,1-9 15,4-10-15,1-5 16,-6-8-16,-3-7 15,-5-6-15,-7-2 0,-5-10 16,-4 0-16,-8-5 16,-6-3-16,-8-4 15,-10 4-15,-6-4 16,-11-5-16</inkml:trace>
  <inkml:trace contextRef="#ctx0" brushRef="#br4" timeOffset="473407.0219">13225 10065 0,'0'0'0,"0"0"15,0 0-15,0 0 16,0 0-16,0 0 16,0 0-16,-2-3 15,-13-12-15,0 1 16,1-1-16,5 5 16,6 2-16,3 2 15,9-3-15,2 6 0,7 0 16,0 3-1,0 0-15,0 3 0,2 3 16,1-6-16,1 2 16,-2 2-16,0-1 15,1 0-15,-1 0 16,1-3-16,-4 3 16,-1-3-16,-2-3 15,-3 0-15,-9 0 0,1-6 16,-6 0-16,1 1 15,-4-1-15,-5-4 16,0 1-16,2 1 16,0-4-16,-3 3 15,4 3-15,-2 0 16,2 1-16,2 2 16,3 0-16,0 0 15,0 3-15,0 3 16,3 3-16,0 0 0,0 6 15,0-1-15,0 7 16,3 3-16,0-3 16,0 5-16,-3 5 15,3-3-15,0 3 16,0-4-16,-3-1 16,3 2-16,-1-6 15,-2 2-15,6-2 0,-2-5 16,-1-4-1,-3-2-15,3-5 0,-3-5 16,3-2-16,-1-2 16,-2 0-16,0-5 15,0-1-15,3-3 0,0 2 16</inkml:trace>
  <inkml:trace contextRef="#ctx0" brushRef="#br4" timeOffset="473848.301">13383 9840 0,'0'0'16,"0"0"-16,0 0 16,0 0-16,0 0 15,0 0-15,0 0 16,0 0-16,0 0 0,0 0 16,0 0-16,0 0 15,-3 9-15,-15 9 16,-2 2-16,2 1 15,9 0-15,-4-4 16,8 5-16,-5-2 16,5 0-16,2-2 15,0 0-15,0 0 0,-3-2 16,3-5-16,3-3 31,-2-1-31,-1-4 0,-1-3 0,1-3 16,3-7-16,-3 2 15,0 0-15,3-2 16,3 4-16,0-3 16,0 3-16,1 1 15,4-4-15,7 5 16,3 1-16,6 3 16,-4 7-16,7-1 0,-3 2 15,3 1-15,-1 3 16,-3 0-16,-4 0 15,-5 0-15,-4-1 16,-7-5-16</inkml:trace>
  <inkml:trace contextRef="#ctx0" brushRef="#br4" timeOffset="474552.0751">13347 10071 0,'0'0'0,"0"0"16,0 0-1,0 0-15,0 0 0,0 0 16,0 0-16,18-13 15,3-6-15,9-12 16,-5 8-16,-1-4 16,7 1-16,1-1 0,0 0 15,-2-2 1,2-3-16,6-1 0,-3 0 16,6-3-16,6-5 15,1 0-15,-1 0 16,3-1-16,4 0 15,-3 1-15,4-1 16,-4 1-16,3 0 0,-5 3 16,-1-4-16,0 3 15,-7-3-15,3 7 16,-1-1-16,-2 1 16,-6 5-16,-35 30 15,32-27-15,-32 27 16,33-26-16,-33 26 15,0 0-15,0 0 16,33-27-16,-33 27 0,0 0 16,0 0-16,29-23 15,-29 23-15,19-12 16,-19 12-16,0-4 16,-12 8-16,-12 5 15,3 2-15</inkml:trace>
  <inkml:trace contextRef="#ctx0" brushRef="#br4" timeOffset="475187.2172">13377 9793 0,'0'0'0,"0"0"0,0 0 16,0 0-16,0 0 16,0 0-16,0 0 15,-3 14-15,-6 10 16,-6 6-16,9-4 16,4-5-16,4-3 15,1-4-15,4 1 16,4-2-16,10-5 15,6 1-15,1-4 0,-1-1 16,4-8-16,-8 4 16,7-2-16,-1-1 15,4-3-15,3 3 16,-36 3-16,35-5 16,-35 5-16,42-9 15,-42 9-15,41-16 0,5-1 16</inkml:trace>
  <inkml:trace contextRef="#ctx0" brushRef="#br4" timeOffset="476078.9221">14847 8549 0,'0'0'0,"0"0"16,0 0-16,0 0 0,0 0 16,0 0-1,27 0-15,21 0 0,15 0 16,-14 0-16,-7 0 16,-7 0-16,-7 0 15,-5 0-15,-8 0 16,-4-6-16,-5-3 15,1 0-15,-4-3 16,-6 3-16,-1-2 16,-2 5-16,0-6 15,-2 3-15,-2 0 0,-1 3 16,2 0-16,1 3 16,-2-2-16,5 1 15,-4 8-15,-2 1 16,6 4-16,-1 0 15,0 3-15,6-1 16,0 5-16,0-2 16,6 4-16,-3 2 0,5 1 15,-1 0-15,0-3 16,1 0-16,1 0 16,-2-4-16,-2-3 15,1-1-15,-3-7 16,-3 0-16,3-3 15</inkml:trace>
  <inkml:trace contextRef="#ctx0" brushRef="#br4" timeOffset="476346.8018">15040 8457 0,'0'0'16,"0"0"-16,0 0 15,0 0-15,0 0 0,0 0 16,0 0-16,0 0 16,0 0-16,0 0 15,0 0-15,-3 18 16,-14 14-16,-4 1 16,0-10-16,4-2 15,1-3-15,1-6 16,-3-4-16,1-1 0,2-7 15,-2 3-15,4-3 16</inkml:trace>
  <inkml:trace contextRef="#ctx0" brushRef="#br4" timeOffset="476533.675">14749 8596 0,'6'0'0,"0"0"16,1 0-16,-5 0 16,4 0-16,4 0 15,5 0-15,8 0 16,6 0-16,-2 0 15,2 0-15,1 0 16,0 0-16,-3 6 0,0-4 16,-1 5-16,-3-1 15,-5-3-15,3 3 16,-6-3-16,1-6 16</inkml:trace>
  <inkml:trace contextRef="#ctx0" brushRef="#br4" timeOffset="477009.4035">15607 8256 0,'0'0'0,"0"0"16,0 0-16,0 0 16,0 0-16,-4 20 15,-14 19-15,-3 8 16,4 0-16,11 7 0,6 2 16,12 0-1,6 1-15,2 3 0,10-2 16,3-2-16,2 1 15,7-7-15,-3-6 16,-39-44-16,45 38 16,-45-38-16,41 30 15,-41-30-15,43 21 0</inkml:trace>
  <inkml:trace contextRef="#ctx0" brushRef="#br4" timeOffset="477362.6985">15995 8516 0,'0'0'0,"0"0"15,0 0-15,0 0 16,0 0-16,0 0 15,6 27-15,-3 26 16,3 18-16,2-6 0,-2-5 16,-6-60-16,10 62 15,-10-62-15,2 68 16,-2-68-16,3 71 16,-3-71-16,-3 62 15,3-62-15,-15 42 16,15-42-16,-24 18 15,-1-22-15</inkml:trace>
  <inkml:trace contextRef="#ctx0" brushRef="#br4" timeOffset="477710.8853">15850 8557 0,'0'0'16,"0"0"-16,0 0 15,0 0-15,17-17 16,7-10-16,8-5 16,-4 11-16,1 6 0,1 7 15,-4 4-15,1 4 16,-4 6-16,2 3 16,-1 6-16,-7 3 15,-2 0-15,-7-1 16,2 4-16,-10-1 15,-4-2-15,-2 0 16,-5 0-16,-4-3 0,-5-3 16,-1 0-16,-4-4 15,1 1-15,4-4 16,-1-1-16,10-4 16,5-4-16,6-1 15,3-1-15,9-2 16,3-1-16,5 0 0</inkml:trace>
  <inkml:trace contextRef="#ctx0" brushRef="#br4" timeOffset="478191.3677">16318 8356 0,'0'0'0,"0"0"16,0 0-16,0 0 15,0 0-15,0 0 16,0 0 0,14-3-16,13-5 0,8-8 15,3 11-15,-6 2 0,-3 6 16,-6-1-16,-5 4 16,-3 4-16,-3 4 15,-6 1-15,-1 3 16,-2-3-16,-6 0 0,1-3 15,-7 5-15,-3-2 16,-3 5-16,0 1 16,-2 3-16,-1-3 15,4 0-15,-2-4 16,5-2-16,2 3 16,3-3-16,3 0 15,-4-4-15,7 0 16,0 2-16,7-4 0,5 0 15,8-4-15,4-1 16,6-1-16,-30-3 16,38 0-16,-38 0 15,45-7-15,-45 7 16,47-11-16,-47 11 16,42-18-16,-42 18 0,35-21 15,-35 21-15,27-36 16</inkml:trace>
  <inkml:trace contextRef="#ctx0" brushRef="#br4" timeOffset="478380.0306">16846 8466 0,'5'0'0,"4"0"16,0 0-16,0 0 15,-1 0-15,8 0 16,9 0-16,4 0 16,6 0-16,9 0 15,2 6-15,6-1 0,-52-5 16,59 19-16,-59-19 15,60 23-15,-60-23 16,0 0-16,0 0 16,53 15-16,-2-6 15</inkml:trace>
  <inkml:trace contextRef="#ctx0" brushRef="#br4" timeOffset="478618.8789">17125 8407 0,'0'0'0,"0"0"0,0 0 16,0 0 0,0 0-16,0 0 0,0 26 15,0 24-15,0 18 16,0-5-16,0-10 15,0-8-15,0-4 16,5-2-16,-5-39 16,10 32-16,13-9 0</inkml:trace>
  <inkml:trace contextRef="#ctx0" brushRef="#br4" timeOffset="478961.9161">17409 8726 0,'0'0'0,"0"0"16,0 0-16,10-20 0,1-25 15,7-14 1,-6 11-16,2 7 0,-2 11 16,0 7-16,-4 2 15,2 1-15,-2 1 16,1 5-16,0 2 15,0 6-15,2 3 16,3 3-16,-3 3 16,-2 5-16,0 5 0,0 5 15,-1 2-15,2 4 16,4 2-16,0 7 16,2 0-16,2 2 15,2-2-15,2 0 16,1-5-16,0 0 15,-2-10-15,-6-4 0</inkml:trace>
  <inkml:trace contextRef="#ctx0" brushRef="#br4" timeOffset="479295.9634">17838 8157 0,'0'0'15,"0"0"-15,0 0 16,21 18-16,15 15 16,9 15-16,-1 5 15,3 6-15,-2 4 16,-6 5-16,-7-4 15,-8 2-15,-6 2 0,-7 0 16,-8 0-16,-12 0 16,-11 3-16,-13 0 15,-8-3-15,-10-3 16,-5-5-16</inkml:trace>
  <inkml:trace contextRef="#ctx0" brushRef="#br4" timeOffset="485665.8312">11883 8445 0,'0'0'0,"0"0"16,0 0-16,0 0 16,0 0-16,0 0 15,0 0-15,0 0 16,0 0-16,0 0 16,0 0-16,0 0 15,0 0-15,0 0 16,0 0-16,0 0 0,-12 0 15,-8 0-15,-11-3 16,10-2-16,4-1 16,5 2-16,-2-1 15,1 2-15,-4-1 16,-4 4-16,-3 0 16,1 4-16,-1 2 15,-3 0-15,-2 2 16,-1 1-16,-2 6 15,-2-1-15,2 5 0,0-2 16,-1 7-16,1-1 16,-1 4-16,-1 0 15,2 3-15,2 2 16,2 4-16,0 2 16,28-38-16,-26 42 15,5 8-15,21-50 16,-17 65-16,1 3 15,13 3-15,3-71 0,3 69 16,9-5-16,3 1 16,9-2-16,2-10 15,8-2-15,4-1 16,6-9-16,-3-3 16,4-2-16,0 0 15,4-6-15,0-4 0,3-5 16,-1-3-16,2-7 15,1-1-15,-1-8 16,0 1-16,-2-3 16,5-5-16,-3-5 15,1 2-15,0-8 16,-2 0-16,-4-2 16,3-9-16,-4 4 15,1-8-15,-7-1 16,-3-7-16,-8 0 0,-7 4 15,-23 35-15,15-47 16,-5-6-16,-4-21 16,-9 3-16,-13 6 15,-4-4-15,-10 4 16,-14 0-16,-15 0 0,-16 5 16,-20 2-16</inkml:trace>
  <inkml:trace contextRef="#ctx0" brushRef="#br4" timeOffset="514022.913">25470 14566 0,'0'0'0,"0"0"15,0 0-15,0 0 16,0 0-16,0 0 0,0 0 16,0 0-16,0 0 15,0 0 1,0 0-16,0 0 0,0 0 15,24 0-15,14-5 16,15-2-16,-8 5 16,-7-2-16,-2-1 15,-13 2-15,-5 3 16,-4 0-16,3 3 16,-6 2-16,-1 1 0,-5 1 15,-8 4 1,-2 1-16,-8 6 0,-5-4 15,-6 6-15,1 0 16,-7 0-16,4 1 16,-1 0-16,4 0 15,4-1-15,4-2 16,6-6-16,3 0 16,6 0-16,9-1 0,6 1 15,13 0-15,4-3 16,9 0-16,7-3 15,5-3-15,-53-3 16,69 3-16,-69-3 16,0 0-16,67-6 15,-67 6-15,0 0 16,57-12-16,-24-9 0</inkml:trace>
  <inkml:trace contextRef="#ctx0" brushRef="#br4" timeOffset="521360.541">6458 6594 0,'0'0'0,"0"0"16,0 0-16,9 0 16,2 0-16,7 0 15,-6 0-15,-3 0 16,-3 0-16,-3 6 15,-3 0-15,-3 12 16,-10 8-16,-6 13 16,-14 2-16,-7 4 15,-4-2-15,-9 6 0,-10 4 16,-4 1 0,-1-1-16,-4 0 0,7 0 15,-1-2-15,2-4 16,5 0-1,1-1-15,9 0 0,49-46 16,0 0-16,0 0 16,-53 41-16</inkml:trace>
  <inkml:trace contextRef="#ctx0" brushRef="#br4" timeOffset="521891.6179">5387 5863 0,'0'0'16,"0"0"-16,0 0 15,0 0-15,0 0 16,0 0-16,33 0 0,29-6 15,27-1 1,-8 4-16,-11 1 16,-1-1-16,-7-3 0,-62 6 15,59-9-15,1-6 16</inkml:trace>
  <inkml:trace contextRef="#ctx0" brushRef="#br4" timeOffset="522556.4882">6252 5392 0,'0'0'0,"0"0"15,0 0-15,0 0 16,0 0-16,0 0 0,0 0 16,0 0-16,0 0 15,-18 0-15,-11 0 16,-15 6-16,12 2 16,5 10-16,5 6 15,14-4-15,8 7 16,2-6-16,11 3 15,5 3-15,6-4 16,8 4-16,3-3 0,10-1 16,11 6-16,0-2 15,1 3-15,-3 2 16,-5 2-16,-49-34 16,39 34-16,-39-34 15,30 39-15,-22-3 16,-8-36-16,-2 36 0,-10-4 15,12-32-15,-26 27 16,-7-4 0,33-23-16,0 0 0,0 0 15,-32 12-15,32-12 16,-30 3-16,12-15 16,9-9-16,13-2 15,7-7-15,7-6 16,6-5-16,1 0 0,5-7 15,9-8-15,-8 3 16,-9-1-16,-9 4 16,-13 3-16,-16 5 15,-10 1-15,-19 2 16,-22-3-16,-17 8 16,-11 10-16,-12 15 15,-47 15-15,-41 23 0</inkml:trace>
  <inkml:trace contextRef="#ctx0" brushRef="#br4" timeOffset="527127.0555">19798 14460 0,'0'0'0,"0"0"0,0 0 16,0 0-1,0 0-15,0 0 0,0 15 16,0 8-16,0 10 15,0-6-15,0-3 16,0-1-16,0-3 16,-5 2-16,-2-4 15,1 3-15,1-1 16,-4 1-16,1-1 0,4-2 16,1 0-16,0-7 15,0 4-15,0 0 16,3 3-16,0-3 15,0 0-15,3-3 16,-3-3-16,0-4 16,3 1-16,-3-6 0,3 0 15</inkml:trace>
  <inkml:trace contextRef="#ctx0" brushRef="#br4" timeOffset="529160.494">19760 14380 0,'0'0'0,"0"0"16,0 0-16,0 0 0,0 0 15,0 0-15,18 0 16,8 0 0,12 0-16,-4 0 0,-5 0 15,3 0-15,-2 0 16,2-6-16,2 0 15,2 3-15,-1 1 16,3-2-16,-38 4 0,44 0 16,4 0-16,-4-2 15,1 2-15,-3 0 16,5 0-16,3 0 16,10-4-16,-1 1 15,-3-3-15,4 3 16,-4 1-16,-2-1 0,-1 0 15,-53 3-15,56-9 16,-56 9-16,62-9 16,9 0-16,-2 0 15,-3-2-15,-2 1 16,-2-1-16,4 2 16,-1 0-16,0 0 15,-3 3-15,3-3 16,2 4-16,0-1 15,-1-1-15,-2 4 0,-64 3 16,65-2-16,4-4 16,-69 6-16,77-3 15,-77 3-15,84-7 16,-3 5-16,0 2 16,-4 0-16,1 2 15,-8 5-15,-2 2 16,1-4-16,-1 2 0,-3-1 15,-6-1-15,-59-5 16,62 6-16,1 1 16,-63-7-16,65 5 15,-65-5-15,66 6 16,-66-6-16,67 3 16,-67-3-16,72 6 15,-72-6-15,68 3 16,-68-3-16,0 0 0,65 3 15,-65-3-15,0 0 16,60 0-16,-60 0 16,0 0-16,0 0 15,53-3-15,-53 3 16,0 0-16,0 0 16,44 0-16,-44 0 15,0 0-15,0 0 0,32 3 16,-32-3-16,0 0 15,25 8-15,-25-8 16,17 21-16,-17-21 16,0 0-16,15 30 15,-15-30-15,9 38 16,-9-38-16,9 48 16,-9-48-16,6 47 0,-6-47 15,6 54-15,-6-54 16,6 64-16,2 0 15,-8-64-15,10 58 16,-10-58-16,8 56 16,-8-56-16,12 54 15,-12-54-15,0 0 16,12 50-16,-12-50 16,0 0-16,0 0 15,9 50-15,-9-50 0,0 0 16,0 0-16,5 48 15,-5-48-15,0 0 16,0 0-16,0 32 16,0-32-16,0 0 15,-8 29-15,8-29 0,-16 19 16,16-19-16,0 0 16,-25 11-16,25-11 15,-33 8-15,-6 2 16,39-10-16,-39 9 15,-2 0-15,41-9 16,-47 7-16,47-7 16,-53 0-16,-19 1 0,2-2 15,70 1 1,-76 0-16,9-4 0,67 4 16,-71-3-16,6 0 15,65 3-15,-72-6 16,4 6-16,0 0 15,5-4-15,4 2 16,0-4-16,59 6 16,-62-3-16,-3-1 0,-4 1 15,5 1 1,5-4-16,-4 3 0,4-2 16,59 5-16,-62-3 15,-4 0-15,1-3 16,3 2-16,3-1 15,59 5-15,-66-3 16,0 3-16,-1-3 16,4 3-16,4-7 15,-3 5-15,2-4 0,60 6 16,-62-6-16,-3 3 16,65 3-16,-71-6 15,1 3-15,-3-3 16,73 6-16,-67-5 15,-2-1-15,1 3 0,68 3 16,-68-7-16,68 7 16,-72-2-16,72 2 15,-73-6-15,73 6 16,-81-3-16,5 0 16,76 3-16,-81 0 15,81 0-15,-80 0 16,80 0-16,-83-3 15,83 3-15,-80 0 16,0 0-16,80 0 0,-77 0 16,77 0-16,-81 3 15,2 3-15,79-6 16,-78 8-16,8 2 16</inkml:trace>
  <inkml:trace contextRef="#ctx0" brushRef="#br4" timeOffset="563743.752">11510 11249 0,'0'0'0,"0"0"16,0 0-16,0 0 16,0 0-16</inkml:trace>
  <inkml:trace contextRef="#ctx0" brushRef="#br4" timeOffset="571760.7277">10063 6357 0,'0'0'0,"0"0"16,0 0-16,0 0 15,0 0-15,9-21 16,-1-17-16,5-15 16,-2 8-16,0 6 15,2 10-15,-2 2 16,-5 7-16,3-1 15,-3-2-15,6 2 16,-12 21-16,12-24 0,-12 24 16,0 0-16,0 0 15,11-24-15,-11 24 16,0 0-16,0 0 16,17-22-16,-17 22 15,0 0-15,8-11 16,4 11-16,-3 9 15,-3 4-15,-3 4 16,-3 4-16,3 2 16,-3 1-16,-3 3 0,3 2 15,-3 1-15,3-1 16,0 2-16,0-2 16,0 0-16,0-2 15,0 0-15,3-3 16,0-4-16,2-2 15,1 0-15,-3-7 16,3 2-16,-3-4 16,0-4-16,0-2 0,0 3 15,-3-6-15,0 3 16,3-3-16,-3 0 16,0 0-16,3 0 15,-6 0-15,3-3 16,-3 3-16,0-3 15,-6 0-15,3 0 16,-3 1-16,1 2 0,-8 0 16</inkml:trace>
  <inkml:trace contextRef="#ctx0" brushRef="#br4" timeOffset="572683.117">10391 5709 0,'0'0'0,"0"0"16,0 0-1,0 0-15,0 0 0,0 0 16,0-16-16,0-10 16,0-9-16,0 8 15,-5 6-15,-4 7 16,1-2-16,-3 5 16,-3 6-16,-7-2 15,1 4-15,-1 6 16,0 0-16,-8 3 0,-4 6 15,-6 0-15,-6 5 16,2 1-16,-2 3 16,-3 2-16,-2 7 15,3-1-15,1 1 16,3 0-16,5 3 16,2-1-16,9 1 0,0 2 15,3 4 1,6 5-16,1 3 0,2 10 15,6 2-15,7-3 16,7 0-16,10 1 16,5-7-16,10 1 15,9-6-15,3-2 16,8-7-16,3-6 16,9-4-16,7-8 15,2-7-15,0-4 16,3-7-16,0-10 15,6-4-15,0-7 0,0-5 16,0-7-16,-3-5 16,-5-4-16,-10-6 15,-9-5-15,-8 0 16,-45 53-16,36-62 16,-19-6-16,-11-6 0,-15 6 15,-15 1-15,-14 9 16,-16 2-16,-14 9 15,-18 5-15,-14 10 16,-40-1-16,-31 15 16,-16 12-16,-16 18 15,14 15-15,2 14 0</inkml:trace>
  <inkml:trace contextRef="#ctx0" brushRef="#br4" timeOffset="574321.0643">11213 5942 0,'0'0'0,"0"0"15,0 0-15,0 0 16,0 0-16,0 0 16,0 0-16,0 0 15,0 0-15,0 0 16,0 0-16,0 0 16,0 0-16,0-11 0,0-13 15,0-6-15,0 3 16,6 7-1,-3 6-15,6 1 16,-3 5-16,2 2 0,1-1 16,6 5-16,2 2 15,7 0-15,0 2 16,4 8-16,-2-5 16,1 7-16,-7 0 0,1 3 15,-7-1-15,1 2 16,-6 4-16,-3-6 15,-4 4-15,-2 0 16,-2 0-16,-7 0 16,0 0-16,-3 0 15,-2-1-15,0 1 16,-2 0-16,2 3 0,2-4 16,-3 1-1,0 0-15,4-3 16,5-6-16,-5-1 0</inkml:trace>
  <inkml:trace contextRef="#ctx0" brushRef="#br4" timeOffset="574473.1198">11450 6274 0,'0'0'0,"0"0"0,0 0 15,0 0-15,0 0 16,0 0-16,0 0 15,0 0-15,0 0 16,0 0-16</inkml:trace>
  <inkml:trace contextRef="#ctx0" brushRef="#br6" timeOffset="588335.9386">10985 10625 0,'0'0'0,"0"0"0,0 0 15,0 0-15,0 0 16,0 0-16,0 0 16,0 0-16,0 0 15,0 0-15,0 0 16,0 0-16,0 0 16,-3 9-16,-15 3 15,-6 15-15,4-4 16,7 4-16,8-4 0,2 4 15,0 5-15,-3 1 16,0 3-16,3 5 16,-3 4-16,6 5 15,0 9-15,0 3 16,0 3-16,0 3 16,0 1-16,6-1 15,-3 0-15,-1 4 0,5 1 16,-4 4-16,3-3 15,-1 0-15,-2 1 16,-3 1-16,3-2 16,0 0-16,4 3 15,-2 0-15,-2 0 16,3 0-16,-3-3 16,3-3-16,0 0 0,0-5 15,0 2 1,-4-6-16,1-3 15,-3-59-15,3 62 0,-3-62 16,3 62-16,-3-62 16,0 0-16,-3 63 15,3-63-15,0 0 16,0 0-16,0 62 16,0-62-16,0 0 15,0 0-15,0 50 16,0-50-16,6 35 0,-6-35 15,7 7-15</inkml:trace>
  <inkml:trace contextRef="#ctx0" brushRef="#br6" timeOffset="589361.0908">10700 10811 0,'0'0'0,"0"0"16,0 0-16,0 0 0,0 0 16,0 0-16,0 0 15,0 0-15,0 0 16,9-3-16,3-18 16,6-8-16,-1-6 15,-2 11-15,0 3 16,-6 6-16,3-2 15,-4-1-15,-2 0 16,0-3-16,0 3 0,0-2 16,2-1-16,3 3 15,0 0-15,-2 2 16,-1 0-16,-1 4 16,-1 4-16,0 2 15,-4 2-15,4 4 16,1 4-16,-1 4 15,-1 4-15,4 3 16,3 6-16,-3 2 0,-1 4 16,1 2-16,0 4 15,3 0-15,3 3 16,3 2-16,0-3 16,-3 0-1,5 1-15,-1 0 0,-19-36 16,20 36-16,0 1 15,-20-37-15,0 0 16,0 0-16,24 42 0,0-6 16</inkml:trace>
  <inkml:trace contextRef="#ctx0" brushRef="#br6" timeOffset="590220.0873">10724 13361 0,'0'0'15,"0"0"-15,0 0 16,0 0-16,0 0 16,0 0-16,0 0 15,0 0-15,0 0 0,0 0 16,5 27-16,-2 14 16,4 15-1,2-5-15,-1 0 0,4-1 16,0-3-16,-6-1 15,-1 3-15,2-10 16,-4-1-16,0-3 16,-3 4-16,0-39 0,0 45 15,0 1 1,0-46-16,0 54 0,0-54 16,0 0-16,-6 62 15,6-62-15,0 0 16,0 0-16,-3 63 15,3-63-15,-4 47 16,1-21-16</inkml:trace>
  <inkml:trace contextRef="#ctx0" brushRef="#br6" timeOffset="590828.6916">10655 13335 0,'0'0'0,"0"0"16,0 0-16,0 0 15,0 0-15,0 0 16,0 0-16,0 0 16,0 0-16,0 0 15,0 0-15,0 0 16,0 0-16,0 0 15,0 0-15,18 0 16,16-6-16,12 3 16,-4 0-16,-7 6 0,-7-3 15,-2 6-15,0 0 16,4 3-16,-1 2 16,1 4-16,-5 0 15,-25-15-15,0 0 16,21 18-16,-4 5 15,-12-2-15,-5-3 16,-5-3-16,-10-7 16,-6 1-16,-6 0 0,0-3 15,1 1 1,0 1-16,-1-2 0,3 6 16,0 0-16,6 3 15,3 0-15,7 2 16,5-5-16,3-1 15,3-1-15</inkml:trace>
  <inkml:trace contextRef="#ctx0" brushRef="#br6" timeOffset="591392.3772">11011 13680 0,'0'0'0,"0"0"16,0 0-16,0 0 15,0 0-15,0 0 16,0 0-16,18-2 16,9-19-16,5-6 15,-8 1-15,-7 2 16,1 4-16,-3-1 0,0-3 15,4 0-15,-8 1 16,1 0-16,0-4 16,-6 3-16,-6 24 15,0 0-15,8-26 16,-8 26-16,0 0 16,0 0-16,6-24 15,-6 24-15,0 0 16,0 0-16,3-21 15,1 12-15,-1 6 0,-3 10 16,2 4-16,4 4 16,0 5-16,5 7 15,2 0-15,-2 2 16,1 4-16,0-4 16,0 1-16,-2-3 15,-2 0-15,1-1 16,-3-2-16,0-1 15,-3-5-15,0 0 16,0-1-16,-3-2 0,0-2 16,-6-5-16,0 1 15,-3-2-15,-2-5 16,-1-2-16</inkml:trace>
  <inkml:trace contextRef="#ctx0" brushRef="#br0" timeOffset="620683.705">23671 15530 0,'0'0'0,"0"0"15,0 0-15,0 0 0,0 0 16,0 0 0,0 0-16,0 0 0,0 0 15,0 0-15,0 0 16,0 0-16,0 0 16,0 0-16,0 0 15,0 0-15,0 0 16,0 0-16,0 0 0,0 0 15,0 0-15,0 0 16,0 0-16,0 0 16,0 0-16,0 0 15,0 0-15,-10 0 16,-12 0-16,-9 0 16,-1-4-16,-2-2 15,-1-1-15,3-1 16,-4-3-16,3 1 0,-2 2 15,35 8-15,-38-12 16,-5 0-16,-1 0 16,44 12-16,-47-11 15,47 11-15,-53-13 16,-13 2-16,66 11 16,-65-15-16,65 15 0,-68-9 15,3 0 1,0 0-16,65 9 0,-60-8 15,60 8-15,-65-6 16,3 0-16,62 6 16,-68-7-16,68 7 15,-66-2-15,66 2 16,-68-3-16,68 3 16,-71 0-16,3 0 0,68 0 15,-75 3-15,75-3 16,-71 0-16,71 0 15,-73 0-15,1 0 16,72 0-16,-65 0 16,65 0-16,-68-3 15,68 3-15,-68 0 16,68 0-16,-75-3 0,75 3 16,-68 0-16,3 3 15,65-3 1,-62 5-16,62-5 0,-60 9 15,60-9-15,-59 10 16,59-10-16,0 0 16,-53 11-16,53-11 15,0 0-15,-56 18 16,56-18-16,0 0 16,-48 21-16,48-21 0,0 0 15,0 0-15,-44 27 16,44-27-16,-29 29 15,29-29-15,0 0 16,-14 33-16,12-4 16,4 4-16,-2-33 15,17 32-15,-17-32 16,17 32-16,9-1 16,4 1-16,-30-32 0,29 29 15,-29-29-15,36 30 16,-36-30-16,43 27 15,0 0-15,-43-27 16,57 30 0,3-7-16,-60-23 0,59 23 15,0-2-15,-3-3 0,3 0 16,-3-4-16,1 4 16,-4-3-16,3 0 15,4 0-15,-2 3 16,-1-4-16,3-2 15,-4 0-15,1-2 16,2-5-16,0 4 16,1-3-16,2-3 0,0 6 15,3-4-15,3 1 16,-2 1-16,-2-2 16,4 1-16,-1 1 15,0-2-15,-4-2 16,-63-3-16,70 3 15,5 0-15,-1-1 16,-74-2-16,73-2 16,0-4-16,-73 6 0,73-6 15,-2-6-15,-71 12 16,69-12-16,-69 12 16,68-17-16,-68 17 15,62-21-15,-62 21 16,56-26-16,-56 26 15,51-30-15,-51 30 16,0 0-16,45-33 0,-45 33 16,0 0-16,35-36 15,-35 36-15,0 0 16,21-35-16,-21 35 16,11-36-16,-11 4 15,-3 2-15,-5 4 16,-5 5-16,-1 1 15,-7 1-15,-3 2 0,-5-1 16,1 0-16,-4 3 16,-1 1-16,1-2 15,3 5-15,-5 2 16,8 0-16,3 4 16,5 5-16,6 0 15,6 5-15</inkml:trace>
  <inkml:trace contextRef="#ctx0" brushRef="#br0" timeOffset="621284.2719">24452 15917 0,'0'0'0,"0"0"15,0 0-15,0 0 16,25 0-16,19 6 15,18-3-15,-2 5 16,-7 5-16,3 1 16,-2 4-16,-54-18 15,50 18-15,-2 7 16,-1-2-16,-2 0 0,-4 1 16,-41-24-16,38 17 15,-38-17-15,36 15 16,-36-15-16,0 0 15,0 0-15,33 16 16,-33-16-16,0 0 16,0 0-16,29 8 15,-29-8-15,18 0 16,-18 0-16,0-15 0,-8-6 16</inkml:trace>
  <inkml:trace contextRef="#ctx0" brushRef="#br0" timeOffset="621821.8477">24862 15893 0,'0'0'16,"0"0"-16,0 0 16,-20-12-16,-16-5 15,-9-7-15,4 3 0,11 3 16,4 4-16,-1 2 16,2 0-16,5 1 15,5 1-15,1 4 16,2 3-16,6 0 15,0 0-15,3 1 16,3-1-16,6 3 16,3 0-16,-1 0 15,2 3-15,1-1 16,1 4-16,0 0 0,-1 0 16,3-2-16,-6-1 15,-2 2-15,0-1 16,-4 1-16,2 1 15,-8 0-15,-1-3 16,-4 0-16,-2-3 16,-5 3-16,-2-3 0,-3-3 15,1 3-15,0 0 16,-1 0-16,0 0 16,21 0-16,0 0 15,-20 0-15,20 0 16,0 0-16,-22 3 15,22-3-15,0 0 16,0 0-16,-21 9 16,21-9-1,-12 17-15,7 4 0,10 2 16,4 7-16,6 0 16,-1 0-16,6 2 15,0-2-15,-5-6 0,-7-7 16</inkml:trace>
  <inkml:trace contextRef="#ctx0" brushRef="#br0" timeOffset="630887.883">19775 15490 0,'0'0'16,"0"0"-16,0 0 15,0 0-15,0 0 16,0 0-16,0 0 15,0 0-15,0 0 16,0 0-16,5 18 0,1 10 16,6 8-16,-3-8 15,-3-1-15,-3 0 16,0 0-16,0-4 16,0-2-16,0-1 15,-3-2-15,-3 0 16,-3-3-16,3 2 15,-3-1-15,3-5 16,3 1-16,-3-7 31,3 2-31,0-7 0,0-9 0,0-6 16</inkml:trace>
  <inkml:trace contextRef="#ctx0" brushRef="#br0" timeOffset="631608.1191">19801 15358 0,'0'0'0,"0"0"16,0 0-16,0 0 16,0 0-16,0 0 15,0 0-15,0 0 0,0 0 16,0 0-1,0 0-15,0 0 0,21 0 16,14-6-16,20-1 16,-9 5-16,-2-2 15,2 4-15,-2 0 16,-8 4-16,-4-2 16,-32-2-16,30 0 0,-30 0 15,33 4-15,-33-4 16,41 3-16,3 0 15,-44-3-15,47 6 16,5-1-16,-52-5 16,55 9-16,-55-9 15,0 0-15,56 12 16,-56-12-16,0 0 16,54 18-16,-54-18 15,0 0-15,51 21 0,-51-21 16,41 29-16,-41-29 15,30 32-15,-30-32 16,24 33-16,-24-33 16,14 42-1,-14-42-15,16 45 0,-8 4 16,-8-49-16,9 60 16,-9-60-16,5 56 0,-5-56 15,10 54-15,-10-54 16,3 50-16,-3-50 15,0 50-15,0-50 16,0 0-16,-6 48 16,6-48-16,-12 35 15,12-35-15,-24 29 16,-8-5-16,-5-3 0,37-21 16,-41 15-1,41-15-15,-38 6 0,-6-4 16,44-2-16,-48 3 15,48-3-15,0 0 16,0 0-16,-59-11 0</inkml:trace>
  <inkml:trace contextRef="#ctx0" brushRef="#br0" timeOffset="633564.4588">25253 15761 0,'0'0'0,"0"0"16,0 0-16,0 0 16,0 0-16,0 0 15,0 0-15,0 0 16,9 20-16,10 18 16,2 4-16,1-3 15,-3-8-15,-5 5 0,1-3 16,-1 3-16,-14-36 15,16 36-15,-16-36 16,0 0-16,0 0 16,17 34-16,-17-34 15,0 0-15,0 0 16,19 34-16,2-18 16,-7-9-16,-3-11 0,-1-7 15,1-13-15,-5-5 16,4-7-16,-8-5 15,1-5-15,0 0 16,0-1-16,0 5 16,0 4-16,0 5 15,-1 6-15,2 7 16,-1 2-16,3 6 16,-1 9-16,4 6 0,-3 2 15,3 5 1,3 8-16,1-1 0,-2 5 15,1 1-15,0-2 16,-3 3-16,-1-1 16,-2-3-16,-2-2 15,-4-18-15,0 0 16,8 15 0,-8-15-16,12 18 15,-12-18-15,0 0 0,21 15 0,-21-15 16,29 9-16,-29-9 15,37 5-15,-37-5 16,35-2-16,-35 2 16,32-12-16,-32 12 15,24-18-15,-24 18 16,0 0-16,18-27 0,-18 27 16,9-29-16,-9 29 15,0 0-15,0-30 16,0 30-16,-9-21 15,9 21-15,-15-8 16,15 8-16,-21 6 16,21-6-16,-17 20 15,17-20-15,-13 36 0,10 8 16,10 3-16,5-1 16,-12-46-16,18 43 15,-18-43-15,22 36 16,-22-36-16,36 26 15,-36-26-15,37 13 16,-37-13-16,32-7 16,-32 7-16,27-32 0,-7 17 15,-2-17-15,-7 0 16,-11 32-16,0 0 16,0 0-16,9-43 15,-9 43-15,0 0 16,0 0-16,4-32 15,-4 32-15,5-18 16,-5 18-16,6 3 0,-6-3 16,6 17-1,-6-17-15,7 30 0,-7-30 16,6 39-16,-6-39 16,0 0-16,0 0 15,9 41-15,-9-41 16,0 0-16,0 0 15,8 33-15,-8-33 16,6 18-16,4-15 0,-10-3 16,0 0-16,11-12 15,-11 12-15,18-24 16,-18 24-16,23-29 16,-23 29-16,27-30 15,-27 30-15,0 0 16,38-26-16</inkml:trace>
  <inkml:trace contextRef="#ctx0" brushRef="#br0" timeOffset="634200.7884">26498 15500 0,'0'0'0,"0"0"16,0 0-16,0 0 15,0 0-15,0 0 16,0 0-16,0 0 0,0 0 15,10 30-15,1 23 16,10 20-16,-4-13 16,1-10-16,-2 0 15,-1 1-15,-15-51 16,11 53-16,4-1 16,-15-52-16,0 0 15,12 50-15,-12-50 16,0 0-16,0 0 0,12 43 15,-12-43-15,0 0 16,0 0-16,6 27 16,-6-27-16,3 9 15,-3-9-15,-6-3 16,6 3-16,-12-18 16,-5 0-16,-4-6 15,-3 8-15,-1 0 0,-1 1 16,3 3-16,-1 5 15,24 7-15,-24-5 16,24 5-16,-20 5 16,20-5-16,-18 14 15,18-14-15,-7 20 16,7-20-16,10 30 0,8-1 16,-18-29-16,29 27 15,7-13-15,2-5 16,-38-9-16,39 0 15</inkml:trace>
  <inkml:trace contextRef="#ctx0" brushRef="#br0" timeOffset="634602.4509">26777 15897 0,'0'0'0,"0"0"16,0 0-16,0 0 15,0 0-15,0 0 16,0 0-16,0 0 15,0 0-15,0 0 16,0 0-16,-3 17 16,-5 12-16,-7 11 15,8-8-15,1-9 16,3-2-16,3-6 0,3-3 16,8-3-16,-3-9 15,4 0-15,3-7 16,-4-1-16,1-4 15,0 0-15,-3 1 16,-1-4-16,-1 3 16,-2 0-16,1 3 0,0 3 15,2 6-15,2 3 16,1 7-16,5 4 16,5 9-16,-3 4 15,3 3-15,-4-1 16,-2-2-16,-4-4 15,1-1-15,-3-8 16,-6-5-16,-3-6 16</inkml:trace>
  <inkml:trace contextRef="#ctx0" brushRef="#br0" timeOffset="635057.7616">27070 15934 0,'0'0'15,"0"0"-15,0 0 16,0 0-16,0 0 15,0 0-15,0 0 16,0 0-16,0 0 0,0 0 16,10 24-16,2 15 15,5 14-15,-4-8 16,-5-10-16,-2-6 16,-3-5-16,0-5 15,0-8-15,-1-5 16,-2-3-16,0 0 15,4-3-15,-1-6 16,0-8-16,0-1 16,0-6-16,-1 0 0,4-3 15,7 1-15,-2-1 16,0 6-16,2-3 16,4 7-16,-1 2 15,-4 4-15,0 1 0</inkml:trace>
  <inkml:trace contextRef="#ctx0" brushRef="#br0" timeOffset="635525.4639">27387 16012 0,'0'0'0,"0"0"15,0 0-15,0 0 16,0 0-16,0 0 16,0 0-16,0 0 15,22 0-15,11 0 16,14 0-16,-14 0 16,-11 0-16,-6-6 15,-7-3-15,-3 0 0,-3 0 16,-9-6-16,-4-2 15,2-1-15,-7 3 16,3 6-16,-6 1 16,1 1-16,2 4 15,-2 0-15,-1 6 16,3 3-16,0 6 16,3 3-16,-1 3 0,8-1 15,2 4-15,3 0 16,3 0-16,5-3 15,4-4-15,4 1 16,2-6-16,-1-6 16,1 0-16,-4-6 15,-1-6-15,-2 3 16,-5 0-16</inkml:trace>
  <inkml:trace contextRef="#ctx0" brushRef="#br0" timeOffset="636452.4096">27719 16000 0,'0'0'0,"0"0"16,0 0-16,0 0 15,0 0-15,0 0 0,28 0 16,20 0-16,19 0 16,-7 0-16,-1 0 15,-1 0-15,-58 0 16,60 0-16,-60 0 16,0 0-16,59 0 15,-59 0-15,51-3 0,-51 3 16,27-6-16,-21 1 15</inkml:trace>
  <inkml:trace contextRef="#ctx0" brushRef="#br0" timeOffset="636764.7367">27777 16177 0,'0'0'0,"0"0"15,0 0-15,0 0 16,0 0-16,0 0 16,32 9-16,27 4 15,25 5-15,-8-7 0,-10-2 16,-5-3-16,-61-6 15,0 0-15,0 0 16,57 3-16,-57-3 16,45-3-16,-45 3 15,23-9-15,-23 0 0</inkml:trace>
  <inkml:trace contextRef="#ctx0" brushRef="#br0" timeOffset="637272.2898">28645 16379 0,'0'0'15,"0"0"-15,0 0 0,0 0 16,21-15 0,5-15-16,11-9 0,-2-4 15,-6-4-15,1-4 16,-6-2-16,-4-1 15,-1 1-15,-1-1 16,-18 54-16,11-53 16,-11 53-16,14-56 0,-14 56 15,0 0-15,0 0 16,16-47-16,-16 47 16,14-27-16,7 19 15,0 16-15,2 13 16,-1 14-16,1 7 15,1 8-15,3 17 16,-7-1-16,1 0 16,-4 2-16,-5-9 0,-12-59 15,9 56-15,-9-56 16,-6 47-16</inkml:trace>
  <inkml:trace contextRef="#ctx0" brushRef="#br0" timeOffset="643016.5097">10697 5839 0,'0'0'0,"0"0"15,0 0-15,0 0 16,0 0-16,0 0 0,0 0 16,0 0-16,0 0 15,0 0-15,0 0 16,0 0-16,0 0 15,-21 8-15,-26 11 16,-18 10-16,5 4 16,-2 11-16,0 1 15,2-1-15,1 0 0,6 4 16,-1-4-16,4 4 16,6-4-16,1-2 15,5-5-15,6 1 16,32-38-16,0 0 15,0 0 1,-27 25-16,16-13 0,5-12 16,6-12-16,9-11 0,-1-7 15</inkml:trace>
  <inkml:trace contextRef="#ctx0" brushRef="#br0" timeOffset="643698.8081">10069 5102 0,'0'0'0,"0"0"0,0 0 16,0 0-16,0 0 16,0 0-16,0 0 15,0 0-15,0 0 16,0 0-16,0 0 16,14-3-16,13-12 15,5-6-15,-8-3 0,-3 1 16,-6 2-16,6-3 15,-3-2-15,2-1 16,1 0-16,0 0 16,-4 4-16,-17 23 15,0 0-15,0 0 16,15-21-16,-15 21 16,0 0-16,0 0 15,12-18-15,-1 9 0,-11 9 16,16 0-16,-1 6 15,0 9-15,-4 0 16,-2 9-16,0 0 16,0 5-16,-3 4 15,-1-1-15,-1 0 16,-4 4-16,3 0 16,-6 2-16,-1 1 15,2-4-15,-4-8 16</inkml:trace>
  <inkml:trace contextRef="#ctx0" brushRef="#br0" timeOffset="657965.6255">18779 15881 0,'0'0'16,"0"0"-16,0 0 15,0 0-15,0 0 16,0 0-16,29 0 0,28 9 15,25 6-15,-7 11 16,-7 1-16,6 6 16,4 3-16,3-1 15,0 7-15,-1-4 16,-3 3-16,-6-2 16,-5-6-16,-10-1 15,-56-32-15,0 0 0,0 0 16,53 24-1,-53-24-15,0 0 0,38 14 16,-20-8-16,-18-6 16,7-6-16,-14-5 15,7 11-15,0 0 16,0 0-16,-8-19 16,8 19-16,0 0 15,0 0-15,-10-11 0,7 8 16,3 3-16,6 6 15,9 6-15,-15-12 16,19 21-16,-19-21 16,0 0-16,0 0 15,15 24-15,-15-24 16,5 20-16,-10-5 16,-14-12-16,-11-6 15,-11-3-15,-3-3 16,-9 0-16,-18-2 0,-4 1 15,1-4-15,0-1 16</inkml:trace>
  <inkml:trace contextRef="#ctx0" brushRef="#br0" timeOffset="659969.1949">20285 15988 0,'0'0'0,"0"0"15,0 0-15,0 0 16,0 0-16,23 18 15,13 14-15,9 7 16,-4 6-16,1-1 0,-2 7 16,-1-5-1,-3-1-15,0 2 0,-36-47 16,32 45-16,-32-45 16,31 48-16,-31-48 15,0 0-15,20 35 16,-20-35-16,6 15 15,-9-15-15,-6-12 0,-5-9 16</inkml:trace>
  <inkml:trace contextRef="#ctx0" brushRef="#br0" timeOffset="660390.2331">20104 16098 0,'0'0'0,"0"0"16,0 0-16,0 0 15,0 0-15,0 0 16,0 0-16,9-12 15,2-12-15,7-11 0,-6-1 16,-3 0-16,-3-2 16,-3 0-16,-3-1 15,2 0-15,4 4 16,4 11 0,-1 7-16,0 1 0,-1 5 15,5 2-15,-2 6 16,7 3-16,2 3 15,4 6-15,3 9 0,3 8 16,3 7-16,-4 3 16,1 5-16,-1 7 15,-29-48-15,32 50 16</inkml:trace>
  <inkml:trace contextRef="#ctx0" brushRef="#br0" timeOffset="661885.7631">14711 7340 0,'0'0'0,"0"0"0,0 0 0,0 0 16,15 6-16,6-3 15,8 4 1,-11-2-16,-3-5 0,-3 3 16,-6-3-16,-6 3 15,-6 4-15,-3-2 16</inkml:trace>
  <inkml:trace contextRef="#ctx0" brushRef="#br0" timeOffset="673407.3863">9659 6085 0,'0'0'16,"0"0"-16,0 0 16,0 0-16,0 0 15,0 0-15,0 0 0,0 0 16,0 0-16,0 0 15,-29-3-15,-30-15 16,-22-5-16,13-1 16,-3 3-16,-6 6 15,-3 1-15,-3 11 16,-1 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2:15:26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5247 17611 0,'0'0'15,"0"0"-15,0 0 0,0 0 16,0 0-16,0 0 15,0 0-15,0 0 16,0 0-16,0 0 16,0 0-16,0 0 15,0 0-15,-14 0 16,-27-8-16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2:15:43.8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3122 6324 0,'0'0'0,"0"0"16,0 0-16,0 0 15,0 0-15,0 0 0,0 0 16,0 0-1,0 0-15,0 0 0,0 0 16,0 0-16,0 21 16,0 12-16,0 11 15,6-14-15,3-15 16,9-15-16,11-15 16,1-12-16,9-12 0,10-13 15,11-14-15,9-2 16,5-9-16,20-15 15,8-5-15</inkml:trace>
  <inkml:trace contextRef="#ctx0" brushRef="#br0" timeOffset="5240.3845">19857 4817 0,'0'0'15,"0"0"-15,0 0 16,0 0-16,0 0 0,0 0 15,0 27-15,0 20 16,0 18-16,0-3 16,0-5-16,0-1 15,0-3-15,0 0 16,0 1-16,6 3 16,-2 1-16,5-1 15,-3 0-15,0-7 16,-3 0-16,3-3 0,-6-3 15,2-5-15,1 3 16,0 5 0,0 0-16,-3-47 0,0 45 15,0-45-15,0 0 16,0 0-16,-3 47 16,3-47-16,0 0 15,0 36-15,0-36 16,3 17-16,-3-17 0,4-3 15,-4-14-15</inkml:trace>
  <inkml:trace contextRef="#ctx0" brushRef="#br0" timeOffset="8423.1346">19822 4959 0,'0'0'0,"0"0"0,0 0 16,0 0-16,0 0 15,0 0-15,0 0 16,0 0-16,0 0 16,20 0-16,16-6 15,9 1-15,-4 2 16,1 0-16,-3 0 16,-1 3-16,0 0 0,7-3 15,3 3-15,-9-4 16,1 4-16,-1-2 15,6 2-15,5 0 16,12-3-16,3 3 16,4-3-16,2 0 15,0 0-15,6-1 0,0 2 16,6-1-16,3 0 16,7-3-16,1-3 15,10 0-15,26-2 16,9-1-16,-3 3 15,-4 3-15,-11-1 16,-9 5-16,4-4 16,3 0-16,0 3 0,-5 3 15,5 0 1,6 0-16,2 0 0,10-3 16,-4 3-16,4-3 15,-4 0-15,6 0 16,-2 3-16,1 0 15,5 0-15,6 0 16,2 0-16,6 0 16,0 0-16,6-6 15,-9 1-15,3 1 16,0 2-16,-3-2 16,2 4-16,-2-3 0,-7-2 15,-8 1-15,0 8 16,4-2-16,-3-2 15,-1 0-15,1 3 16,-4 0-16,-4 3 16,0-2-16,4 1 15,-3-2-15,4-3 16,-7 0-16,-3 0 16,-2 0-16,-6 3 0,-7 3 15,3 0-15,2 0 16,-5 0-16,-6-1 15,-4 5-15,-2-4 16,-2-6-16,-2 6 16,-16-6-16,-7 3 0,2-1 31,1-2-31,2 0 0,-4-2 0,0-1 16,0-1-16,-11-1 15,-1 2-15,-3-3 16,-59 6-16,60-6 15,2-3-15,-62 9 16,67-12-16,-67 12 16,72-12-16,-72 12 0,67-11 15,-67 11-15,66-16 16,-66 16-16,0 0 16,59-14-16,-59 14 15,0 0-15,0 0 16,50-15-16,-50 15 15,0 0-15,0 0 16,45-12-16,-45 12 0,0 0 16,0 0-16,33-9 15,-33 9-15,0 0 16,0 0-16,17-5 16,-17 5-16,0 0 15,0 0-15,13-3 16,-13 3-16,0 0 15,6 3-15,-6-3 0,0 0 16,2 11-16,-2-11 16,0 21-16,0-21 15,-2 32-15,2-32 16,-6 39-16,6-39 16,-5 48-16,5-48 15,-2 53-15,2-53 16,0 71-16,0-71 0,0 75 15,0-75-15,2 76 16,3 1-16,-5-77 16,6 74-16,-1-6 15,-5-68-15,6 65 16,-6-65-16,9 62 16,-9-62-16,0 0 15,12 66-15,-12-66 16,0 0-16,10 62 0,-10-62 15,0 0 1,14 62-16,-14-62 16,0 0-16,0 0 0,8 60 15,-8-60-15,0 0 16,0 0-16,10 53 16,-10-53-16,0 0 15,0 0-15,6 44 0,-6-44 16,0 0-16,0 0 15,2 27-15,-2-27 16,0 0-16,0 0 16,4 23-16,-4-23 15,0 0-15,0 0 16,3 21-16,-3-21 0,0 0 16,0 0-16,0 18 15,0-18 1,0 0-16,0 0 0,-7 11 15,7-11-15,-11 15 16,11-15-16,0 0 16,-23 13-16,23-13 15,-26 8-15,26-8 16,-35 13-16,35-13 16,-41 8-16,41-8 0,-51 12 15,-8 0-15,-3-1 16,62-11-16,-61 12 15,4-3-15,57-9 16,-66 9-16,66-9 16,-71 6-16,0 3 15,-4-6-15,8 3 16,1-3-16,4 2 16,0 1-16,-1 0 0,4-2 15,0 2-15,59-6 16,-63 2-16,-8 4 15,71-6-15,-80 3 16,4 0-16,-2-3 16,5 3-16,1-3 15,1 0-15,3 3 16,0-3-16,0 3 0,-1 0 16,4-1-16,-3 2 15,0-4-15,0 3 16,-1-3-16,-2 3 15,3-3-15,-3 2 16,0-2-16,-3 0 16,-1 0-16,1 4 0,-2-4 15,-2 2-15,2-2 16,-2 0-16,-2 0 16,0 0-16,0 0 15,0 0-15,3 0 16,-7 0-16,-1 0 15,1 0-15,-1 0 16,-2 0-16,3 0 0,-6 0 16,1 0-16,-3 0 15,1 0-15,1 0 16,-1-2-16,-1 2 16,-1-4-16,5 2 15,-5 2-15,-1-3 16,2 0-16,0-1 15,-3 2-15,0-1 0,1 0 16,-1 3-16,0-3 16,3 0-16,1 0 15,-2 0-15,-5 0 32,-20-2-32,-4-1 0,0-1 15,16 4-15,2-3 16,9 4-16,12-1 0,6 0 15,-6 3-15,-1-6 16,-4 3-16,-2 0 16,3 0-16,-6-3 0,5 3 15,-4 0-15,3 0 16,0 0-16,-1 0 16,2 0-16,1 3 15,5 0-15,-2 0 16,4-3-16,-2 3 0,-1-2 15,-1-1-15,5 3 16,-2 0-16,2 0 16,1 0-16,2 0 15,1 0-15,4 3 16,-3-3-16,74 0 16,-80 0-16,80 0 15,-83 0-15,-6 0 16,89 0-16,-86-3 0,0 3 15,86 0-15,-84 0 16,5 3-16,79-3 16,-79 0-16,79 0 15,-79 2-15,79-2 16,-78 3-16,-1 0 16,79-3-16,-70 3 15,70-3-15,-66 6 0,4-3 16,62-3-16,-59 0 15,59 0-15,-60-3 16,60 3-16,-56 0 16,56 0-16,0 0 15,0 0-15,-60-3 16,60 3-16,0 0 16,0 0-16,-56 0 15,56 0-15,0 0 16,0 0-16,-49 0 0,49 0 15,0 0-15,0 0 16,-42 3-16,42-3 16,0 0-16,0 0 15,-28 3-15,28-3 16,-20 6-16</inkml:trace>
  <inkml:trace contextRef="#ctx0" brushRef="#br0" timeOffset="9556.8352">18870 5898 0,'0'0'0,"0"0"16,0 0-16,0 0 15,0 0-15,0 0 16,0 0-16,0 0 0,0 0 16,0 0-16,0 0 15,0 0-15,0 0 16,0 0-16,0 0 16,0 0-16,0 0 15,0 0-15,6-16 16,4-9-16,-1-8 15,-3 6-15,2 1 16,1-3-16,1-2 0,-2-1 16,1 0-16,-1 2 15,-1-3-15,-7 33 16,6-35-16,-6 35 16,5-39-16,-5 39 15,9-42-15,-9 42 16,0 0-16,0 0 15,7-41-15,-7 41 0,0 0 16,0 0-16,11-38 16,-11 38-16,0 0 15,11-27-15,-11 27 16,13-14-16,-13 14 16,14 0-16,-14 0 15,16 14-15,-4 10 16,-1 6-16,1-1 0,0 3 15,0 1-15,0 3 16,-4-4 0,5 1-16,-2-1 0,-2-2 15,3-1-15,-4-2 16,4-3-16,0 0 16,-2-4-16,-2-1 15,2-5-15,-4-2 16,-4-4-16,4-1 15,-6-1-15,3-3 16,-3-3-16,0-6 0,-3 0 16,-3-3-16,1 0 15,-2 0-15,1-2 16,1 1-16</inkml:trace>
  <inkml:trace contextRef="#ctx0" brushRef="#br0" timeOffset="9819.9843">18971 5705 0,'0'0'0,"0"0"0,0 0 15,0 0-15,0 0 16,0 0-16,0 0 16,24 0-16,14 0 15,16 0-15,-4-6 16,-8 0-16,0 4 16,-10 2-16,-11 6 0</inkml:trace>
  <inkml:trace contextRef="#ctx0" brushRef="#br0" timeOffset="13447.2482">21135 5030 0,'0'0'0,"0"0"0,0 0 16,0 0 0,0 0-16,0 0 0,0 0 15,0 0-15,0 0 16,0 0-16,0 0 15,0 0-15,0 0 0,0 18 16,0 15 0,0 17-16,0-8 0,3 2 15,-3-6-15,3-2 16,1 0-16,-4-36 16,5 35-16,-2 12 15,3 1-15,-6 2 16,0 10-16,3-4 15,-3-56-15,0 56 0,0-56 16,0 59-16,0-59 16,0 0-1,0 59-15,0-59 0,0 0 16,0 0-16,0 57 16,0-57-16,2 44 15</inkml:trace>
  <inkml:trace contextRef="#ctx0" brushRef="#br0" timeOffset="14558.1968">22571 4921 0,'0'0'0,"0"0"0,0 0 16,0 0-16,0 0 16,0 0-16,0 0 15,0 0-15,0 0 16,0 0-16,0 0 15,0 0-15,0 0 16,0 0-16,0 0 16,0 0-16,0 0 0,0 0 15,0 0-15,0 0 16,0 0-16,0 0 16,0 15-16,0 11 15,-3 10-15,0 2 16,0 1-16,-1-1 15,1 4-15,0 2 16,1 4-16,2-48 16,0 53-16,0 9 0,0 6 31,0-6-31,2 0 0,-2-62 0,0 63 16,0-1-16,0-62 15,-2 63-15,2-63 16,0 0-16,-3 61 15,3-61-15,0 0 16,0 0-16,0 57 16,0-57-16,0 0 15,0 0-15,3 50 0,-3-50 16,0 0-16,5 24 16</inkml:trace>
  <inkml:trace contextRef="#ctx0" brushRef="#br0" timeOffset="15493.2391">24175 4864 0,'0'0'0,"0"0"16,0 0-16,0 0 0,0 0 15,0 0 1,0 0-16,0 0 0,0 0 15,0 0-15,0 0 16,0 0-16,0 0 16,-3 18-16,-13 12 15,-1 14-15,-2-14 16,11-3-16,-1-4 16,2 4-16,2 0 15,-1 6-15,3 2 16,-3 4-16,1 1 0,-5 5 15,2 0-15,2-1 16,-3 1-16,0 2 16,3 0-16,-2-3 15,-2 4-15,-1-1 16,11-47-16,-9 48 16,-3 2-16,-1 6 0,13-56 15,-11 54-15,11-54 16,0 0-16,-10 53 15,10-53-15,0 0 16,-2 51-16,2-51 16,0 0-16,0 0 15,-3 50-15,3-50 16,0 0-16,0 0 16,0 41-16,0-41 0,5 24 15,8-9-15</inkml:trace>
  <inkml:trace contextRef="#ctx0" brushRef="#br0" timeOffset="16377.2701">25597 4864 0,'0'0'0,"0"0"16,0 0-16,0 0 15,0 0-15,0 0 16,0 0-16,0 0 15,0 0-15,0 0 16,0 0-16,9 16 0,1 7 16,1 10-16,-5-7 15,1-2-15,-5 0 16,-2 2-16,3 1 16,-3-3-16,0-7 15,-3 7-15,1 0 16,-2 8-16,4 1 0,0-33 15,0 41 1,-3 7-16,3-48 0,-3 56 16,0 9-16,-5 0 15,8-65-15,-6 66 16,-4-4-16,1 3 16,0-5-16,9-60 15,-12 58-15,0 2 16,12-60-16,0 0 0,-8 62 15,8-62 1,0 0-16,-10 59 0,10-59 16,0 0-16,0 0 15,-5 59-15,5-59 16,0 0-16,0 0 16,0 50-16,0-50 15,0 0-15,0 0 0,3 39 16,-3-39-16,0 0 15,0 0-15,2 18 16</inkml:trace>
  <inkml:trace contextRef="#ctx0" brushRef="#br0" timeOffset="17238.5569">27258 4877 0,'0'0'16,"0"0"-16,0 0 15,0 0-15,0 0 16,0 0-16,0 23 0,-6 19 16,0 14-1,1-9-15,-3 1 0,-3-4 16,2 0-16,0-2 15,3 0-15,-3 2 16,1-5-16,-5-1 16,13-38-16,-8 38 0,2 6 15,-1 8-15,7-52 16,-5 61-16,5-61 16,-6 62-16,0 4 15,6-66-15,-5 62 16,5-62-16,-6 59 15,6-59-15,-10 59 16,10-59-16,0 0 16,-8 53-16,8-53 15,0 0-15,0 0 0,-6 48 16,3-16-16,3-32 16,6 24-16,-6-24 15,11 3-15</inkml:trace>
  <inkml:trace contextRef="#ctx0" brushRef="#br0" timeOffset="17908.393">28551 4888 0,'0'0'0,"0"0"0,0 0 15,0 0-15,0 0 16,0 0-16,0 0 16,8 9-16,7 3 15,9 9-15,-4 2 16,-7 1-16,-5-1 16,-2 4-16,-3 0 0,-1 6 15,1 0-15,0-1 16,-3 6-16,0-38 15,0 42-15,0 5 16,0 3-16,0-50 16,-3 66-16,3-66 15,-3 65-15,3-65 16,-5 78-16,-4 1 16,9-79-16,-8 80 15,8-80-15,-13 74 0,5 0 16,8-74-16,0 0 15,0 0-15,-6 65 16,6-65-16,0 0 16,0 0-16,-3 54 15,-1-16-15</inkml:trace>
  <inkml:trace contextRef="#ctx0" brushRef="#br0" timeOffset="20495.4281">20194 5797 0,'0'0'0,"0"0"16,0 0-16,0 0 16,0 0-16,0 0 15,8-15-15,4-14 0,6-13 16,0 10-16,-1 5 15,1 7-15,-1-4 16,-2 0-16,5 1 16,-2-4-16,4 3 15,-22 24-15,17-28 16,-17 28-16,0 0 16,0 0-16,16-28 15,-16 28-15,0 0 0,0 0 16,14-30-16,-14 30 15,0 0-15,18-21 16,-18 21-16,14-5 16,2 13-16,-5 7 15,-3 6-15,-1 3 16,-1-1-16,0 4 16,-1 3-16,5-1 0,-3 4 15,1-3-15,3 2 16,2-5-16,-2-1 15,7-4 1,-1-5-16</inkml:trace>
  <inkml:trace contextRef="#ctx0" brushRef="#br0" timeOffset="21227.451">21541 5432 0,'0'0'0,"0"0"16,0 0-16,0 0 16,0 0-16,0 0 15,0 0-15,0 0 16,0 0-16,0 0 0,19-11 16,7-10-16,9-5 15,-8 11-15,1-2 16,-4 4-16,1 5 15,-1 2-15,0 3 16,-3 6-16,-4 0 16,-5 6-16,1-1 15,-5 7-15,-2 6 0,-9 0 16,-3 3-16,-2-1 16,-6 1-16,3 2 15,-3 1-15,-2 0 16,5-3-16,-1-3 15,3-4-15,1-2 16,5 0-16,3-3 16,5-1-16,7-2 0,3 0 15,5-3-15,7-3 16,-27-3-16,30 0 16,9-3-16,-39 3 15,44-6-15,-44 6 16,48-9-16,2-9 0</inkml:trace>
  <inkml:trace contextRef="#ctx0" brushRef="#br0" timeOffset="22113.8514">22882 5315 0,'0'0'16,"0"0"-16,0 0 16,0 0-16,0 0 15,0 0-15,0 0 0,0 0 16,0 0-16,18-3 15,8-12-15,13-6 16,-6 6-16,-4 3 16,1 6-16,-1 0 15,1 6-15,-3 0 16,-4 6-16,-2 3 0,-9 4 16,-7 1-1,-1 1-15,-8 0 0,-4 3 16,-3 3-16,-2-4 15,2-2-15,2 0 16,3-1-16,-1-2 16,4-1-16,6-1 15,7-2-15,7 2 16,13-2-16,5 1 16,-35-9-16,42 5 0,-42-5 15,42 13-15,-42-13 16,38 18-16,-38-18 15,24 21-15,-24-21 16,5 27-16,-5-27 16,-8 29-16,8-29 15,-24 30-15,24-30 0,-24 29 16,24-29-16,0 0 16,0 0-16,-26 30 15,8-12-15,18-18 16,0 8-16,21-4 15</inkml:trace>
  <inkml:trace contextRef="#ctx0" brushRef="#br0" timeOffset="23070.2468">24492 5279 0,'0'0'16,"0"0"-16,0 0 0,0 0 15,0 0-15,0 0 16,0 0-16,0 0 16,0 0-16,0 0 15,0 24-15,-6 18 16,0 13-16,3-7 15,0-10-15,1-8 0,-8 0 16,-2-6-16,0-6 16,8-7-1,1-5-15,3-3 0,7 0 16,-1-3-16,0 0 16,3 0-16,1 0 15,4-3-15,4 0 16,-1-3-16,4 0 15,-1-3-15,4 3 0,0-5 16,3 5-16,-3-3 16,3-3-16,-2 0 15,-1 0-15,-3 0 16,-1-3-16,2-3 16,-4 4-16,-1-4 15,-1-3-15,-8 3 0,-2 0 16,-3 4-16,-1-1 15,-2 4-15,0 1 16,0 5-16,-2 2 16,-1 3-16,-3 5 15,0 1-15,4 7 16,-4 1-16,-1 6 16,1 4-16,1 6 15,-1 2-15,3 7 0,0 0 16,0-1-16,3-38 15,3 44 1,-3-44-16,3 51 0,-3-51 16,0 0-16,3 59 15,-3-59-15,0 0 16,0 0-16,3 51 0,3-13 16,2-20-1</inkml:trace>
  <inkml:trace contextRef="#ctx0" brushRef="#br0" timeOffset="24022.7158">25734 5860 0,'0'0'0,"0"0"16,0 0-16,0 0 16,0 0-16,0 0 15,0 0-15,0 0 16,0 0-16,17 6 15,16-4-15,15 4 16,-4 0-16,-6-6 16,-1 2-16,-5-4 0,6-4 31,-5-5-31,-1-5 16,-4 5-16,-28 11 0,26-18 15,-26 18-15,24-18 0,-24 18 16,23-23-16,-23 23 15,18-27-15,-18 27 16,0 0-16,9-33 16,-9 33-16,-3-29 15,3 29-15,-15-30 16,-8 10-16,-7 7 16,1 5-16,-2 2 0,2 3 15,-1 3-15,-2 3 16,5 6-16,0-1 15,0 2-15,7-1 16,5-7-16,0 1 16,3-6-16,3-5 0,1-1 15,8-6 1,3-3-16,2-6 0,1-2 16,-6 26-16,12-29 15,-12 29-15,15-38 16,3-2-16,-18 40 15,20-42-15,-20 42 16,22-44-16,-22 44 16,24-44-16,-24 44 15,35-47-15,-35 47 16,41-40-16,3 12 0,-44 28 16,51-19-16,-51 19 15,56-8-15,-56 8 16,65-6-16,4 3 15,-4 3-15,-65 0 16,60 0-16,-1-3 16</inkml:trace>
  <inkml:trace contextRef="#ctx0" brushRef="#br0" timeOffset="24829.6081">27942 5374 0,'0'0'0,"0"0"16,0 0-16,0 0 16,0 0-16,0 0 15,0 0-15,0 0 16,0 0-16,0 0 15,0 0-15,0 0 0,0 0 16,0 0-16,-17 0 16,-19 0-16,-15 6 15,8 3-15,1 11 16,8-2-16,8 3 16,2-1-16,1 4 15,5 0-15,1 6 16,17-30-16,-12 35 0,3 1 15,6 2 1,6-2-16,-3-36 0,14 32 16,-14-32-16,27 27 15,5-4-15,-32-23 16,42 19-16,-3-8 16,2-5-16,-8-6 15,-4 0-15,-5-6 0,-6 0 16,-11-2-16,-5-1 15,-11 0-15,-6 0 16,-6 0-16,-2 3 16,-1 4-16,-5 2 15,29 0-15,0 0 16,0 0-16,-27 2 16,27-2-16,-18 12 0,18 0 15</inkml:trace>
  <inkml:trace contextRef="#ctx0" brushRef="#br0" timeOffset="25440.8925">28837 5270 0,'0'0'0,"0"0"0,0 0 16,0 0-16,0 0 16,21-3-16,18-15 15,6 4-15,-4 2 16,-9 9-16,4 0 15,-1 3-15,2 3 16,-8 2-16,-6 5 16,-2 2-16,-2 2 15,-2 4-15,-17-18 0,15 21 16,2 8-16,-1 7 16,1 2-16,-2 1 15,-4 1-15,-11-40 16,13 46-16,-13-46 15,8 47-15,-8-47 16,3 50-16,-3 10 16,0-60-16,0 0 15,-5 57-15,5-57 0,-13 40 16,13-40-16,0 0 16,-8 15-16</inkml:trace>
  <inkml:trace contextRef="#ctx0" brushRef="#br0" timeOffset="25632.0254">29215 5534 0,'0'0'16,"0"0"-16,0 0 16,0 0-16,0 0 15,0 0-15,0 0 16,26 0-16,18-6 15,21 1-15,-3 2 16,-5-1-16,-10 1 0</inkml:trace>
  <inkml:trace contextRef="#ctx0" brushRef="#br1" timeOffset="31331.3532">20456 6266 0,'0'0'16,"0"0"-16,0 0 16,0 0-16,0 0 15,0 0-15,0 0 16,0 0-16,-3 8 15,-5 10-15,-7 8 0,9 4 16,0-3-16,3-10 16,6 2-16,6-8 15,6-2-15,5 1 16,-2-10-16,3-3 16,-4-4-16,-1-4 15,1 2-15,4-7 16,-2 5-16,-5-7 15,1 0-15,-6 1 16,-7-4-16,1 0 0,-3 3 16,-5 4-16,-1-1 15,-9 3-15,0 6 16,-3 0-16,4 6 16,-1 6-16,3 0 15,3 0-15</inkml:trace>
  <inkml:trace contextRef="#ctx0" brushRef="#br1" timeOffset="32148.8949">21844 6257 0,'0'0'0,"0"0"15,0 0-15,0 0 16,0 0-16,0 0 16,0 0-16,0 0 0,0 0 15,0 0 1,0 0-16,0 0 0,0 0 16,0 0-16,0 0 15,0 0-15,0 0 16,0 0-16,0 23 15,-3 10-15,0 4 16,1-6-16,2-1 0,-3-7 16</inkml:trace>
  <inkml:trace contextRef="#ctx0" brushRef="#br1" timeOffset="33280.7461">22986 6378 0,'0'0'16,"0"0"-16,0 0 15,0 0-15,0 0 16,0 0-16,0 0 0,0 0 16,0 0-1,0 0-15,0 0 0,0 0 16,0 0-16,0 0 15,9-12-15,3-12 16,8-8-16,-2 14 16,0 3-16,-1 6 15,4 4-15,-3-1 16,-1 2-16,-1 4 0,-2 4 16,-8 2-16,1-1 15,-4 7-15,-3 3 16,-6 3-16,-4 3 15,-1-1-15,-1-2 16,-1 2-16,5-1 16,2 1-16,-1-5 15,4 0-15,1 0 16,2-3-16,0-4 16,0 2-16,8-1 0,5-4 15,8-2-15,-1-3 16,7-3-16,0-2 15,5 1-15,-2-1 16,-3-2-16,-27 7 16,30-3-16,-30 3 15,35-8-15</inkml:trace>
  <inkml:trace contextRef="#ctx0" brushRef="#br1" timeOffset="34321.7851">24483 6324 0,'0'0'16,"0"0"-16,0 0 0,0 0 16,0 0-16,0 0 15,0 0-15,0 0 16,0 0-16,0 0 16,0 0-16,9-3 15,14-11-15,13-4 16,-1 3-16,-9 4 0,-4 5 15,-1 2-15,-4 4 16,-1 4-16,-5 2 16,-2 2-16,-7 4 15,-2 3-15,-5 0 16,-1 3-16,-3 1 16,0-3-16,3-1 15,-2-1-15,2-1 16,3-4-16,3-1 0,0-2 15,6-3 1,2 1-16,10-1 0,2-3 16,10 2-16,-1 1 15,-29-3-15,34 6 16,-34-6-16,0 0 16,0 0-16,29 12 15,-8 3-15,-12 5 0,-9-2 16,-9-3-16,-2-1 15,-7-1-15,-3 1 16,1-5-16,1-3 16,4 0-16,3-3 15,4-3-15,8-3 16,2-3-16,10 0 16,3 0-16,6-3 0</inkml:trace>
  <inkml:trace contextRef="#ctx0" brushRef="#br1" timeOffset="35304.0704">26056 6357 0,'0'0'0,"0"0"16,0 0-16,0 0 15,0 0-15,0 0 16,0 0-16,0 0 15,0 0-15,0 0 16,0 0-16,0 0 16,0 0-16,-2 15 0,-14 8 15,2 10-15,0-5 16,7-14-16,7 1 16,3-7-16,7 1 15,-2 0-15,1-3 16,6 0-16,-4-3 15,5 0-15,2-3 16,3-6-16,0 0 0,-1 0 16,-2-3-16,3-3 15,-1 4 1,0-2-16,-2 2 0,-2-4 16,-5 3-16,-1-3 15,-5 3-15,1-2 16,-3 2-16,0 2 15,-3 1-15,-3 1 16,0 2-16,-3 0 0,1 3 16,2 3-16,-1 2 15,1 7-15,-2 4 16,-1 1-16,3 1 16,-3 5-16,1 1 15,0 3-15,2 0 16,0-1-16,0 1 0,3 0 15,0-7-15,6 1 16,0-3-16,7-3 16,-13-15-16,14 9 15,-1-7-15,-5 1 16</inkml:trace>
  <inkml:trace contextRef="#ctx0" brushRef="#br1" timeOffset="36137.1113">27412 6653 0,'0'0'0,"0"0"0,0 0 15,0 0 1,0 0-16,0 0 0,0 0 16,24 7-16,11-4 15,16 2-15,-13 1 16,-5-6-16,-4-6 15,-2 1-15,-3-5 16,-4-2-16,-2 4 16,-4-5-16,0-1 15,-6 2-15,-5-3 16,-3 3-16,-3 1 0,-3-2 16,-7 8-16,2-4 15,-10 0-15,1 4 16,-4-2-16,0 1 15,-3-3-15,8 4 16,-1 2-16,2 0 16,7-3-16,2 0 0,4-3 15,5 0-15,8 0 16,4-3-16,9 3 16,6 1-16,6 0 15,-1-6-15,9 3 16,-2-4-16,-39 15 15,42-16-15,-42 16 16,46-19-16</inkml:trace>
  <inkml:trace contextRef="#ctx0" brushRef="#br1" timeOffset="36990.5936">29196 6336 0,'0'0'0,"0"0"15,0 0-15,0 0 16,0 0-16,0 0 16,8 0-16,3-8 15,0-4-15,-5 3 16,0 2-16,-3 5 0,-3-1 15,0 0 1,-6 3-16,-11 3 16,-2 2-16,-2 11 0,1 2 15,2-4-15,6 1 16,0 3-16,1 3 16,2-1-16,6 1 0,3 3 15,6-1-15,2 2 16,8-2-16,-2 0 15,4-2-15,2 0 16,1-7-16,4-1 16,-5-4-16,1-3 15,-6-4-15,-1-2 16,-1-2-16,-5-2 16,-2 2-16,-6-4 15,-9 3-15,-9 3 0,-9 3 16,-11 3-16,-6 0 15</inkml:trace>
  <inkml:trace contextRef="#ctx0" brushRef="#br1" timeOffset="40763.7542">3027 6825 0,'0'0'0,"0"0"16,0 0-16,0 0 16,0 0-16,0 0 15,0 0-15,0 0 16,0 0-16,0 0 15,0 0-15,0 0 0,0 0 16,0 0-16,0 0 16,0 21-16,0 8 15,6 10-15,1-15 16,7-13-16,4-11 16,2-9-16,10-8 15,8-10-15,2-8 16,17-16-16,2-2 0,0-6 15,-3 0-15,1-1 16</inkml:trace>
  <inkml:trace contextRef="#ctx0" brushRef="#br2" timeOffset="54800.8261">2908 7249 0,'0'0'16,"0"0"-16,0 0 15,0 0-15,0 0 16,0 0-16,0 0 0,0 0 16,0 0-16,0 0 15,0 0-15,0 0 16,0 0-16,0 0 16,0 0-16,0 23 15,0 13-15,7 5 16,7-16-16,4-17 15,5-11-15,8-9 16,5-9-16,11-11 0,18-16 16,9-2-16,-3-3 15,3 3-15,-74 50 16,72-57-16</inkml:trace>
  <inkml:trace contextRef="#ctx0" brushRef="#br2" timeOffset="70262.8583">22174 5847 0,'0'0'0,"0"0"0,0 0 15,0 0-15,0 0 16,0 0-16,0 0 15,0 0-15,0 0 16,0 0-16,0 0 16</inkml:trace>
  <inkml:trace contextRef="#ctx0" brushRef="#br2" timeOffset="74156.5581">3629 7814 0,'0'0'0,"0"0"15,0 0 1,0 0-16,0 0 0,0 0 16,0 0-16,0 0 15,0 0-15,0 0 16,0 0-16,0 0 15,-3-3-15,-6-11 16,-6-1-16,10 0 16,-5 6-16,2 3 15,-7-3-15,6 0 0,0 3 16,4 3-16,-3 0 16,-3 0-16,0 0 15,-3 0-15,-1 3 16,-5 3-16,3 0 15,-3 3-15,2 0 16,-3 6-16,1-1 16,-4 5-16,4-1 0,0 0 15,0 2 1,3 1-16,2 3 0,15-21 16,-15 23-16,15-23 15,-12 27-15,12-27 16,-11 32-16,11-32 15,-4 36-15,4-36 16,6 35-16,6-2 16,5-6-16,5-6 15,4-4-15,3-5 0,2-3 16,1-6-16,1-3 16,2-3-16,-2-3 15,3-3-15,-4-3 16,1 1-16,-1-2 15,-5-1-15,-3-1 16,-3 3-16,-1-5 0,-5 2 16,-3-3-16,0 1 15,-6-1-15,-1 2 16,-2-1-16,-3 2 16,-3-3-16,-8 1 15,-1 2-15,-3 0 16,-3 1-16,-6-2 15,2 8-15,-9 2 0,-1 2 16,-3 4 0,-2 7-16,-1 2 15,-4-1-15</inkml:trace>
  <inkml:trace contextRef="#ctx0" brushRef="#br2" timeOffset="83685.2667">22182 5152 0,'0'0'0,"0"0"0,0 0 16,0 0-16,0 0 15,0 0-15,0 0 16,0 0-16,0 0 15,0 0-15,0 0 16,0 0-16,0 0 16,0 0-16,0 0 15,0 0-15,0 0 0,0 0 16,0 0-16,0 0 16,0 15-16,-6-1 15,1 13-15,2-3 16,0-4-16,3 1 15,0-3-15,0 0 16,3-3-16,-3 0 16,3-4-16,0 1 0,-1-3 15,-2-3 1,3-6-16,-3 3 0,-3-3 16</inkml:trace>
  <inkml:trace contextRef="#ctx0" brushRef="#br2" timeOffset="84248.1335">22087 5267 0,'0'0'16,"0"0"-16,0 0 15,0 0-15,0 0 16,0 0-16,0 0 15,0 0-15,0 0 0,0 0 16,0 0 0,0 0-16,0 0 0,0 0 15,0 0-15,0 0 16,0 0-16,21 0 16,14-6-16,1 0 15,-12 3-15,-10 0 16,2 1-16,-5-4 15,-5 2-15,0-1 16,-3-2-16,0 7 16,-3-2-16,0-1 0,0 3 15,0 0-15,3-3 16,-3 3-16,0 0 16,0-3-16,0 3 15,0 0-15,0 0 16,3 0-16,-3-3 0,0 3 15,-3 0 1,3 3-16,-6 0 0,-3 3 16,-3 3-1,-2 2-15,-1 4 0,-2 3 16,-1 0-16,1 3 16,0-4-16,6 1 15,-4-6-15,3-3 0,0-3 16,0-3-16,1-3 15,-1-3-15</inkml:trace>
  <inkml:trace contextRef="#ctx0" brushRef="#br2" timeOffset="84524.9178">22001 5247 0,'0'0'16,"0"0"-16,0 0 0,0 0 16,0 0-16,0 0 15,0 0-15,0 0 16,0 0-16,0 0 16,0 0-16,0 0 15,0 0-15,24 8 0,14 4 16,15 6-1,-12-6-15,-10 0 0,-13 3 16,-7-7-16,-4-1 16,-4-1-16,0-3 15</inkml:trace>
  <inkml:trace contextRef="#ctx0" brushRef="#br2" timeOffset="85959.0397">22135 4953 0,'0'0'16,"0"0"-16,0 0 15,0 0-15,0 0 16,0 0-16,0 0 16,-21 24-16,-12 12 15,-11 14-15,3 0 16,-4 7-16,3 2 0,-2-1 15,-2 3-15,3-6 16,-4 5-16,2-3 16,1-4-16,2-1 15,42-52-15,-38 51 16,38-51-16,-36 53 0,36-53 16,-24 48-1,12-16-15,12-14 0</inkml:trace>
  <inkml:trace contextRef="#ctx0" brushRef="#br2" timeOffset="87263.1592">21551 4159 0,'0'0'0,"0"0"0,0 0 15,0 0-15,0 0 16,0 0-16,-3 9 16,-6 1-16,-6 1 15,10-5-15,-1 1 16,2-4-16,4-3 15,0 0-15,7-3 0,1-4 16,7 1-16,6-5 16,2-5-16,1 4 15,-1-2-15,-2 5 16,4-4-16,1 8 16,1 2-16,-1 1 15,0 4-15,-2 4 0,-3 3 16,-3 4-16,-5 3 15,-2 2-15,-5 1 16,-3 1-16,-6-2 16,-6 3-16,-2-1 15,-5-2-15,-3-3 16,-1-3-16,-1-6 16,4 0-16,2-4 15,4-2-15,1 0 16,4 0-16,6 0 0,10 0 15,7 6-15,4-3 16,6 3-16,2 3 16,-2 3-16,-27-12 15,29 14-15,-29-14 16,0 0-16,0 0 16,24 25-16,-24-25 15,13 24-15,-13-24 0,-3 26 16,3-26-16,-16 27 15,-7-1-15,23-26 16,-33 27-16,-9-4 16</inkml:trace>
  <inkml:trace contextRef="#ctx0" brushRef="#br2" timeOffset="91360.24">7039 7981 0,'0'0'0,"0"0"15,0 0-15,0 0 16,0 0-16,0 0 16,0 0-16,25 0 15,18 0-15,19 0 16,-12 0-16,-2 0 15,-4 0-15,1 0 0,-10 0 16,4 0-16,-39 0 16,39 0-16,5-7 15,-44 7-15,38-5 16,-38 5-16,0 0 16,0 0-16,33-10 15,-33 10-15,0 0 0,24-8 16,-24 8-16,9-16 15</inkml:trace>
  <inkml:trace contextRef="#ctx0" brushRef="#br2" timeOffset="91693.0382">7531 7842 0,'0'0'0,"0"0"16,0 0-16,0 0 16,0 0-16,0 0 0,0 0 15,0 0-15,0 0 16,0 0-1,0 0-15,0 0 0,0 0 16,0 0-16,0 0 16,26 0-16,25 5 15,11 1-15,-12 5 16,-13-1-16,-16-2 16,-7-2-16,0 3 15,-2-3-15,-3 3 0,-3 0 16,0-3-16,-3-1 15,-3 1-15,-3 1 16,-6-1-16,0 2 16,-6 4-16,-2 0 15,-7 6-15,-4 0 16,2 2-16,-7 1 0</inkml:trace>
  <inkml:trace contextRef="#ctx0" brushRef="#br2" timeOffset="105082.1101">19786 8608 0,'0'0'0,"0"0"15,0 0-15</inkml:trace>
  <inkml:trace contextRef="#ctx0" brushRef="#br2" timeOffset="132666.5353">8086 8104 0,'0'0'0,"0"0"15,0 0-15,0 0 16,0 0-16,0 0 15,0 0-15,0 0 0,0 0 16,0 0-16,0 0 16,0 0-16,9-14 15,-1-13-15,3-9 16,2 4-16,-5 2 16,5 0-16,-2 4 15,1 2-15,-3 3 16,-3 4-16,-3-1 15,2-3-15,-2-2 0,-3 2 16,3 0-16,-3 21 16,3-24-16,-3 24 15,0 0-15,0 0 16,7-23-16,-7 23 16,0 0-16,0 0 15,8-15-15,4 9 16,1 6-16,-4 9 15,-1 0-15,2 8 0,-2 1 16,1 6-16,2 3 16,4 0-16,0-1 15,3 3-15,0 2 16,2-2-16,2 1 16,-1 0-16,-4-4 15,1 0-15,-1-2 16,-17-24-16,0 0 15,18 20-15,-18-20 16,0 0-16,0 0 0,14 22 16,-1-8-16,-7-8 15,-9 0-15</inkml:trace>
  <inkml:trace contextRef="#ctx0" brushRef="#br2" timeOffset="132954.4427">8124 7935 0,'0'0'0,"0"0"0,0 0 15,0 0-15,0 0 16,0 0-1,0 0-15,0 0 16,27 0-16,19 7 0,23-4 16,-16 3-16,-5 2 15,-9-2-15,-13 3 16</inkml:trace>
  <inkml:trace contextRef="#ctx0" brushRef="#br2" timeOffset="136115.9762">8846 7779 0,'0'0'16,"0"0"-16,0 0 16,0 0-16,0 0 15,0 0-15,0 0 0,0 0 16,0 0-16,0 0 15,0 0-15,0 0 16,0 0-16,10 0 16,-4 0-16,-1 0 15,-2 0-15,-6 0 16,1 0-16,-4 0 16,3 0-16,3 0 0,-4 0 15,-10 0-15,-16-5 16,-10-2-16,0-2 15,7 3-15,4 3 16,6-3-16,5 6 16,3-3-16,0 1 15,7 2-15,2 0 16,3 2-16,3 4 16,3 2-16,0 2 15,3 5-15,2 3 16,-2-1-16,3 4 0,-3 2 15,-3-2-15,0 0 16,-3 3-16,3-1 16,-3 1-16,0 0 15,-3-3-15,3-1 16,0-2-16,-3-3 16,3-1-16,-3-1 15,3-5-15,0-2 0,0 0 16,0-6-16,0 0 15,0-3-15,3 0 16,3-3-16,6 3 16,-1-2-16,4-1 15,3-1-15,3 1 16,2 1-16,4-1 16,0 6-16,2-3 15,1 3-15,2 0 0,-1 0 16,-5 0-16,1 0 15,0 0-15</inkml:trace>
  <inkml:trace contextRef="#ctx0" brushRef="#br2" timeOffset="136609.939">9132 8099 0,'0'0'0,"0"0"16,0 0-16,0 0 15,0 0-15,0 0 16,0 0-16,0 0 16,9-3-16,2-18 15,7-9-15,-6-2 0,0 2 16,2 6-16,-1 3 15,-1 4-15,-1-1 16,-2 0-16,1 1 16,-5-1-16,-2 3 15,3 0-15,-3 6 16,3 4-16,0 2 0,0 3 16,-3 3-16,-1 2 15,1 4-15,-3 6 16,0 3-16,0 3 15,-3 2-15,3 4 16,0 0-16,0 3 16,0-2-16,3-1 15,0 0-15,3-4 16,-2-2-16,-1-6 0,2-1 16,1-7-16</inkml:trace>
  <inkml:trace contextRef="#ctx0" brushRef="#br2" timeOffset="137339.1519">9407 7731 0,'0'0'0,"0"0"15,0 0-15,0 0 16,0 0-16,0 0 16,0 0-16,0 0 15,27 7-15,18-2 16,20 6-16,-11-1 15,-2-4-15,-2 3 16,-5-3-16,-3 3 16,-42-9-16,38 6 15,-38-6-15,0 0 16,35 0-16,-35 0 0,0 0 16,0 0-1,31 0-15,-31 0 0,0 0 16,0 0-16,15-6 15,-15 6-15,6 0 16,-9 0-16,3 0 0,-10 9 16,10-9-1,0 0-15,-5 11 16,5-11-16,-3 24 0,3 6 16,0-30-16,3 32 15,-3-32-15,5 38 16,-5-38-16,0 0 15,0 39-15,0-39 16,0 0-16,0 0 16,0 42-1,0-42-15,0 0 0,-5 44 0,-12-11 16,17-33-16,-28 29 16,-4-11-16,-4-7 15,-6-4-15,1-4 16,0 0-16,-1-3 15,4-3-15,1 0 16,5-1-16,3 1 16,2-2-16,3-8 15</inkml:trace>
  <inkml:trace contextRef="#ctx0" brushRef="#br2" timeOffset="137579.1662">10122 7909 0,'0'0'0,"0"0"0,0 0 16,0 0-16,0 0 16,0 0-16,23 0 15,22 0-15,12 0 16,-8 0-16,-4 6 16,-9-3-16,-9 3 15,-16-1-15</inkml:trace>
  <inkml:trace contextRef="#ctx0" brushRef="#br2" timeOffset="137767.384">10095 8054 0,'0'0'16,"0"0"-16,0 0 15,0 0-15,0 0 16,30 6-16,22-3 0,24 6 15,-3 0-15,2 0 16,-75-9-16,82 6 16</inkml:trace>
  <inkml:trace contextRef="#ctx0" brushRef="#br2" timeOffset="138254.3269">10667 7820 0,'0'0'0,"0"0"16,0 0-16,0 0 0,0 0 15,0 0-15,0 0 16,0 0-16,27 0 15,18 0-15,20 0 16,-11 6-16,-10-3 16,-9 3-16,-6 3 15,-8 0-15,-9 2 16,-12 4-16,-9 3 16,-3-6-16,-2 0 15,-4-6-15,-2-4 0,-1 4 16,2 1-16,2 2 15,6-4-15,0 4 16,9 3-16,11 0 16,4 0-1,4 0-15,4 2 0,2 1 16,-23-15-16,27 15 0,-27-15 16,0 0-16,20 20 15,-20-20-15,12 24 16,-21 3-16,-11-1 15,-22 2-15,-13-4 16,-26 2-16</inkml:trace>
  <inkml:trace contextRef="#ctx0" brushRef="#br2" timeOffset="142514.1709">13925 8596 0,'0'0'16,"0"0"-16,0 0 15,0 0-15,0 0 16,0 0-16,21 8 16,15 10-16,2 7 15,-5 0-15,-7-3 0,-2 2 16,7 0-16,-5 5 15,4 0-15,-1 4 16,1 0-16,-4 2 16,5 1-16,-31-36 15,26 38-15,3 4 16,3 8-16,-32-50 16,33 44-16,-33-44 15,26 42-15,-26-42 16,0 0-1,22 29-15,-22-29 0,24 24 16,-24-24-16,24 12 0,-10-15 16,-14 3-16,6-5 15,-6 5-15,0-16 16,0 16-16,0 0 16,3-18-16,-3 18 15,0 0-15,0 0 16,-3-20-16,3 20 15,0 0-15,0-12 16,0 12-16,6 3 0,-6-3 16,6 18-16,-6-18 15,12 24-15,-12-24 16,0 0-16,0 0 16,18 26-16,-18-26 15,0 0-15,8 27 16,-10-6-16,2-21 15,-21 11-15,-9-5 16,-11-3-16,-10-3 0,-14-3 16</inkml:trace>
  <inkml:trace contextRef="#ctx0" brushRef="#br3" timeOffset="152534.0768">28200 5010 0,'0'0'0,"0"0"15,0 0-15,0 0 16,0 0-16,0 0 0,0 0 16,0 0-16,0 0 15,0 0-15,0 0 16,0 0-16,0 0 16,0 14-16,0 10 15,0 12-15,0-10 16,0-2-16,0 3 15,0-10-15,-3-2 16,3 0-16,-3-3 0,0-3 16,0-1-16,3-2 15,-3-2-15,3-2 16,-3-2-16,0 0 16,-2 0-16,-4-2 15,-1-4-15,-1 0 16,3 0-16,-2 0 15,1 0-15,4-3 0,-1 0 16,-4 0-16,5 0 16,-4 1-16,-3-4 15,-1 0-15,2 0 16,1 0-16,2 3 16,-1 0-16,1 1 15,-2 2-15,2 0 16,-1 3-16,2 0 15,5 0-15,-1 0 0,3 3 16,3-3 0,3 3-16,0 3 0,5 3 15,2 0-15,7 0 16,1 0-16,1-1 16,3 1-16,-1 0 15,0 1-15,0-5 16,-1 1-16,-3 0 0,2 0 15,-4-3-15,-3 0 16,-7-3-16,-2 0 16,1 0-16</inkml:trace>
  <inkml:trace contextRef="#ctx0" brushRef="#br3" timeOffset="152775.584">28248 5045 0,'0'0'16,"0"0"-16,0 0 16,0 0-16,0 0 15,0 0-15,0 0 16,0 0-16,0 0 0,-14 9 16,-17 3-16,-7 12 15,14-4-15,3 1 16,4-3-16,-1 0 15,-3-4-15,-4 4 16,8-6-16,6-3 16,-2-4-16,8-1 0</inkml:trace>
  <inkml:trace contextRef="#ctx0" brushRef="#br3" timeOffset="152972.1753">27981 5140 0,'0'0'16,"0"0"-16,0 0 16,0 0-16,0 0 15,0 0-15,0 0 16,0 0-16,0 0 0,26 9 16,16 3-16,12 5 15,-16-5-15,-14-3 16</inkml:trace>
  <inkml:trace contextRef="#ctx0" brushRef="#br3" timeOffset="157537.8114">13695 10015 0,'0'0'16,"0"0"-16,0 0 15,0 0-15,0 0 0,0 0 16,0 0-16,5-18 16,-2-14-16,6-14 15,0 8-15,3 2 16,-1 2-16,2-2 15,1 6-15,-2 3 16,0 3-16,-12 24 16,9-26-1,-9 26-15,13-32 0,4 2 16,-17 30-16,0 0 16,0 0-16,15-32 0,-15 32 15,0 0-15,17-24 16,-17 24-16,18-18 15,-18 18-15,20-3 16,-20 3-16,21 11 16,0 11-16,-4 4 15,5 4-15,-4 5 16,-1-2-16,1 5 0,-1-2 16,-1-1-16,5 4 15,-21-39-15,20 39 16,-20-39-16,22 38 15,-22-38-15,0 0 16,0 0-16,21 41 16,-7-5-16</inkml:trace>
  <inkml:trace contextRef="#ctx0" brushRef="#br3" timeOffset="157824.1952">13869 9840 0,'0'0'15,"0"0"-15,0 0 16,0 0-16,0 0 15,0 0-15,24 5 16,11-1-16,19 2 16,-10 0-16,-8-6 15,-1 2-15,-5-4 0,0-1 16,-3-3-16,-4 3 16</inkml:trace>
  <inkml:trace contextRef="#ctx0" brushRef="#br3" timeOffset="158458.1627">14533 9692 0,'0'0'0,"0"0"16,0 0-16,0 0 0,0 0 15,0 0-15,0 0 16,0 0-16,-21-3 16,-17-6-16,-16-6 15,13 10-15,3-2 16,9 4-16,1 3 15,10-3-15,6 3 0,4-3 16,4 1-16,1-1 16,3 3-16,3 3 15,7 2-15,-5 4 16,7 3-16,0 0 16,-1 2-16,3 2 15,-3 2-15,4-1 16,-6 4-16,0 3 0,-4 3 15,-2-1 1,-3-2-16,0 2 0,0-2 16,-3-1-16,3-1 15,0-2-15,3-5 16,0 0-16,4-3 16,-2 0-16,10-6 15,3-1-15,2 1 16,1-6-16,1 0 15,1-3-15,0-3 16,7 4-16,-6-4 0,2 3 16,-5-4-16,0 2 15,0-1-15,-3-1 16,-6 2-16,-1 2 16,1 6-16</inkml:trace>
  <inkml:trace contextRef="#ctx0" brushRef="#br3" timeOffset="158988.5832">15079 9781 0,'0'0'0,"0"0"0,0 0 15,0 0-15,0 0 16,0 0-16,0 0 16,0 0-16,0 0 15,-13-3-15,-13-6 16,-9-5-16,5 10 16,-3 4-16,6 6 15,7 3-15,-1 6 0,6 5 16,1 4-16,8-4 15,0-2-15,3 0 16,3 0-16,0 2 16,3 1-16,3 1 15,0-2-15,2-2 16,5 3-16,1-3 0,4-4 16,2 1-16,1-3 15,1-6-15,2 0 16,-4-4-16,1-2 15,-4-5-15,1-1 16,0 1-16,-4-5 16,-8 0-1,-3 2-15,-3-3 0,-6 1 16,-5 2-16,-5 2 16,2-3-16,-4 6 15,-2 0-15,-4 0 0,0 3 16,0 3-16,6 0 15,0 0-15</inkml:trace>
  <inkml:trace contextRef="#ctx0" brushRef="#br3" timeOffset="160372.907">14850 9878 0,'0'0'16,"0"0"-16,0 0 16,0 0-16,0 0 0,0 0 15,0 0 1,0 0-16,0 0 0,0 0 15,0 0-15,0 0 16,9-3-16,12-5 16,11-7-16,7 0 15,0 6-15,-3 0 16,2 7-16,-6 2 16,1 0-16,-6 0 15,2 0-15,-29 0 0,0 0 16,0 0-16,27 0 15,-3 2-15,-13 2 16</inkml:trace>
  <inkml:trace contextRef="#ctx0" brushRef="#br3" timeOffset="161061.4948">14866 10053 0,'0'0'16,"0"0"-16,0 0 15,0 0-15,0 0 16,0 0-16,0 0 15,0 0-15,0 0 16,0 0-16,0 0 16,0 0-16,0 0 0,0 0 15,0 0-15,0 0 16,0 0-16,0 0 16,0 0-16,0 0 15,0 0-15,0 0 16,0 0-16,0 0 15,0 0-15,0 0 16,11 0-16,4 0 16,11 0-16,-2 0 15,1 0-15,-2 3 0,0-1 16,1 2 0,0 2-16,2 0 0,-2 0 15,0 3-15,-3 2 16,0 1-16,-7-3 15,-1 3-15,-8-3 16,4 3-16,-6 2 16,-3-1-16,-3-1 15,-3 0-15,-2 0 0,-5-1 16,-1-2-16,-1 0 16,-2 0-16,-2-3 15,-5 2-15,4-2 16,-1-3-16,0 0 15,7 0-15,5-3 16,-1 0-16,5-6 16,5 1-16,3-5 0,2 2 15,2-4-15,-1 3 16,8-2-16</inkml:trace>
  <inkml:trace contextRef="#ctx0" brushRef="#br3" timeOffset="161808.0953">15271 9712 0,'0'0'0,"0"0"15,0 0-15,0 0 16,0 0-16,0 0 16,0 0-16,0 0 15,0 0-15,0 0 16,22 0 0,10-5-16,15-5 0,-12 2 15,1-1-15,-6-6 16,-6 3-16,-3 1 15,-7 2-15,1 0 16,-1 3-16,-1 0 16,-2 0-16,-2 3 0,0 3 15,-2 0-15,2 3 16,-7 3-16,1 3 16,-3 3-16,0 2 15,0 4-15,0 0 16,0 6-16,0 2 15,0 1-15,0 0 0,7 5 16,-4 1 0,-3-33-16,8 38 0,-8-38 15,12 39-15,-12-39 16,15 45-16,2-1 16,-17-44-16,21 40 15,-21-40-15,21 42 16,-21-42-16,0 0 0,0 0 15,20 42 1,-20-42-16,10 39 16,-13-3-16,3-36 0,-18 29 15,-15-2-15,-20-1 16,-21 1-16,-9-4 0</inkml:trace>
  <inkml:trace contextRef="#ctx0" brushRef="#br3" timeOffset="164599.543">15858 9946 0,'0'0'0,"0"0"16,0 0-16,0 0 15,30 0-15,18-6 16,17 1-16,-10 2 16,-3 0-16,-5 0 15,-8 3-15,-7 0 16,-3 3-16,5 3 0</inkml:trace>
  <inkml:trace contextRef="#ctx0" brushRef="#br3" timeOffset="164783.6055">16013 10078 0,'0'0'15,"0"0"-15,0 0 16,0 0-16,0 0 0,29 5 15,24-2-15,27 5 16,-2 2-16,-16-2 16,-9-2-16</inkml:trace>
  <inkml:trace contextRef="#ctx0" brushRef="#br3" timeOffset="166045.7045">6547 8742 0,'0'0'16,"0"0"-16,0 0 15,0 0-15,0 0 16,0 0-16,0 0 16,25 0-16,30-7 15,15 1-15,2 3 0,-10 1 16,-3-1-16,4 3 15,-63 0 1,65 0-16,-65 0 0,71 0 16,-71 0-16,0 0 15,0 0-15,83 8 16</inkml:trace>
  <inkml:trace contextRef="#ctx0" brushRef="#br3" timeOffset="169369.1289">29713 5018 0,'0'0'0,"0"0"16,0 0-16,0 0 0,0 0 15,0 0-15,0 0 16,0 0-16,0 0 15,0 0-15,0 0 16,0 0-16,0 0 16,0 0-16,0 0 15,0 0-15,0 0 16,0 0-16,0 0 16,0 0-16,0 0 0,0 0 15,6 9-15,2 3 16,4 9-16,-3-3 15,0 0-15,-4-4 16,-1 1-16,-1 0 16,0 0-16,-3 0 15,0-1-15,0-1 16,3-2-16,-3-2 0,0-3 16,0 0-16,3-6 15,-3 3-15,2-3 16,-2-7-16,-2 5 15,-1-7-15,-6 3 16,0-3-16,3 3 16,0 0-16,0 0 15,-3 0-15,-2 1 0,-1-1 16,-1 0-16,-1 3 16,1 0-16,2 0 15,-1-3-15,6 3 16,-1 0-16,5 3 15,2-3-15,6 3 16,3 0-16,6-3 0,0 3 16,5 3-16,2-3 15,-1 3-15,-1-3 16,1 0-16,-4 3 16,-2-6-16,-4 3 15,2-3-15,-8 0 16,-2-3-16,-1-3 15</inkml:trace>
  <inkml:trace contextRef="#ctx0" brushRef="#br3" timeOffset="169538.5276">29801 5102 0,'0'0'0,"0"0"16,0 0-16,0 0 16,0 0-16,0 0 15,-12 8-15,-15 2 16,-8 4-16,6-2 15,1 0-15,5-3 0,7 2 16,8-2-16,3-3 16,-1-2-16,-1-2 15,-1 1-15</inkml:trace>
  <inkml:trace contextRef="#ctx0" brushRef="#br3" timeOffset="169666.9483">29612 5173 0,'0'0'0,"0"0"15,0 0-15,0 0 16,0 0-16,23 14 16,9 7-16,8 3 15,-10-7-15</inkml:trace>
  <inkml:trace contextRef="#ctx0" brushRef="#br3" timeOffset="171692.5551">6861 8756 0,'0'0'16,"0"0"-16,0 0 15,0 0-15,0 0 16,0 0-16,0 0 16,0 0-16,0 0 15,0 0-15,0 23 0,0 13 16,0 12-1,0-7-15,5 0 0,-2-8 16,3-6-16,0-4 16,0-2-16,-3-6 15,3-7-15,0-4 16,-1 2-16,5 0 16,0-6-16</inkml:trace>
  <inkml:trace contextRef="#ctx0" brushRef="#br3" timeOffset="171997.8948">6826 9069 0,'0'0'15,"0"0"-15,0 0 0,0 0 16,0 0-16,0 0 15,0 0-15,0 0 16,0 0-16,0 0 16,0 0-16,0 0 15,0 0-15,0 0 16,14 0-16,10 0 16,5 0-16,-2 0 15,0 0-15,-9-8 0,0-1 16,-4-3-16,1-3 15,-3 1-15,-10-2 16</inkml:trace>
  <inkml:trace contextRef="#ctx0" brushRef="#br3" timeOffset="173159.3129">6610 9639 0,'0'0'15,"0"0"-15,0 0 0,0 0 16,0 0-1,0 0-15,0 0 0,0 0 16,0 0-16,0 0 16,0 0-16,8-24 15,1-20-15,6-19 16,-4 16-16,5 3 16,-5 11-16,0 4 15,-1 2-15,-2 4 16,1-2-16,-9 25 0,0 0 15,9-24 1,6 7-16,-15 17 0,0 0 16,22-15-16,-22 15 15,23-3-15,0 12 16,1 8-16,-3 7 16,-1 4-16,1-2 0,-4 4 15,-3-1 1,0 0-16,-2 4 15,0-7-15,-4 1 0,2-2 16,-5-5-16,4-2 16,-6-6-16,0-7 15,-3 1-15</inkml:trace>
  <inkml:trace contextRef="#ctx0" brushRef="#br3" timeOffset="173480.6126">6607 9384 0,'0'0'0,"0"0"16,0 0-16,0 0 15,0 0-15,0 0 16,0 0-16,0 0 16,22 6-16,20-3 15,11 3-15,-8 0 16,-7-6-16,1 3 0,0-3 16,0 0-16,-7 0 15,3 0-15,-35 0 16,38-7-16,-3 1 15</inkml:trace>
  <inkml:trace contextRef="#ctx0" brushRef="#br3" timeOffset="174004.5269">7267 9274 0,'0'0'0,"0"0"15,0 0-15,0 0 16,0 0-16,0 0 15,0 0-15,0 0 16,0 0 0,0 0-16,0 0 0,-18 0 15,-15 0-15,-14 0 16,9 0-16,5 0 0,6 0 16,9 0-16,4 0 15,4-3-15,7 3 16,1 0-16,2 3 15,0 1-15,5 1 16,1 4-16,1 0 16,4 3-16,0 0 15,2 3-15,-1 0 0,-6 2 16,4 4-16,-5-1 16,1 1-16,0 0 15,-1 2-15,-1-2 16,-1 1-16,0-3 15,0 3-15,0-8 16,2 2-16,-2-5 16,3-2-16,1-3 15,1 0-15,1 0 16,6-6-16,2 0 0,1-6 16,0 0-16,0 0 15,0 0-15,-3-3 16,0-3-16,-1 3 15,0 1-15,2 2 16,2 4-16</inkml:trace>
  <inkml:trace contextRef="#ctx0" brushRef="#br3" timeOffset="174581.8226">7584 9283 0,'0'0'0,"0"0"16,0 0-16,0 0 16,0 0-16,0 0 0,0 0 15,0 0-15,0 0 16,0 0-16,0 0 16,0 0-16,0 0 15,0 0-15,-18 9 16,-11 9-16,-7 6 15,13 2-15,2-5 0,9-1 16,0 4-16,3 0 16,9-1-16,3 1 15,3 1-15,3-8 16,3 1-16,3-3 16,2-7-16,7 1 15,-3 0-15,-4-3 16,4-3-16,-6-3 15,1-3-15,-5 0 0,-3-3 16,-1 4 0,-4-5-16,-3 1 0,-6 3 15,-3 1-15,0-1 16,-2 0-16,-2 3 16,1 0-16,2 0 15,5 0-15</inkml:trace>
  <inkml:trace contextRef="#ctx0" brushRef="#br3" timeOffset="175145.2363">7744 9283 0,'0'0'16,"0"0"-16,0 0 15,0 0-15,0 0 16,0 0-16,0 0 16,0 0-16,0 0 0,0 0 15,18 0-15,15 0 16,11 0-16,-8-9 15,-6-2-15,-7 1 16,-5 4-16,-4 3 16,-1 1-16,-5 2 15,-2 2-15,3 1 16,-6 3-16,0 4 16,0 1-16,-3 4 15,0 3-15,0 3 0,0 2 16,3 1-16,-3 0 15,0 2-15,3 1 16,-3-1-16,3 1 16,2-3-16,-5-24 15,10 27-15,-10-27 16,0 0-16,0 0 16,11 23-16,-11-23 0,6 27 15,-6-27-15,-3 24 16,-11-7-16,-7-2 15,-3-3-15,-3-3 16,-2 0-16,-2-4 16,-1-1-16</inkml:trace>
  <inkml:trace contextRef="#ctx0" brushRef="#br3" timeOffset="175975.7756">9443 8715 0,'0'0'15,"0"0"-15,0 0 0,0 0 16,0 0-16,0 0 16,0 0-16,0 0 15,0 0-15,0 0 16,0 0-16,0 0 16,0 20-16,0 16 15,0 14-15,0-11 16,0-4-16,3-5 15,0-1-15,0-5 16,0-3-16,-3-6 16,0 2-16,3-2 0,-3 0 15,0 0-15,0-3 16,-3 0-16,0-4 16,-3-5-16,1-3 15,-8-3-15,2 3 16</inkml:trace>
  <inkml:trace contextRef="#ctx0" brushRef="#br3" timeOffset="176242.7483">9268 9058 0,'0'0'0,"0"0"15,0 0-15,0 0 16,0 0-16,0 0 15,14 9-15,10 3 16,11 6-16,-2-7 0,0-1 16,-3-4-16,-9-4 15,-3-2-15,-1 0 16,4-5-16,0-13 16,0-3-16,-6-3 15,-6 6-15,-4 3 16,-5 4-16,-5-2 0,-4 7 15</inkml:trace>
  <inkml:trace contextRef="#ctx0" brushRef="#br3" timeOffset="183154.7945">22235 4145 0,'0'0'0,"0"0"16,0 0-16,0 0 0,0 0 15,0 0-15,0 0 16,0 0-16,0 0 16,0 0-16,0 0 15</inkml:trace>
  <inkml:trace contextRef="#ctx0" brushRef="#br3" timeOffset="183305.8772">22235 4145 0,'0'0'0,"0"0"0,0 0 16,0 0-16,0 0 15,0 0-15,0 0 16,0 0-16,0 0 16,0 0-16,0 0 15,0 0-15,0 0 16,0 0-16,0 0 0</inkml:trace>
  <inkml:trace contextRef="#ctx0" brushRef="#br3" timeOffset="183557.9477">22235 4145 0,'0'0'0,"0"0"16,0 0-16,0 0 16,0 0-16,0 0 15,0 0-15,0 0 16,0 0-16,0 0 16,0 0-16,0 0 0,0 0 15,0 0-15,0 0 16,0 0-16,0 0 15,0 0-15,0 0 16,0 0-16,0 0 16,0 0-16,0 0 15,0 0-15,0 0 16,0 0-16,0 0 0</inkml:trace>
  <inkml:trace contextRef="#ctx0" brushRef="#br3" timeOffset="192780.8307">28120 5538 0,'0'0'0,"0"0"0,0 0 16,0 0-16,0 0 16,0 0-16,0 0 15</inkml:trace>
  <inkml:trace contextRef="#ctx0" brushRef="#br3" timeOffset="192945.6777">28120 5538 0,'0'0'0,"0"0"16,0 0-16,0 0 0,0 0 16,0 0-16,0 0 15,0 0-15,0 0 16,0 0-16,0 0 16,0 0-16,0 0 0</inkml:trace>
  <inkml:trace contextRef="#ctx0" brushRef="#br3" timeOffset="198104.4054">9030 9828 0,'0'0'0,"0"0"0,0 0 16,0 0-16,0 0 15,0 0-15,0 0 16,0 0-16,0 0 15,0 0-15,0 0 16,0 0-16,0 0 16,10-11-16,-2-19 15,5-8-15,-8-4 0,5 3 16,-1-1-16,-1 6 16,2 5-16,-2-1 15,4-3-15,-12 33 16,12-33-16,-12 33 15,9-38-15,-9 38 16,0 0-16,0 0 16,11-38-16,-11 38 15,0 0-15,0 0 16,12-30-16,-12 30 0,15-18 16,-15 18-1,15 0-15,-1 12 16,8 9-16,-2 2 0,4 4 15,-3 6-15,0 2 16,1 1-16,5 0 16,-2 2-16,-4-2 15,-21-36-15,20 32 16,-20-32-16,0 0 16,0 0-16,21 33 0,-21-33 15,0 0-15,14 26 16,-2-10-16,-3-10 15</inkml:trace>
  <inkml:trace contextRef="#ctx0" brushRef="#br3" timeOffset="198361.7947">9066 9579 0,'0'0'0,"0"0"15,0 0-15,0 0 0,0 0 16,0 0 0,0 0-16,0 0 0,33 0 15,23 0-15,19 0 16,-10 0-16,-9 0 16,-3-5-16,-5-4 15,-48 9-15,44-9 16,-44 9-16,44-12 15,-7-6-15</inkml:trace>
  <inkml:trace contextRef="#ctx0" brushRef="#br3" timeOffset="198879.097">9825 9378 0,'0'0'0,"0"0"15,0 0-15,0 0 16,0 0-16,0 0 15,0 0-15,0 0 0,0 0 16,0 0 0,0 0-16,-21 0 0,-17 0 15,-15 0-15,11 0 16,7 0-16,5 0 16,4 3-16,2 0 15,8 0-15,4-3 16,4 3-1,2 0-15,3-1 0,0 4 16,3 1-16,6 2 0,0-1 16,5 4-16,5 0 15,-2 2-15,5 5 16,-4-2-16,-1 5 16,-3-3-16,-1 6 15,-1 2-15,-4 2 16,1-3-16,1 5 15,-5-8-15,-2-23 0,6 27 16,-6-27-16,6 23 16,-6-23-1,0 0-15,11 24 0,-11-24 16,0 0-16,18 18 16,10-4-16,-1-4 15,5-8-15,-2-8 16,2-2-16,1-10 15,-3 3-15,-6-2 16,-4 2-16,-2 3 0</inkml:trace>
  <inkml:trace contextRef="#ctx0" brushRef="#br3" timeOffset="199345.3979">10023 9878 0,'0'0'0,"0"0"15,0 0-15,0 0 16,0 0-16,0 0 16,0 0-16,0 0 0,16-11 15,2-16 1,2-6-16,-2 4 0,0 0 15,-6-5-15,-3 2 16,-1 2-16,2 7 16,-5-4-1,4 6-15,-3 1 0,3 2 16,-3 3-16,0 7 16,0 0-16,-3 6 15,3 4-15,-2 6 16,-2 6-16,-2 1 0,3 9 15,0 2-15,-3 7 16,3 2-16,-3 1 16,3 3-16,0-4 15,-3 4-15,0-4 16,0-6-16,5-2 16,-2-6-16,4-7 15,-1-2-15,-3-5 16,-1-11-16</inkml:trace>
  <inkml:trace contextRef="#ctx0" brushRef="#br3" timeOffset="199906.7345">10241 9337 0,'0'0'0,"0"0"16,0 0-16,0 0 15,0 0-15,0 0 0,17 0 16,18 0-16,13 0 16,-6 0-16,-4 0 15,-2 0 1,-1 0-16,-1 0 0,-2 0 15,0-6-15,-8 0 16,-4 3-16,-5 3 16,-3 3-16,-4 0 15,-8-3-15,10 6 16,-10-6-16,12 11 0,1 10 16,-13-21-1,11 27-15,-11-27 0,12 35 16,-12-35-16,18 44 15,-1 5-15,1 9 16,0-7-16,-1-1 16,-17-50-16,18 48 15,-1-1-15,-17-47 0,0 0 16,17 48-16,-17-48 16,5 35-16,-5-35 15,0 35-15,-14-5 16,-11-7-16,-4-1 15,-7-8-15,-3 1 16,39-15-16,-44 11 16,44-11-16,-44 7 15,-4-7-15</inkml:trace>
  <inkml:trace contextRef="#ctx0" brushRef="#br3" timeOffset="200961.1631">12183 8697 0,'0'0'0,"0"0"16,0 0-16,0 0 15,17 9-15,16 0 0,8 5 16,-3 4-16,-10 0 16,-8-1-16,-2 1 15,-1 3-15,1 2 16,1 5-16,-5-1 16,-14-27-16,15 32 15,-6 9-15,-9-41 16,5 47-16,-5 3 0,-5 13 15,-7-3-15,0-5 16,-2-1-16,-5-4 16,1 0-16,-2 1 15,20-51-15,-21 56 16,21-56-16,-21 63 16,21-63-16,-21 62 15,21-62-15,-18 68 0,18-68 16,0 0-16,-11 65 15,11-65-15,0 0 16,0 0 0,-6 57-16,6-57 0,0 0 15,-3 44-15,3-44 16,-3 18-16,0-13 16,3-5-16,-6-5 0,6 5 15,-14-18-15</inkml:trace>
  <inkml:trace contextRef="#ctx0" brushRef="#br3" timeOffset="201216.9955">12123 9733 0,'0'0'0,"0"0"15,0 0-15,0 0 16,6 24-16,-1 12 16,7 14-16,0-12 15,1-6-15,-5-5 0,2-5 16,1-10-16,-2-7 15,3-2-15,0-6 16,6-2-16,-1-4 16,-2-7-16,2-1 15,-2-7-15,3 1 16,-5 1-16,-5 4 0,-2 4 16,-6 6-1,-3-2-15,-8 8 0,-4 2 16</inkml:trace>
  <inkml:trace contextRef="#ctx0" brushRef="#br3" timeOffset="202639.3646">11983 10811 0,'0'0'0,"0"0"15,0 0-15,0 0 16,0 0-16,6-15 15,-3-14-15,3-15 16,4 2-16,-4 4 0,5-4 16,-1 1-16,-2-1 15,1 2-15,0 4 16,-9 36-16,12-39 16,-12 39-16,11-42 15,-11 42-15,10-48 16,-10 48-16,0 0 0,0 0 15,11-50-15,-11 50 16,0 0-16,0 0 16,11-58-16,-11 58 15,0 0-15,16-45 16,-16 45-16,0 0 16,14-24-16,-14 24 15,22-3-15,-22 3 0,21 13 16,-21-13-16,20 22 15,-2 11-15,-4 3 16,-14-36-16,18 38 16,-18-38-16,18 44 15,-1 1-15,1 3 16,-2 2-16,-1-9 16,-6-8-16,-1-1 15,2 1-15,-5-3 0,1 0 16,-6-4-1,0-2-15,0-4 0,-3-2 16,-3-6-16,-3 0 16</inkml:trace>
  <inkml:trace contextRef="#ctx0" brushRef="#br3" timeOffset="203107.2334">11924 10571 0,'0'0'0,"0"0"15,0 0 1,0 0-16,0 0 0,0 0 15,0 0-15,0 0 16,18 7-16,17-5 16,13 4-16,-3 0 15,-4-6-15,1 0 16,-3-6-16,-4-6 16,-6 3-16,-2 1 0,-6 2 15,-7 1-15,-1-2 16,-4 4-16,0 0 15</inkml:trace>
  <inkml:trace contextRef="#ctx0" brushRef="#br3" timeOffset="203836.0425">12835 10373 0,'0'0'0,"0"0"16,0 0-16,0 0 15,0 0-15,0 0 16,0 0-16,0 0 16,0 0-16,0 0 0,0 0 15,0 0-15,0 0 16,-15-3-16,-13-15 16,-7-3-16,8 3 15,5 7-15,1-1 16,-3 3-16,2 1 15,2 2-15,2 0 16,1 0-16,1 3 16,5-3-16,3 3 0,1 3 15,4 0-15,3 3 16,3 0-16,4 6 16,-2 6-16,4 2 15,-1 4-15,-2 5 16,1 1-16,-2 5 15,-2 1-15,-3 6 16,-5-1-16,-1 4 16,-4 2-16,10-44 0,-11 45 15,11-45-15,-11 44 16,11-44-16,0 0 16,-13 44-16,13-44 15,0 0-15,-8 45 16,8-45-16,0 41 15,0-41-15,14 36 16,12-9-16,4-12 0,-30-15 16,35 8-16,-35-8 15,40 3-15,-40-3 16,47 0-16,-47 0 16,0 0-16,0 0 15,47-6-15</inkml:trace>
  <inkml:trace contextRef="#ctx0" brushRef="#br3" timeOffset="204514.587">13098 10954 0,'0'0'0,"0"0"15,0 0-15,0 0 16,0 0-16,0 0 16,0 0-1,0 0-15,0 0 0,0 0 16,0 0-16,18-12 16,6-9-16,6-6 15,-10 7-15,-5-4 16,-3 3-16,-4 0 15,-4 0-15,-4 4 0,-4 2 16,-4 1 0,-4-2-16,-3 8 0,1 2 15,-7 0-15,-4 3 16,2 3-16,0 0 16,-1 3-16,3 0 15,1 0-15,-1 5 16,6-4-16,2 2 15,2-4-15,5 2 0,-1-2 16,5 2-16,-1-4 16,0-4-16,6 2 15,0-8 1,2-2-16,2-2 0,-1-4 16,-1-2-16,-2-4 15,0-1-15,-3 25 16,0 0-16,0-26 15,0 26-15,0 0 0,0 0 16,3-29 0,-3 29-16,0 0 15,0 0-15,0-33 0,0 33 16,0 0-16,11-30 16,-11 30-16,17-20 15,-17 20-15,32-18 0,7 9 16,-39 9-16,44-8 15,-44 8-15,45-10 16,-45 10-16,39-11 16</inkml:trace>
  <inkml:trace contextRef="#ctx0" brushRef="#br3" timeOffset="205035.6903">13273 10281 0,'0'0'16,"0"0"-16,0 0 15,0 0-15,0 0 16,0 0-16,0 0 16,24 0-16,12 0 15,14 0-15,-9 0 0,-5 0 16,0 0-16,-4 0 15,0 0-15,-8-6 16,-3 0-16,-7 4 16,2-2-16,-4 2 15,-3 2-15,0 2 16,-3 2-16,0 4 0,-1 1 16,-2 3-16,0 0 15,1 6-15,-1 2 16,0 4-1,-3-24-15,2 26 0,4 7 16,-6-33-16,9 39 16,-9-39-16,12 47 15,5 3-15,-17-50 16,21 60-16,-21-60 0,21 59 16,-21-59-16,0 0 15,18 59-15,-18-59 16,10 53-16,-17-8 15,-11-12-15,-14-10 16,-22-2-16,-27 3 16,-13-4-16,-12-2 15</inkml:trace>
  <inkml:trace contextRef="#ctx0" brushRef="#br3" timeOffset="212845.2067">27317 5184 0,'0'0'16,"0"0"-16,0 0 16,0 0-16,0 0 15,0 0-15,0 0 16,0 0-16,0 0 0,26 18 15,10 3 1,12 8-16,-7-2 0,-3-3 16,0 2-16,5 4 15,4 6-15,3 1 16,2 5-16,-3 4 16,-1-2-16,-4 3 15,1-3-15,-4 3 0,0 1 16,1-3-16,-3 5 15,2-3-15,1 0 16,-4 2-16,1-6 16,-39-43-16,41 45 15,-2-4-15,-39-41 16,0 0-16,0 0 16,41 38-16,-41-38 15,36 31-15,-36-31 0,18 6 16</inkml:trace>
  <inkml:trace contextRef="#ctx0" brushRef="#br3" timeOffset="213867.6204">27163 4355 0,'0'0'16,"0"0"-16,0 0 0,0 0 15,0 0-15,0 0 16,0 0-16,0 0 16,18-18-16,5-8 15,9-6-15,-10 5 16,2 0-16,-1-6 15,0 3-15,1-5 16,0 0-16,2-4 0,2 0 16,-1 1-16,-2-1 15,-1 1 1,0 0-16,0-1 16,-3 1-16,-21 38 0,24-38 15,-24 38-15,21-40 16,-21 40-16,0 0 15,0 0-15,21-38 16,-21 38-16,0 0 16,19-26-16,-19 26 0,19-15 15,-19 15 1,14 3-16,-2 13 0,-12-16 16,6 34-16,-3 7 15,-6 7-15,0 5 16,-4 6-16,-1 0 15,2-1-15,3-3 0,3-55 16,0 56-16,3-3 16,-3-53-16,6 54 15,-6-54-15,15 47 16,-15-47-16,17 33 16,-17-33-16,22 27 15,-22-27-15,27 20 16,-27-20-16,35 0 0</inkml:trace>
  <inkml:trace contextRef="#ctx0" brushRef="#br3" timeOffset="214412.5163">28360 3739 0,'0'0'16,"0"0"-16,0 0 16,0 0-16,0 0 15,0 0-15,0 0 0,0 0 16,-18 0-16,-17 7 15,-15-2-15,5 10 16,7 6-16,5-1 16,7 4-16,2 0 15,-3 5-15,27-29 16,-25 35-16,25-35 16,-22 43-16,1 7 0,21-50 15,-15 65-15,15-65 16,-4 62-16,11-6 15,-7-56-15,20 48 16,12-12-16,6-10 16,0-12-16,-38-14 15,41 12-15,3-9 16,-44-3-16,42-5 0,-42 5 16,33-15-16,-10-3 15,-11-3-15,-9 1 16,-12 1-16,-9 5 15,-11 5-15,-11 3 16,-6 10-16,-10 4 16,-20 9-16,-2 8 15,-12 1-15</inkml:trace>
  <inkml:trace contextRef="#ctx0" brushRef="#br3" timeOffset="216661.6884">3324 8658 0,'0'0'0,"0"0"15,0 0-15,0 0 16,0 0-16,0 0 16,0 0-16,0 0 0,0 0 15,0 0-15,0 0 16,0 0-16,0 0 16,24-2-16,14-7 15,21-6-15,-4 9 16,0 0-16,4 0 15,-5 3-15,-1-4 16,3 7-16,7-2 0,5-1 16,0 6-16,7-1 15,-1 5-15,6-1 16,2-3-16,4 6 16,3 0-16,3 3 15,3-6-15,3-4 16,18 4-16,6 0 15,-14 0-15,-3-3 16,-10 0-16,-19 3 0,-7 0 16,-4 3-16,-65-9 15,59 12-15</inkml:trace>
  <inkml:trace contextRef="#ctx0" brushRef="#br3" timeOffset="223221.0961">2995 8726 0,'0'0'0,"0"0"15,0 0-15,0 0 16,0 0-16,0 0 16,0 0-16,0 0 15,0 0-15,0 0 16,0 0-16,0 0 0,0 0 16,0 0-16,0 0 15,0 0-15,0 0 16,0 24-16,0 12 15,4 5-15,-4-14 16,2-9-16,4-9 16,3-9-16,5-6 15,8-6-15,4-7 16,12-10-16,10-10 0,23-13 16,6-2-1,3-5-15,25-12 16,-8 3-16</inkml:trace>
  <inkml:trace contextRef="#ctx0" brushRef="#br3" timeOffset="231017.846">20727 5187 0,'0'0'0,"0"0"16,0 0-16,0 0 15,0 0-15,0 0 16,0 0-16,-3-3 15,-12-11-15,0-4 16,-1-3-16,7 6 16,7 3-16,-4 7 0,6 2 15,-3 0-15,3 0 16,-3 3-16,0 0 16,-3 0-16,6 0 15,-3 0-15,0 0 16,0 6-16,3-3 15,-3 5-15,3 1 16,0 6-16,3 0 16,3 3-16,3-1 15,3 1-15,-1 3 0,5 0 16,2-1-16,0 4 16,3-3-16,5 0 15,0-3-15,3-1 16,9-5-16,-3 0 15,3 0-15,0-7 16,-38-5-16,43 6 16,-43-6-16,46 0 0,-46 0 15,54 0-15,-54 0 16,63-9-16,-4-2 16,-59 11-16,49-15 15,-49 15-15,49-21 16,-49 21-16,0 0 15,0 0 1,41-26-16,-41 26 0,0 0 16,0 0-16,32-27 0,-32 27 15,0 0-15,0 0 16,29-30 0,-29 30-16,0 0 0,0 0 15,27-29-15,-27 29 16,0 0-16,0 0 15,21-24-15,-21 24 16,0 0-16,0 0 0,18-18 16,-18 18-16,0 0 15,0 0-15,13-15 16,-13 15-16,0 0 16,0 0-16,8-9 15,-8 9-15,0 0 16,0 0-16,9-8 0,-9 8 15,0 0-15,0 0 16,6-6-16,-6 6 16,0 0-16,0 0 15,0-6-15,0 6 16,0 0-16,0 0 16,-6-3-16,6 3 0,0 0 15,0 0-15,-9-3 16,9 3-16,0 0 15,0 0-15,-8-3 16,8 3-16,0 0 16,0 0-16,-9-6 15,9 6-15,0 0 16,0 0-16,-7-6 16,7 6-16,0 0 0,-6-6 15,6 6-15,0 0 16,0 0-16,6-5 15,-6 5-15,0 0 16,0 0-16,10 0 16,-10 0-16,0 0 15,0 0-15,11 2 16,-11-2-16,12 6 16,-12-6-16,0 0 15,0 0-15,12 6 0,-12-6 16,0 0-16,0 0 15,11 15-15,-11-15 16,0 0-16,6 12 16,-9-6-16</inkml:trace>
  <inkml:trace contextRef="#ctx0" brushRef="#br3" timeOffset="231971.0574">21565 5149 0,'0'0'15,"0"0"-15,0 0 16,0 0-16,0 0 16,0 0-16,0 0 15,0 0-15,0 0 16,0 0-16,0 0 16,0 0-16,0 0 0,0 0 15,0 0-15,0 0 16,18 9-16,12 6 15,11 9-15,-11-7 16,-6-2-16,0-3 16,-1 2-16,0 1 0,1-3 15,3 3 1,1-3-16,-2 3 0,-26-15 16,33 15-16,-33-15 15,38 17-15,-38-17 16,50 15-16,13 0 15,-63-15-15,62 12 16,1-7-16,-63-5 0,62 6 16,-62-6-16,61 0 15,-1-3-15,-60 3 16,56-8-16,-3-8 16,-53 16-16,48-14 15,-9-1-15,-4 1 16,-35 14-16,38-21 15,-5-3-15,-33 24 16,0 0-16,35-27 0,2-3 16,-37 30-16,0 0 15,0 0-15,32-32 16,-32 32-16,0 0 16,0 0-16,29-30 15,-29 30-15,0 0 16,0 0-16,24-29 15,-24 29-15,0 0 16,0 0-16,15-26 0,-15 26 16,0 0-16,0 0 15,12-21-15,-12 21 16,0 0-16,0 0 16,3-15-16,-3 15 15,0 0-15,0 0 0,0-3 16</inkml:trace>
  <inkml:trace contextRef="#ctx0" brushRef="#br3" timeOffset="232297.6218">22831 5107 0,'0'0'0,"0"0"15,0 0-15,0 0 16,0 0-16,0 0 16,0 0-16,0 0 15,0 0-15,0 0 0,0 0 16,0 0-1,0 0-15,0 0 0,0 0 16,0 0-16,0 0 16,0 0-16,0 0 15,0 0-15,10-3 16,-2-5-16,7 2 16,-3 0-16,-6 6 0,-1 3 15,-2 0 1,-3 6-16,-3-1 0,1 5 15,-7-5-15,3 4 16,4 0-16,-5 0 16,4-3-16,3-4 15,0 1-15,3 0 0</inkml:trace>
  <inkml:trace contextRef="#ctx0" brushRef="#br3" timeOffset="233446.2377">23353 5137 0,'0'0'16,"0"0"-16,0 0 0,0 0 16,0 0-16,0 0 15,0 0-15,0 0 16,0 0-16,0 0 16,0 0-16,0 0 15,0 0-15,0 0 16,18 21-16,12 5 15,2 10-15,-3-9 0,5-1 16,1-2 0,0 0-16,-35-24 0,42 24 15,-42-24-15,51 23 16,-51-23-16,67 27 16,-67-27-16,73 23 15,-73-23-15,73 18 16,-73-18-16,74 9 15,-74-9-15,77 0 16,-77 0-16,68-6 0,0-6 16,-68 12-16,62-14 15,-62 14-15,59-21 16,-59 21-16,60-27 16,-60 27-16,51-30 15,-51 30-15,0 0 16,47-26-16,-47 26 0,0 0 15,0 0 1,34-33-16,-34 33 0,0 0 16,0 0-16,20-24 15,-20 24-15,0 0 16,5-20 0,-5 20-16,0 0 0,0-9 15,0 9-15,0 0 0,0 0 16,-11-6-1,11 6-15,0 0 0,-17-6 16,17 6-16,-17-9 16,17 9-16,-8-12 15,8 12-15,0 0 16,0 0-16,3-17 16,-3 17-16,0 0 15,9-18-15,-9 18 0,0 0 16,0 0-16,18-15 15,-18 15-15,0 0 16,0 0-16,15-6 16,-15 6-16,12-3 15,-12 3-15,0 9 16,0-9-16,-9 18 16,9-18-16,-12 23 0</inkml:trace>
  <inkml:trace contextRef="#ctx0" brushRef="#br3" timeOffset="237211.5799">24134 9239 0,'0'0'0,"0"0"16,0 0-16,0 0 15,0 0-15</inkml:trace>
  <inkml:trace contextRef="#ctx0" brushRef="#br4" timeOffset="255422.8531">2912 9295 0,'0'0'16,"0"0"-16,0 0 15,0 0-15,0 0 16,0 0-16,0 0 15,0 0-15,0 0 16,0 0-16,0 0 16,0 0-16,0 0 15,9 10-15,-1 1 0,6 13 16,-10 5-16,5-3 16,2-2-16,2-12 15,0 0-15,0-9 16,3 0-16,8-3 15,11-6-15,6-12 16,10-6-16,19-11 16,7-12-16,-5-7 0,-7 1 15,-5 3-15</inkml:trace>
  <inkml:trace contextRef="#ctx0" brushRef="#br4" timeOffset="260453.9605">29145 4835 0,'0'0'0,"0"0"16,0 0-16,0 0 15,0 0-15,0 0 16,0 0-16,0 0 15,0 0-15,0 0 16,0 0-16,0 0 16,0 0-16,0 0 15,0 0-15,0 0 0,0 0 16,0 0-16,0 0 16,0 0-16,0 0 15,0 0-15,0-6 16,-2-12-16,-4-6 15,0 4-15,3 2 16,-5 0-16,-5 0 0,-1-2 16,-1 6-16,1-5 15,-4 5-15,-4-1 16,2 0 0,-4 2-16,-3 2 0,1-1 15,26 12-15,-33-12 16,33 12-16,-36-9 15,36 9-15,-41-6 16,41 6-16,-48 0 16,48 0-16,-49 3 0,49-3 15,-70 8-15,70-8 16,-64 16-16,1-1 16,63-15-16,-59 18 15,7 3-15,52-21 16,-52 23-16,52-23 15,-47 30-15,47-30 0,-47 30 16,47-30-16,-46 32 16,46-32-16,0 0 15,-41 38-15,41-38 16,-38 36-16,38-36 16,0 0-1,0 0-15,-35 39 0,35-39 16,0 0-16,0 0 15,-27 38-15,27-38 16,0 0-16,0 0 16,-22 30-16,22-30 15,0 0-15,0 0 16,-14 20-16,14-20 16,0 0-16,-12 6 15,12-6-15,0 0 0,-9-6 16,9 6-16,0 0 15,-5-14-15,5 14 16,0 0-16,-3-30 16,3 30-16,0 0 15,-3-32-15,3 32 16,0 0-16,3-39 0,-3 39 16,0 0-1,0 0-15,5-42 0,-5 42 16,0 0-16,0 0 15,3-32-15,-3 32 16,0 0-16,0-30 16,0 30-16,-5-18 15,5 18-15,-16-8 0,16 8 16,-14 0-16,14 0 16,0 0-16,-21 12 15,21-12-15,-17 20 16,17-20-16,0 0 15,-15 27-15,15-27 16,0 0-16,-12 33 16,12-33-16,0 0 0,0 0 15,3 32-15,-3-32 16,9 30-16,-9-30 16,21 23-16,-21-23 15,22 18-15,12-6 16,-34-12-16,35 9 15,-35-9-15,42 0 16,-42 0-16,0 0 16,50-3-16,-50 3 15,0 0-15,65-6 0,-65 6 16,0 0-16,0 0 16,77-12-16</inkml:trace>
  <inkml:trace contextRef="#ctx0" brushRef="#br4" timeOffset="262445.8032">27519 6109 0,'0'0'0,"0"0"16,0 0-16,0 0 16,0 0-16,0 0 15,0 0-15,0 0 16,8 6-16,4-4 16,9 4-16,3 0 15,-4-6-15,4 3 0,3-3 16,-1-3-16,-2-3 15,-4-8-15,5-2 16,-1-1-16,-7 2 16,-5-3-16,0 0 15,-4 1-15,-1-1 16,-4 3-16,2-3 16,-5 3-16,0 4 15,0 1-15,-8 2 0,-2 5 16,-4 6-16,3 0 15,-5 6-15,5 5 16,-1 4-16,0 6 16,4 0-16,-3 9 15,8 2-15,3 3 16,10 10-16,5 2 16,9 15-16,0-3 0</inkml:trace>
  <inkml:trace contextRef="#ctx0" brushRef="#br4" timeOffset="285227.7367">3271 10210 0,'0'0'0,"0"0"15,0 0-15,0 0 16,0 0-16,0 0 16,0 0-16,0 0 15,0 0-15,0 0 16,0 0-16,0 0 16,23 0-16,16 0 0,17 0 15,-5 0-15,-7 0 16,1 0-16,-4 0 15,-3 0-15,-2 0 16,-36 0-16,39 3 16,8 1-16,6-2 15,13 2-15,-1-2 0,3 1 16,1 3 0,1 0-16,4 0 0,6 0 15,4 0-15,1-1 16,4 1-16,3 0 15,0 0-15,3 0 16,-1-3-16,-4 0 16,-4 3-16,0 0 15,-7 0-15,-1-4 16,-2 4 0,-3 4-16,-3-2 0,-70-8 0,0 0 15,66 9-15,-1 0 16</inkml:trace>
  <inkml:trace contextRef="#ctx0" brushRef="#br4" timeOffset="299266.3142">6126 10018 0,'0'0'0,"0"0"0,0 0 15,0 0-15,0 0 16,0 0-16,0 0 16,0 0-16,0 0 15,0 0-15,24 0 16,17 0-16,9 0 16,-5 0-16,0 0 0,-7 0 15,3 0-15,-2 0 16,-39 0-1,50 3-15,1 0 0,-51-3 16,50 5-16,3 2 16,-53-7-16,56 8 15,-56-8 1,52 6-16,-52-6 0,0 0 16,0 0-16,49 8 15,-49-8-15,0 0 16,0 0-16,45 7 0,-45-7 15,0 0-15,0 0 16,23 0-16,-23 0 16,9-3-16,-9 3 15,0 0-15,-2-9 16,2 9-16,-13-9 0,13 9 16,0 0-1,-17-15-15,17 15 0,0 0 16,0 0-16,-24-11 15,24 11-15,0 0 16,0 0-16,-26-15 16,26 15-16,0 0 15,0 0-15,-27-15 16,27 15-16,0 0 0,-14-12 16,11 1-16,3 11 15,0 0-15,14-7 16,13 7-16,-27 0 15,32 4-15,6 2 16,-38-6-16,38 14 16,-38-14-16,0 0 15,0 0-15,37 15 16,-37-15-16,23 21 0,-23-21 16,0 0-16,16 26 15,-14-2-15,-2-24 16,-8 26-16,8-26 15,0 0-15,-18 27 16,-6-6-16,-7-3 16</inkml:trace>
  <inkml:trace contextRef="#ctx0" brushRef="#br4" timeOffset="303981.0002">7196 10151 0,'0'0'0,"0"0"15,0 0 1,0 0-16,0 0 0,0 0 16,0 0-16,0 0 15,0 0-15,0 0 16,0 0-16,8-12 15,1-9-15,3-8 16,-6 5-16,0-2 16,-1 2-16,5-1 15,0 0-15,-5 0 16,1 4-16,-3 1 0,3-1 16,-3 1-16,0-4 15,3 3-15,0 3 16,-4 1-16,-2 17 15,0 0-15,0 0 16,6-15-16,1 3 16,4 6-16,1 6 15,3 4-15,-1 4 0,-1 7 16,1 6-16,-3 3 16,3 2-16,0 4 15,-2 2 1,3 0-16,-3 2 0,-1-2 15,1 1-15,3-1 16,-4-3-16,2-2 16,-2 0-16,1 0 15,-3-6-15,4-1 16,-5-2-16,2-6 0,-5-3 16,-5-4-16,0-1 15,0-8-15,-5 2 16,-5-4-16</inkml:trace>
  <inkml:trace contextRef="#ctx0" brushRef="#br4" timeOffset="304270.7595">7228 9958 0,'0'0'0,"0"0"16,0 0-16,0 0 15,0 0 1,0 0-16,24 0 0,12 0 16,17 0-16,-9 0 15,-5 0-15,2 0 16,-2 7-16,2-4 15,1 5-15,-42-8 16,42 9-16,2-4 16</inkml:trace>
  <inkml:trace contextRef="#ctx0" brushRef="#br4" timeOffset="304870.7053">7922 9946 0,'0'0'16,"0"0"-16,0 0 0,0 0 16,0 0-16,0 0 15,0 0 1,0 0-16,0 0 0,0 0 16,0 0-16,-21 0 15,-18 0-15,-13 0 16,7 0-16,9 0 15,4 0 1,5 0-16,3-6 0,7 1 0,5-1 16,3 0-16,1 2 15,5 4-15,0 4 16,6 2-16,0 0 16,5 5-16,1 1 15,0 4-15,3 0 16,-4 2-16,5 7 15,1-2-15,-2 1 0,0 3 16,-1-4-16,1 4 16,-3-3-16,3 2 15,-2-2-15,-2-3 16,-2 2-16,-3-2 16,0-4-16,-3-17 15,0 0-15,0 0 16,0 22-16,0-22 15,0 0-15,0 0 0,3 17 16,3-5-16,9-3 16,0-3-16,8 0 15,0-10-15,1 2 16,-3-4-16,3 3 16,0-3-16,0-3 15,-3 3-15,-1-3 16,-5 0-16,-1-3 15,4 4-15</inkml:trace>
  <inkml:trace contextRef="#ctx0" brushRef="#br4" timeOffset="305438.2863">8043 10124 0,'0'0'16,"0"0"-16,0 0 15,0 0-15,0 0 16,0 0-16,18 0 16,13-9-16,12-2 15,-7 1-15,-7 5 0,-2 2 16,-2 0-16,-4 0 15,-7 6-15,1 3 16,-6 2-16,-7 2 16,1 4-16,-3-2 15,-8 3-15,-2-6 16,-1 2-16,-3 2 16,-2-1-16,-1-4 15,1-2-15,5 0 0,-2 0 16,5 0-16,2 0 15,6-3-15,3 3 16,5 0-16,8 3 16,1-1-16,5 2 15,1-2-15,4 4 16,-4 3-16,1-4 16,-6 5-16,-4-5 0,-14-11 15,9 12 1,-6 3-16,-3-3 0,-9-4 15,-5-1-15,-5-1 16,2 0-16,-1 0 16,4 2-16,-4 2 15,0-7-15,1-3 16,-2-3-16,7-4 16,7-1-16</inkml:trace>
  <inkml:trace contextRef="#ctx0" brushRef="#br4" timeOffset="305995.5487">8414 10003 0,'0'0'0,"0"0"0,0 0 15,0 0-15,0 0 16,0 0-16,0 0 16,0 0-16,21 0 15,15-6-15,11-1 16,-9 5-16,-2-1 16,-6 0-16,-3 3 15,-8 0-15,0 0 16,-1-3-16,-4 3 0,-5 0 15,-2 3-15,-7 3 16,0 3-16,-3 0 16,-1 0-16,2 5 15,-5 1-15,4 3 16,0 3-16,3 0 16,3 5-16,0 4 0,4 3 15,-7-33-15,6 32 16,-6-32-16,9 38 15,-9-38-15,0 0 16,14 45-16,-14-45 16,0 0-16,6 44 15,-6-44 1,0 0-16,0 44 0,-14-4 0,-11-11 16,25-29-1,0 0-15,-30 18 0,30-18 16,-38 9-16,3-9 15,8-6-15</inkml:trace>
  <inkml:trace contextRef="#ctx0" brushRef="#br4" timeOffset="306237.2112">9085 10305 0,'0'0'0,"0"0"15,0 0-15,0 0 16,20 0 0,16-6-16,13 0 0,-3 3 15,-5 0-15,-6 0 16,-8 3-16,-6 0 15,-7 0-15</inkml:trace>
  <inkml:trace contextRef="#ctx0" brushRef="#br4" timeOffset="306407.3518">9111 10483 0,'0'0'0,"0"0"15,0 0-15,27 0 16,19 0-16,20 6 16,-7-3-16,-8 2 0,-4 1 15</inkml:trace>
  <inkml:trace contextRef="#ctx0" brushRef="#br4" timeOffset="310844.0465">10027 10136 0,'0'0'0,"0"0"15,0 0-15,0 0 0,0 0 16,0 0-1,9-3-15,3-6 16,6-5-16,-7 8 0,-1-1 16,-4 4-16,-6 3 15,-6-2-15,-9 2 16,-12 0-16,-3 0 16,-6-6-16,4 3 15,5-6-15,3 6 16,5 0-16,-3 0 15,1 3-15,6 0 0,-3 0 16,4 0-16,4 6 16,2 1-16,5 1 15,3 3-15,3 4 16,0 3-16,6 0 16,0 2-16,2 2 0,-1 1 15,-2 4 1,-2 2-16,-6-2 0,0 0 15,-6 2-15,-2-2 16,-2 0-16,5-4 16,-1-2-16,0-6 15,-1-2-15,5-2 16,-1-6-16,0 1 16,3 0-16,-3-2 15,6-2-15,0-2 16,6 3-16,3-3 15,2 0-15,1 0 0,2 0 16,-1 0-16,3-3 16,-2 1-16,4-2 15,-7-2-15,1 3 16,-3 0-16,0-2 16,-3 2-16,-1 0 0,1 0 15,0 1-15,0 2 16,-3-4-1,-4 1-15,4 3 0,-6 0 16,4 0-16,-1 0 16,0 0-16,0 0 15,-3 3-15,0-6 16,3 3-16,-3 0 0,0 0 16,0 0-16,3 0 15,-3 0-15,0 0 16,3 0-1,-3 0-15,0 0 16,0 0-16,0 0 0,0 0 16,0 0-16,0 0 15,3 0-15,-3 0 16,0 0-16,0 0 16,0 0-16,3 0 15,-3 0-15,0 0 0,0 0 16,0 0-16,0 0 15,0 0-15,0 0 16,0 0-16,0 0 16,0 0-16,0 0 15,0 0-15,0 0 16,0 0-16,0 0 0,0 0 16,0 0-16,0-3 15,0 3-15,0 0 16,0 0-16,0 0 15,0 0-15,0 0 16,0 0-16,0 0 16,0 3-16,0 0 15,0 3-15,0-3 0,0 0 16,0 0 0,0 0-16,0-3 0,0-3 15,-3-3-15,0 1 16</inkml:trace>
  <inkml:trace contextRef="#ctx0" brushRef="#br4" timeOffset="311238.7415">9997 10187 0,'0'0'0,"0"0"16,0 0-16,0 0 15,0 0-15,0 0 16,6-3-16,-3-7 0,3 1 16,-1 6-1,-5 3-15,3 0 0,-3 0 16,0 0-16,10 16 16,-1 13-16,3 13 15,-3-4-15,-3 1 16,-3-7-16,-3-3 15,0 2-15,0-2 16,0 4-16,-3-1 16,3-32-16,-3 34 15,3 3-15,0-37 0,-3 42 16,3-42-16,0 0 16,-3 44-16,3-44 15,0 0-15,0 0 16,-6 42-16,6-42 0,-18 32 15</inkml:trace>
  <inkml:trace contextRef="#ctx0" brushRef="#br4" timeOffset="311587.1503">9831 10396 0,'0'0'15,"0"0"-15,0 0 16,0 0-16,0 0 16,0 0-16,0 0 15,0 0-15,0 0 16,0 25-16,-6 12 15,-2 11-15,-2-3 16,1-10 0,4 1-16,-4-3 0,0-4 0,3-2 15,3-1-15,3-5 16,0-3-16,0-7 16,0 1-16,3-3 15,0-3-15,0-3 16</inkml:trace>
  <inkml:trace contextRef="#ctx0" brushRef="#br4" timeOffset="312314.9416">10490 10302 0,'0'0'0,"0"0"16,0 0-16,0 0 15,0 0-15,0 0 16,0 0-16,0 0 16,0 0-16,0 0 15,0 0-15,0 0 0,-19 0 16,-13-6-16,-12 0 15,11 3-15,2 0 16,9 0-16,4-3 16,6 4-16,0 2 15,3 2-15,4 1 16,2 3-16,3 6 16,0 3-16,0 0 15,0 2-15,0 4 0,0 0 16,0 6-16,0 0 15,0 2-15,0 0 16,0 2-16,-3-2 16,3-29-16,-3 32 15,3-32-15,0 0 16,0 0-16,-3 33 16,3-33-16,0 0 15,0 0-15,0 27 16,0-27-16,9 24 0,5-10 15,7-5-15,3-3 16,5 0-16,2-3 16,-5-3-16,7 2 15,-8 2-15,5-2 16,-6-2-16,0-2 16,-3-4-16</inkml:trace>
  <inkml:trace contextRef="#ctx0" brushRef="#br4" timeOffset="313487.6263">10727 10705 0,'0'0'0,"0"0"0,0 0 15,0 0-15,0 0 16,0 0-16,0 0 15,0 0-15,18 0 16,8 0 0,10-6-16,-16-2 0,-5-5 15,-7 2-15,3-1 16,-8 0-16,-3 0 0,0-4 16,-3 8-1,0-3-15,-1-2 0,-5 4 16,-3 0-16,-3 4 15,-2 2-15,-1 0 16,1 0-16,-1 3 16,-3 3-16,-2 0 15,1 0-15,1-1 16,7 1-16,1-3 16,5-3-16,-1 1 0,3-1 15,0-3-15,0-3 16,3 0-16,3-3 15,0-3-15,0 1 16,3-7-16,3 0 16,0 0-16,-3 0 15,0 3-15,0 4 0,0-1 16,-3 0 0,3 4-16,-3-1 15,0 2-15,3 5 0,-1-1 16,4 0-16,1 3 15,1 3-15,7-3 16,6 3 0,0 3-16,2 0 0,4 3 15,0-3-15,2 0 16,-5-3-16,-24 0 0,25-3 16,-25 3-1,17-9-15,-17 9 16,0 0-16,0 0 0,9-15 15,-9 15-15,0 0 16,0 0-16,6-14 16,-6 14-16,0 0 15,0 0-15,3-18 16,-3 18-16,0 0 0,6-21 16,-6 21-16,15-15 15,-15 15 1,20-12-16,-20 12 15,32-5-15,-32 5 16,33-3-16,-33 3 0,0 0 16,0 0-16,40 3 15,-40-3-15,0 0 16,0 0-16,38 9 0,-38-9 16,0 0-1,0 0-15,29 8 0,-29-8 16,24 12-16,-24-12 15,0 0-15,14 21 16,-14-21-16,12 27 16,-12-27-16,6 32 15,3 6-15,-6 0 16,-3-38-16,4 43 0,-2 1 16,-2 0-1,3 1-15,-3-45 0,0 41 16,0-41-16,3 48 15,-3-48-15,7 45 16,-7-45-16,0 0 16,0 0-16,0 46 15,0-46-15,-3 42 16,-9-10-16,-7-5 0,1-9 16,-3-6-16,-1-6 15,1-4-15,-3-2 16,3-2-16,7-1 15,1-10-15</inkml:trace>
  <inkml:trace contextRef="#ctx0" brushRef="#br4" timeOffset="313710.8151">11364 10814 0,'0'0'0,"0"0"15,0 0-15,0 0 16,0 0-16,0 0 15,0 0-15,0 0 16,0 0-16,0 15 16,0 12-16,-11 9 15,-8-10-15,-5-5 16,4-6-16,-1-7 0,0-2 16,7-6-16,-1-6 15</inkml:trace>
  <inkml:trace contextRef="#ctx0" brushRef="#br4" timeOffset="313854.8304">11397 10607 0,'0'0'16,"0"0"-16,0 0 15,0 0-15,0 0 16,0 0-16,0 0 15</inkml:trace>
  <inkml:trace contextRef="#ctx0" brushRef="#br4" timeOffset="316934.1403">23890 4888 0,'0'0'15,"0"0"-15,0 0 16,0 0-16,0 0 0,0-3 16,-6-11-16,-1-2 15,7 2-15,10 8 16,7 6-16,10 6 16,-1 8-16,11 5 15,-5 10-15,0-2 16,1 5-16,-4 1 15,7 2-15,1 5 16,9 6-16,6 5 16,-3-1-16,4 0 0,6 1 15,4 2-15,5 0 16,4 0-16,2 1 16,0-1-16,0 1 15,0-1-15,-6 3 16,-6-6-16,-2-2 15,-60-48-15,56 47 0,-56-47 16,53 47-16,-53-47 16,54 45-16,-54-45 15,50 38-15,-50-38 16,48 21-16</inkml:trace>
  <inkml:trace contextRef="#ctx0" brushRef="#br4" timeOffset="318958.08">24507 4166 0,'0'0'15,"0"0"-15,0 0 16,0 0-16,0 0 16,0 0-16,0 0 15,0 0-15,8-16 0,10-10 16,8-6-16,4 2 15,-7 3-15,8-5 16,-4-1-16,2-3 16,1-2-16,-30 38 15,29-41-15,-29 41 16,31-56-16,-31 56 16,32-60-16,-32 60 0,0 0 15,21-59 1,-21 59-16,0 0 0,0 0 15,14-53-15,-14 53 16,6-42-16,-6 42 16,0-17-16,0 17 15,0-4-15,0 4 16,-3 16-16,3-16 0,6 36 16,3 10-16,3 8 15,-1 11-15,1-3 16,0-4-16,-4-3 15,-4-2-15,-4-6 16,-4-8-16,-1-4 16,-1-3-16,3-2 15,0-3-15,0 0 0,6-7 16,0-4-16,8-11 16,5-8-16,9-9 15,4-5-15</inkml:trace>
  <inkml:trace contextRef="#ctx0" brushRef="#br4" timeOffset="319448.5483">25603 3517 0,'0'0'0,"0"0"0,0 0 16,-21 6-16,-20-1 15,-18 11-15,5 2 16,7 5-16,6 1 16,3-1-16,3-2 15,3 3-15,0 5 16,9 4-16,23-33 15,-21 39-15,9 5 0,9 0 16,12 1-16,8-4 16,10-5-16,8-3 15,-35-33-15,43 29 16,-43-29-16,62 27 16,-3-9-16,-59-18 15,60 5-15,-60-5 16,46-2-16,-46 2 15,0 0-15,30-13 0,-30 13 16,15-17-16,-19-1 16,-18 3-16,-20 4 15,-18 8-15,-29 9 16,-9 11-16,-32 24 16,-18 16-16,-6 14 15</inkml:trace>
  <inkml:trace contextRef="#ctx0" brushRef="#br4" timeOffset="329699.681">3322 10349 0,'0'0'0,"0"0"15,0 0-15,0 0 16,0 0-16,0 0 15,0 0-15,0 0 16,0 0-16,0 0 16,0 0-16,0 0 0,0 0 15,0 0-15,0 0 16,0 0-16,0 0 16,0 0-16,0 0 15,0 0-15,0 0 16,0 0-16,0 0 15,0 0-15,0 0 0,0 0 16,0 0-16,0 0 16,0 0-16,0 0 15,8 0 1,1-6-16,6 0 0,-7 0 16,3 4-16,-5-1 15,-4 3-15,0-3 16,1 3-16,-3 0 15,0-4-15,-3 2 16,-1-2-16,-2 2 0,-1-1 16,-2 0-1,-3 0-15,0-3 0,1 3 16,-3-3-16,0 0 16,-1 3-1,-1-2-15,-4-1 0,0 0 16,3-3-16,-5 6 15,5-3-15,-5 0 16,5 0-16,0 0 16,3 4-16,-2-2 31,7 2-31,0 2 0,0 0 0,3 0 16,2 0-16,0 0 15,1 0-15,-1 0 16,1 0-16,3 0 15,0 0-15,-3 0 16,3 0-16,0-4 0,0 4 16,3 0-16,-3-3 15,0 3-15,0 3 16,0 1-16,0 2 16,0-4-16,0 1 15,0 0-15,0 0 0,3 3 16,-3 0-16,4 0 15,-1 0-15,-3 3 16,4-3-16,-2 2 16,0-2-16,2 3 15,-2 3-15,2-3 16,-2 3-16,-2-1 16,3 4-16,-3 0 15,3-4-15,-3 4 16,0 1-16,0-2 0,0 4 15,3-4-15,0 6 16,-3-4-16,0 0 16,0 2-16,-3-4 15,0 4-15,0-4 16,-2 1-16,1 0 16,4 0-16,-2-3 15,2 3-15,-4-3 16,4-12-16,0 0 0,0 17 15,0-17-15,0 0 16,0 0-16,0 18 16,0-18-16,0 0 15,0 0-15,-2 26 16,2-26-16,0 0 16,0 0-16,0 33 15,0-33-15,0 39 16,0-39-16,0 0 0,0 0 15,0 35-15,0-35 16,0 0-16,0 0 16,2 39-16,-2-39 15,0 0-15,4 41 16,-4-41-16,0 0 16,2 42-16,-2-42 15,0 0-15,4 44 0,-4-44 16,0 0-16,0 0 15,0 44-15,0-44 16,0 0 0,0 0-16,0 42 15,0-42-15,0 0 0,0 0 16,0 45-16,0-45 16,0 0-16,0 0 0,2 44 15,-2-44-15,0 0 16,0 0-16,3 44 15,-3-44-15,0 0 16,3 47-16,-3-47 16,0 0-16,3 45 15,-3-45-15,0 0 16,0 0-16,3 44 16,-3-44-16,0 0 0,0 0 15,3 45 1,-3-45-16,0 0 15,0 0-15,0 41 16,0-41-16,0 0 0,0 0 16,0 45-16,0-45 15,0 0-15,0 0 16,3 44 0,-3-44-16,0 0 0,0 0 15,0 47-15,0-47 0,0 0 16,0 0-16,0 48 15,0-48-15,0 0 16,0 0-16,0 47 16,0-47-16,0 0 15,0 0-15,0 47 16,0-47-16,0 0 16,-3 49-16,3-49 15,0 0-15,0 0 16,0 50-16,0-50 0,0 0 15,-3 56-15,3-56 16,0 0-16,0 56 16,0-56-16,0 0 15,-3 57-15,3-57 16,0 0-16,0 56 16,0-56-16,0 0 15,0 0-15,3 56 0,-3-56 16,0 0-16,3 56 15,-3-56-15,6 51 16,-6-51-16,0 0 16,5 53-16,-5-53 15,0 0-15,0 0 16,11 50-16,-11-50 16,0 0-16,0 0 0,6 50 15,-6-50-15,0 0 16,2 53-16,-2-53 15,0 0-15,6 55 16,-6-55-16,0 0 16,5 46-16,-5-46 15,0 0-15,0 0 16,6 42-16,-6-42 16,0 0-16,0 0 15,6 41-15,-6-41 16,0 0-16,3 41 15,-3-41-15,0 0 0,6 46 16,-6-46-16,0 0 16,6 44-16,-6-44 15,0 0-15,0 0 16,2 43-16,-2-43 0,0 0 16,0 0-16,4 48 15,-4-48-15,0 0 16,0 0-16,4 45 15,-4-45-15,0 0 16,0 0-16,2 45 16,-2-45-16,0 0 15,0 0-15,5 44 16,-5-44-16,0 0 16,2 44-16,-2-44 0,0 0 15,0 47-15,0-47 16,0 0-16,0 0 15,-2 48-15,2-48 16,0 0-16,0 50 16,0-50-16,-5 60 15,5-60-15,0 0 16,0 58-16,0-58 16,0 0-16,0 60 0,0-60 15,-2 62-15,2-62 16,0 0-1,-4 65-15,4-65 0,0 68 16,0-68-16,-4 66 16,4-66-16,0 65 15,0-65-15,-2 63 16,2-63-16,0 61 16,0-61-16,0 62 0,0-62 15,2 63-15,-2-63 16,0 61-16,0-61 15,4 63-15,-4-63 16,0 62-16,0-62 16,-4 65-16,4-65 15,-2 63-15,2-63 16,-3 65-16,3-3 0,0-62 16,0 59-16,0-59 15,0 62-15,0-62 16,0 60-16,0-60 15,-3 61-15,3-61 16,0 63-16,0-63 16,0 62-16,0-62 15,0 62-15,0-62 0,0 0 16,3 59 0,-3-59-16,0 0 15,0 60-15,0-60 0,3 59 16,-3-59-16,0 0 15,0 0-15,0 59 16,0-59-16,0 0 16,0 53-16,0-53 15,0 0-15,0 0 0,0 54 16,0-54-16,0 0 16,0 0-16,0 47 15,0-47-15,0 0 16,0 0-16,2 41 15,-2-41-15,0 0 16,0 0-16,8 39 16,-8-39-16,0 0 0,0 0 15,7 38 1,-7-38-16,0 0 0,0 0 16,13 36-16,-13-36 15,0 0-15,21 27 16,-21-27-16,25 27 15,-25-27-15,0 0 16,27 17-16,-27-17 16,0 0-16,36 15 15,-36-15-15,0 0 0,42 12 16,-42-12-16,0 0 16,49 8-16,-49-8 15,0 0-15,52 6 16,-52-6-16,0 0 15,63 3-15,-63-3 16,58 4-16,-58-4 0,0 0 16,62-4-16,-62 4 15,60-6-15,-60 6 16,56-5-16,-56 5 16,0 0-16,56-9 15,-56 9-15,0 0 16,55-6-16,-55 6 15,0 0-15,0 0 16,55-6-16,-55 6 0,0 0 16,0 0-16,50-9 15,-50 9 1,0 0-16,39-9 0,-39 9 16,21-14-16,-12-7 15</inkml:trace>
  <inkml:trace contextRef="#ctx0" brushRef="#br4" timeOffset="337512.8759">3297 10515 0,'0'0'0,"0"0"0,0 0 15,0 0-15,0 0 16,0 0 0,0 0-16,0 0 0,0 0 15,0 0-15,0 0 16,0 0-16,0 0 15,-3 21-15,-6 11 16,-5 10-16,8-9 0,0-3 16,4-1-16,2-6 15,2-5-15,-2-3 16,4 0-16,0 3 16,5-1-16,3 4 15,0 0-15,4 0 16,1-3-16,-17-18 15,24 14-15,-24-14 0,29 15 16,-29-15-16,39 18 16,-39-18-16,41 15 15,7-4-15,-48-11 16,45 12-16,-45-12 16,0 0-16,0 0 15,49 9-15,-49-9 16,0 0-16,0 0 15,57 9-15,-57-9 0,0 0 16,0 0-16,48 6 16,-48-6-16,0 0 15,23 3-15,-23-3 16,0 0-16,0 0 16,10 0-16,-10 0 15,0 0-15,0 0 16,0-5-16,0 5 15,0 0-15,0 0 16,0-13-16,0 13 0,0 0 16,0 0-16,6-9 15,-6 9-15,13-9 16,8 6-16,-21 3 16,23 6-16,-23-6 15,0 0-15,19 12 16,-7 9-16,-12 0 15,-12 5-15,-16-2 16,-15 9-16,-21 5 0,-18 0 16</inkml:trace>
  <inkml:trace contextRef="#ctx0" brushRef="#br4" timeOffset="348521.8297">3398 12879 0,'0'0'15,"0"0"-15,0 0 16,0 0-16,0 0 0,0 0 16,0 0-16,0 0 15,0 0-15,0 0 16,18 5-16,14-2 15,13 4-15,-3-1 16,-4-6-16,0 3 16,2-3-16,-2 2 15,0 4-15,-6 0 0,-32-6 16,36 9-16,-36-9 16,42 6-16,-42-6 15,47 6-15,-47-6 16,56 9-16,-56-9 15,0 0-15,0 0 16,63 11-16,-63-11 16,0 0-16,51 7 0,-51-7 15,0 0-15,29-4 16,-29 4-16,9-11 16,-9 11-16,0 0 15,0-15-15,0 15 16,0 0-16,0 0 15,-3-18-15,3 18 16,0 0-16,0 0 16,-6-17-16,6 17 15,6-16-15,-6 16 0,17-5 16,-17 5-16,27 3 16,-27-3-1,27 18-15,-27-18 0,24 26 16,-24-26-16,6 29 15,-12 4-15,-12-6 16,-9-1-16,27-26 16,-33 24-16,-11-6 0</inkml:trace>
  <inkml:trace contextRef="#ctx0" brushRef="#br4" timeOffset="351157.4671">17462 10634 0,'0'0'0,"0"0"0,0 0 15,0 0-15,0 0 16,0 0-16,0 0 16,0 0-16,0 0 15,0 0-15,9 27 0,3 25 16,8 28-16,1 1 16,-5-4-16,-2 11 15,-8 4-15,-1 6 16,-5 24-16,-3 5 15,-2 4-15,-1-8 16,0-7-16,1 2 16,1-5-16,4-1 15,4 1-15,1-3 0,1-13 16,-3-5 0,0-23-16,-3-11 0,0-58 15,0 0-15,0 0 16,0 57-16,0-57 15,3 45-15,2-26 16,3-19-16,-2-11 16,-4-13-16,4-10 15,-3-12-15</inkml:trace>
  <inkml:trace contextRef="#ctx0" brushRef="#br4" timeOffset="351721.0269">17314 10805 0,'0'0'0,"0"0"16,0 0-16,0 0 15,0 0-15,0 0 16,0 0-16,0 0 16,27 6-16,29-3 15,25 3-15,1 0 16,1-3-16,10 6 15,1-3-15,7-3 16,14 0-16,-2-3 0,2-6 16,2-3-16,6 0 15,8-3-15,9 3 16,3-3-16,1 4 16,2-7-16,4 6 15,-4 3-15,-1 3 16,-3 0-16,7 3 15,-3-6-15,-8 4 16,-4 4-16,-4 4 0,6 0 16,-2 3-16,0-3 15,-4 5-15,-6 4 16,-14-3-16,-14 0 16,-20-3-16,-8-3 15,-68-6-15,0 0 0,59-9 16</inkml:trace>
  <inkml:trace contextRef="#ctx0" brushRef="#br4" timeOffset="352417.8749">18552 11324 0,'0'0'0,"0"0"0,0 0 15,0 0-15,0 0 16,0 0-16,0 0 15,0 0-15,11 27 16,-3 18-16,8 16 16,-5-4-16,1-7 15,-7-3-15,-1 3 16,-4-50-16,3 56 0,-3-2 16,0-54-16,0 57 15,0-57 1,-3 50-16,3-50 15,0 0-15,0 0 0,-4 47 16,4-47-16,-3 35 16,1-8-16,2-6 15</inkml:trace>
  <inkml:trace contextRef="#ctx0" brushRef="#br4" timeOffset="353195.3229">18482 11273 0,'0'0'0,"0"0"16,0 0-16,0 0 15,0 0-15,0 0 16,0 0-16,0 0 16,0 0-16,32 0 15,23 6-15,15-3 16,-11 3-16,-2 0 15,-6-3-15,-5 6 16,-46-9-16,52 18 16,-52-18-16,46 20 15,-46-20-15,45 30 0,-45-30 16,32 30-16,-7-1 16,-25-29-16,12 31 15,-10-3-15,-10 5 16,-8 0-16,-1-4 15,-10 4-15,27-33 16,-32 27-16,32-27 16,-38 29-16,38-29 15,0 0-15,0 0 0,-42 27 16,42-27-16,0 0 16,0 0-16,-37 26 15,37-26-15,-26 21 16,17 0-16,9-21 15,3 15-15,11-3 0,10 0 16,-24-12-16,33 11 16,7 1-16,3 6 15,-5-3-15,-38-15 16,40 23-16,-40-23 16,0 0-16,33 27 15,-33-27-15,23 30 16,-11 0-16,-9-4 15,-3-26-15,-13 27 0,-9-7 16,22-20-16,-33 18 16,33-18-16,-48 12 15,-6-6-15,-10 0 16,64-6-16,-63 0 16,-5-3-16</inkml:trace>
  <inkml:trace contextRef="#ctx0" brushRef="#br4" timeOffset="354390.3233">20515 11309 0,'0'0'0,"0"0"16,0 0-16,0 0 15,0 0-15,0 0 16,0 0-16,0 24 0,-8 17 16,-5 13-1,5-4-15,2-9 0,0 1 16,1-7-16,-5 1 15,7-1-15,3-35 16,6 36-16,-6-36 16,15 39-16,-15-39 15,0 0-15,0 0 0,9 34 16,-9-34-16,0 0 16,3 31-16,-3-31 15,-15 21-15,-14-5 16,-6 0-16,-7-7 15,-3 0-15,45-9 16,-53 8-16,-15 0 16,68-8-16,-71 13 15,71-13-15,-72 9 0,72-9 16,-68 6-16,68-6 16,-56 0-16,56 0 15,0 0-15,-41-8 16,41 8-16,-27-16 15,27 16-15,-12-20 16,12 20-16,-7-27 16,7 27-16,0 0 15,0 0-15,0-27 16,0 27-16,0 0 16,0 0-16,4-20 0,-4 20 15,0 0-15,0 0 16,-4-15-16,4 15 15,-3-6-15,3 6 16,-11 6-16,11-6 16,-18 18-16,18-18 0,0 0 15,-18 23-15,18-23 16,0 0-16,-15 30 16,12 4-16,6 2 15,12-2-15,12-8 16,5-2-16,13-3 15,0-1-15,2 1 16,-47-21-16,48 23 16,-13 1-16</inkml:trace>
  <inkml:trace contextRef="#ctx0" brushRef="#br4" timeOffset="357245.7299">4987 14060 0,'0'0'0,"0"0"15,0 0-15,0 0 16,0 0-16,0 0 15,0 0-15,0 0 16</inkml:trace>
  <inkml:trace contextRef="#ctx0" brushRef="#br4" timeOffset="358884.9987">3597 14179 0,'0'0'15,"0"0"-15,0 0 16,0 0-16,0 0 16,0 0-16,0 0 15,0 0-15,0 0 16,17 8-16,9 2 0,13 5 16,-5-4-16,-9 2 15,2-5-15,-6 4 16,2-3-16,-10-6 15,8 2-15,-1-2 16,4 0-16,3 0 0,-1 4 16,-26-7-1,34 2-15,-34-2 0,41-2 16,3-1-16,6-1 16,-50 4-16,60-3 15,-4 0-15,3 3 16,1-3-16,2 3 15,3 0-15,3 3 16,3-3-16,1 6 16,-7 1-16,3-5 15,-68-2-15,65 6 0,-65-6 16,71 3-16,-71-3 16,72 3-16,-72-3 15,0 0-15,73 0 16,-73 0-16,0 0 15,0 0-15,69 3 16,-69-3-16,0 0 0,0 0 16,59 6-16,-59-6 15,0 0-15,0 0 16,44 0-16,-44 0 16,0 0-16,0 0 15,28 3-15,-28-3 16,0 0-16,8 6 15,-8-6-15,0 0 16,0 0-16,-14 3 0</inkml:trace>
  <inkml:trace contextRef="#ctx0" brushRef="#br4" timeOffset="359921.3956">3902 14913 0,'0'0'0,"0"0"15,0 0-15,0 0 16,0 0-16,0 0 15,0 0-15,0 0 16,0 0-16,0 0 16,0 0-16,0 0 15,0 0-15,0 0 16,0 0-16,33 0 16,24 6-16,23-3 0,-6 6 15,-9-3-15,-9 0 16,0-1-16,0-5 15,-3 0-15,5 0 16,-2 0-16,-1 0 16,2 0-16,-1 0 15,0 4-15,-1-1 16,4 3-16,-1-1 16,2-2-16,-1 0 15,-59-3-15,60 3 16,-60-3-16,59 6 0,-59-6 15,0 0-15,0 0 16,56 3-16,-56-3 16,38 0-16,-19-9 15,-19 0-15</inkml:trace>
  <inkml:trace contextRef="#ctx0" brushRef="#br4" timeOffset="366235.4001">26614 5797 0,'0'0'0,"0"0"16,0 0-16,0 0 15,0 0-15,0-11 16,0-13-16,0-6 16,0 13-16,0 7 0,0 7 15,0 10-15,0 7 16,-5 5 0,-4 4-16,-3 7 0,-1 5 15,-5 9-15,1 3 16,-1 2-16,1 1 15,4 6-15,2 9 16,3 3-16,-2 9 16,1 0-16,-2 9 15,-4 5-15,-1 8 0,1 22 16,-2 4-16,-4-7 16,0 0-16,4 0 15,-1 1-15,7 0 16,-2-1-16,2 3 15,-3-2-15,3 2 16,2-5-16,-3 0 16,4-4-16,-4 1 15,-3-4-15,3-2 0,7-4 16,-5 1-16,5-6 16,-4-7-16,3-16 15,-2-7-15,1 0 16,-2-3-16,4 3 15,5-68-15,-9 65 16,9-65-16,-4 68 0,4-68 16,0 0-16,0 0 15,-5 66-15,5-66 16,0 0-16,0 0 16,-4 56-16,4-56 15,-3 38-15,0-20 16,3-18-16,-3-2 0,0-20 15</inkml:trace>
  <inkml:trace contextRef="#ctx0" brushRef="#br4" timeOffset="367231.6389">26237 5907 0,'0'0'15,"0"0"-15,0 0 16,0 0-16,0 0 16,0 0-16,0 0 15,0 0-15,0 0 16,0 0-16,0 0 16,0 0-16,0 0 15,0 0-15,0 0 0,0 0 16,0 0-16,0 0 15,25-3-15,5-3 16,8-3-16,-9 0 16,-2-3-16,-1 1 15,2-4-15,-5-3 0,4 3 16,-4-2 0,1-2-16,-7-1 0,1 2 15,-18 18-15,0 0 16,13-20-16,-13 20 15,0 0-15,0 0 16,9-22-16,-9 22 16,6-14-16,0 2 0,-3 12 15,-1 3-15,1 6 16,-3 0-16,6 5 16,-3 1-16,4 10 15,-5-5-15,4 7 16,0 0-16,0-1 15,3 0-15,0 1 16,-9-27-16,0 0 16,11 26-16,-11-26 15,12 29-15,-12-29 16,0 0-16,18 34 0,-18-34 16,0 0-16,0 0 15,20 33-15,-20-33 16,0 0-16,12 35 15</inkml:trace>
  <inkml:trace contextRef="#ctx0" brushRef="#br4" timeOffset="369285.2118">25870 10171 0,'0'0'0,"0"0"0,0 0 15,0 0-15,0 0 16,0 0-16,0 0 16,0 0-16,0 0 15,0 0-15,0 0 16,0 0-16,0 0 16,0 0-16,0 0 15,0 30-15,-6 24 16,-2 22-16,-5-4 0,-1-13 15,2-6-15,3 10 16,-2-1-16,-2 3 16,5 0-16,5-4 15,-3 2-15,2 0 16,4-63-16,0 61 16,0-61-16,0 69 0,0-7 15,0-62-15,0 0 16,0 0-16,0 59 15,0-59-15,4 39 16,-4-39-16,3 14 16,-3-17-16,6-14 15,8-7-15</inkml:trace>
  <inkml:trace contextRef="#ctx0" brushRef="#br4" timeOffset="369734.2241">25692 10255 0,'0'0'16,"0"0"-16,0 0 0,0 0 15,0 0-15,0 0 16,0 0-16,0 0 15,0 0-15,0 0 16,0 0-16,24-3 16,14-6-16,22-6 15,-10 10-15,-3-1 16,-1 2-16,-8 8 0,-6 4 16,-11 7-16,-4-3 15,-5 3-15,0-1 16,-3 7-16,-2 3 15,-10-1-15,-3 4 16,-7 0-16,-8-1 16,1-2-16,-4 1 0,-5-6 15,-3-1-15,-5-3 16,1-6-16,8-2 16,1-11-16,6-2 15,7-2-15,4-8 16,10-2-16</inkml:trace>
  <inkml:trace contextRef="#ctx0" brushRef="#br4" timeOffset="370410.7356">26125 10628 0,'0'0'0,"0"0"16,0 0-16,0 0 15,0 0-15,0 0 16,0 0-16,0 0 16,10 0-16,7 0 15,6 0-15,4-9 16,-10-6-16,1-3 15,-6 0-15,4-2 0,-10 0 16,2-8-16,5-1 16,-2-3-16,4-11 15,2 2-15,1-1 16,-18 42-16,18-44 16,-18 44-16,0 0 15,0 0-15,12-41 0,-12 41 16,0 0-1,0 0-15,11-35 0,-5 10 16,-6 25 0,6-11-16,-6 11 0,6 5 15,4 17-15,-7 4 16,3 4-16,-4-1 16,5 7-16,-1-1 15,0 1-15,2-4 16,-2 4-16,3-2 0,-3-6 15,0-1-15,-1-3 16,-2-3-16,-3-7 16,0-5-16,-5-6 15,-7-3-15</inkml:trace>
  <inkml:trace contextRef="#ctx0" brushRef="#br4" timeOffset="373751.656">26825 5635 0,'0'0'0,"0"0"15,0 0-15,0 0 16,0 0-16,0 0 0,0 0 16,0 0-1,0 0-15,0 0 0,0 0 16,0 0-1,0 23-15,0 12 0,0 19 16,0-6-16,0-1 16,-9 3-16,-6 0 15,-2 4-15,2-1 16,-3 7-16,-1 4 0,8 8 16,-1 4-16,3 5 15,3 5-15,-3 2 16,0 1-16,1 6 15,2 1-15,0 7 16,-3 21-16,3 9 16,-3-6-16,9-2 15,-2-15-15,2 5 0,2 3 16,1-2-16,0-4 16,0-2-16,0 2 15,5 1-15,2-4 16,4-2-16,-1-9 15,1-4-15,-3-16 16,-1-13-16,1 0 16,3 0-16,-6-2 0,-8-63 15,9 61-15,-9-61 16,5 60-16,-5-60 16,0 0-16,0 0 15,0 56-15,0-56 16,-2 39-16,2-39 15,-9 21-15,0-25 16,-1-7-16</inkml:trace>
  <inkml:trace contextRef="#ctx0" brushRef="#br4" timeOffset="374722.7478">26591 5850 0,'0'0'0,"0"0"16,0 0-16,0 0 15,0 0-15,0 0 16,0 0-16,0 0 16,0 0-16,0 0 15,0 0 1,0 0-16,0 0 0,0 0 16,0 0-16,0 0 0,0 0 15,6-11-15,-3-16 16,8-5-16,-2 11 15,1 4-15,1-2 16,0-2-16,2 4 16,-5-4-16,1 6 15,-2 1-15,-5 2 16,4 6-16,-3 0 16,0 0-16,3 3 0,-4 6 15,5 6-15,-4 0 16,3 3-16,-4 2 15,4 7-15,3 0 16,1 3-16,-4 3 16,3 2-16,-1 0 15,2 3-15,-5 4 16,4-4-16,3 4 16,0 0-16,-1 0 0,4 2 15,-15-38 1,9 39-16,-3 2 0</inkml:trace>
  <inkml:trace contextRef="#ctx0" brushRef="#br4" timeOffset="375729.5237">26641 9680 0,'0'0'0,"0"0"0,0 0 15,0 0-15,0 0 16,0 0-16,0 0 16,0 0-16,0 0 15,9 21-15,0 11 16,5 13-16,-2-4 16,0 3-16,-6 4 15,-3 3-15,0-1 16,-3 0-16,-6 3 15,-3-6-15,4-8 0,5-39 16,-7 39-16,7-39 16,-6 41-16,6-41 15,-3 48-15,3-48 16,0 0-16,0 0 16,0 38-16,0-38 0,3 29 15</inkml:trace>
  <inkml:trace contextRef="#ctx0" brushRef="#br4" timeOffset="376211.5326">26543 9678 0,'0'0'16,"0"0"-16,0 0 16,0 0-16,0 0 0,0 0 15,0 0-15,14-4 16,14-10-16,7-2 15,1 2-15,-3 5 16,-1 6-16,-2-3 16,-4 6-16,1 3 15,-1 6-15,-2 9 16,-3 0-16,-9 0 0,-4-2 16,-8 2-16,-6 3 15,-2 3-15,-7-3 16,-3 2-16,-5 1 15,-1 0-15,-3 0 16,2-7-16,-3 1 16,4-3-16,3-3 15,4-7-15,5-2 0,6-3 16,3-6-16</inkml:trace>
  <inkml:trace contextRef="#ctx0" brushRef="#br4" timeOffset="376791.9861">26947 9784 0,'0'0'15,"0"0"-15,0 0 16,0 0-16,0 0 16,0 0-1,0 0-15,0 0 0,0 0 0,0 0 16,0 0-16,23-12 16,7-3-16,5-2 15,-5 5-15,-6 5 16,-1 4-16,-2 3 15,-7 0-15,-1 6 16,-5 0-16,-2 7 16,-9 1-16,0 7 15,-5 0-15,-5 3 0,-4 2 16,-4 0-16,-1 4 16,0-3-16,1-1 15,4-2-15,4 0 16,5-1-16,5-5 15,6 0-15,2-3 16,4-3-16,9-4 16,6 2-16,6-10 15,3 2-15,-33-2 0,40 0 16,-40 0-16,0 0 16,41-2-16,-41 2 15,0 0-15,40-6 16,-40 6-16,23 3 15</inkml:trace>
  <inkml:trace contextRef="#ctx0" brushRef="#br5" timeOffset="404176.3801">3738 15020 0,'0'0'0,"0"0"15,0 0-15,0 0 0,0 0 16,0 0-16,0 0 16,0 0-16,0 0 15,-2 9-15,-7-1 16,-5 6-16,0-1 15,-2-1-15,-2-6 16,-3-2-16,-3-3 16,1 6-16,-1-1 15,0-2-15,0-2 16,1-2-16,-1 0 0,-9 0 16,33 0-16,-35-6 15,35 6-15,-44-6 16,-6-1-16,50 7 15,-63-14-15,63 14 16,-65-22-16,1 3 16,3-8-16,5-3 15,5 0-15,7 1 0,-3-3 16,5-4-16,1 1 16,2-4-16,1-3 15,0-1-15,-1 1 16,2-3-16,3-3 15,-2-5-15,0-3 16,3 0-16,1-3 16,3-3-16,-1-4 0,3-2 15,0 0 1,-3 0-16,4-3 0,-1 0 16,1 0-16,0 0 15,1 3-15,1-3 16,3 2-16,2-5 15,0 3-15,1 3 16,4-3-16,8-6 16,4 0-16,-2 0 0,8 3 15,-2 0-15,8 3 16,-3-3-16,3 5 16,1 2-16,3-4 15,-1 0-15,4-1 16,2 2-16,4 2 15,1-4-15,2 4 16,2 0-16,0 3 16,5-3-16,2 3 0,2-1 15,1 1 1,3 1-16,1 1 0,0 6 16,-1 1-16,4 6 15,-5 3-15,9-1 16,-5 1-16,4 2 15,0 4-15,-1 0 16,-4 2-16,2 0 16,-3 4-16,2-1 0,-1 7 15,-43 29-15,42-33 16,4 1-16,-46 32 16,47-33-16,-47 33 15,47-30-15,-47 30 16,42-27-16,-42 27 15,0 0-15,35-23 16,-35 23-16,0 0 16,0 0-16,33-23 0,-33 23 15,0 0-15,0 0 16,30-18-16,-30 18 16,0 0-16,0 0 15,23-21-15,-23 21 16,0 0-16,0 0 15,18-15-15,-18 15 16,0 0-16,0 0 0,16-14 16,-16 14-16,0 0 15,0 0-15,8-16 16,-8 16-16,0 0 16,0 0-16,3-14 15,-3 14-15,0 0 16,-3-18-16,3 18 15,0 0-15,-14-15 16,14 15-16,0 0 0,-22-15 16,22 15-1,-29-15-15,29 15 0,0 0 16,0 0 0,-39-12-16,39 12 0,0 0 15,0 0-15,-35-8 16,35 8-16,0 0 15,0 0-15,-29-6 16,29 6-16,0 0 16,-22-2-1,22 2-15,0 0 0,0 0 0,12 0 16,12 5-16,-24-5 16,32 3-16,-32-3 15,39 6-15,-39-6 16,47 5-16,-47-5 15,0 0-15,51 6 16,-51-6-16,0 0 0,59 9 16,-59-9-16,0 0 15,0 0-15,50 12 16,-50-12-16,0 0 16,43 18-16,-43-18 15,26 21-15,-26-21 16,0 0-16,16 24 15,-16-24-15,7 29 0,-7-29 16,0 35-16,-5 4 16,-3 2-16,-8-5 15,16-36-15,-15 39 16,-9-5-16</inkml:trace>
  <inkml:trace contextRef="#ctx0" brushRef="#br5" timeOffset="410575.1341">3107 15434 0,'0'0'0,"0"0"16,0 0-16,0 0 15,0 0-15,0 0 16,0 0-16,0 0 15,0 0-15,0 0 0,0 0 16,0 0-16,0 0 16,0 0-16,0 0 15,0 0-15,0 0 16,0 0-16,0 0 16,0 0-16,0 0 15,0 0-15,0 0 16,0 0-16,0 0 15,0 0-15,0 0 0,0 0 16,0 0-16,0 0 16,9 11-16,-1 5 15,8 7-15,-3-2 16,-4-3-16,-4-5 16,1-5-16,-3 0 15,0 5-15,-3-6 16,3-2-16,-3 1 0,2-1 15,2-2-15,-1 3 16,-3 1-16,3 1 16,0 0-16,-3 5 15,3-1-15,-3-1 16,4 1-16,-2 3 16,0 0-16,4-1 15,-1 1-15,-3 3 16,0-2-16,1-2 15,0-2-15,-3 0 16,0-4-16,3-2 0,-3 3 16,0 0-16,0-3 15,0 0-15,0-3 16,0 0-16,0 0 16,0 0-16,0 3 15,0-6-15,0 3 16,0 0-16,0-3 0,0 0 15,0 2-15,0-2 16,0 0-16,0 0 16,0 0-16,0 0 15,0 0-15,3 0 16,0 0-16,2 0 16,5-2-16,2 2 0</inkml:trace>
  <inkml:trace contextRef="#ctx0" brushRef="#br5" timeOffset="411166.462">5802 15257 0,'0'0'0,"0"0"15,0 0-15,0 0 16,0 0-16,0 0 16,0 0-16,0 20 0,0 16 15,0 14-15,0-6 16,0-2-16,0-1 15,0-8-15,0-6 16,0-5-16,7-6 16,1-7-16,16-2 15,6-4-15,5-1 16,4-4-16,9-5 0,7-9 16,20-6-1,7-4-15,5-5 0,10-8 16,31-14-16,26-11 15,9-14-15,-11 4 16,-28 7-16,-30 13 0,-19 10 16</inkml:trace>
  <inkml:trace contextRef="#ctx0" brushRef="#br5" timeOffset="411912.3687">3259 16074 0,'0'0'0,"0"0"15,0 41-15,-9 39 16,-3 48-16,6 28 16,12 2-16,15-4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2:24:49.76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6564 7829 0,'0'0'0,"0"0"0,0 0 16,0 0-16,0 0 16,0 0-16,0 0 15,-14-3-15,-16-12 16,-9-2-16,9-1 16,7 3-1,2 3-15,0 3 0,-6 0 16,4 0-16,-6 3 15,2-3-15,-6 4 16,-2 2-16,35 3 0,-39-6 16,-8-1-1,-5 2-15,52 5 0,-64-6 16,64 6-16,-77-3 16,-3 0-16,-4 0 15,8 3-15,2 3 16,2 0-16,2 3 15,-3 2-15,3 2 0,1-2 16,-1 4 0,1 0-16,4 0 0,-3 0 15,2-3-15,-1 6 16,-1-3-16,-1 6 16,4-4-1,5 4-15,4 0 0,6 3 0,2-4 16,48-17-16,-43 24 15,43-24-15,-42 29 16,42-29-16,-39 39 16,39-39-16,-29 41 15,29-41-15,-19 48 16,10 2-16,13-5 16,4-7-1,8-4-15,5 0 0,8-1 16,9 3-16,13 2 15,3-2-15,4-7 16,5 4-16,5-4 16,3-2-16,3-4 0,3-2 15,0 0-15,3-3 16,4-3-16,2-3 16,2-3-16,1-7 15,-3 1-15,6-3 16,-3-3-16,0-2 15,0-6-15,0-5 16,-4-2-16,-1-3 16,-4 1-16,-1-7 0,-4-3 15,-4-3-15,-8 1 16,-2 0-16,-4-2 16,-6 0-16,-7-2 15,-6 3-15,-6 1 16,-7 5-16,-10-2 15,-3 2-15,-7-3 16,-10 3-16,-13 0 16,-12 1-16,-15 2 15,-19 1-15,-12 8 16,-5 3-16,-15 4 0,-7 2 16</inkml:trace>
  <inkml:trace contextRef="#ctx0" brushRef="#br0" timeOffset="5086.2073">7143 8193 0,'0'0'0,"0"0"16,0 0-16,0 0 15,0 0-15,0 0 16,0 0-16,0 0 16,0 0-16,0 0 0,0 0 15,0 0-15,0 0 16,0 0-16,0 0 15,21-3-15,14-15 16,6-3-16,-5 4 16,-4 2-16,1 0 15,-1 1 1,8 1-16,1-4 0,6 2 16,3-3-16,16 0 15,-5-2-15,5 0 0,3-2 16,1 2-16,2 2 15,2-3-15,3 1 16,3 2-16,4 0 16,3-3-16,3 0 15,1 1 1,1 2-16,0 4 0,0-5 16,3 2-16,0 1 15,4-1-15,21 0 0,5 1 16,6 2-16,2 5 15,-11 0-15,-17 3 16,-6 3 0,-1 0-16,2 0 15,-4 3-15,-16 0 0,-6 3 16,3 0-16,3 3 16,0 0-16,1 6 0,-5 0 15,8-4 1,-8 2-16,5 1 0,-8 4 15,1-4-15,-8 2 16,-4 1-16,-62-14 16,66 18-16,-66-18 15,67 18-15,-67-18 16,71 21-16,-71-21 0,75 24 16,-8-4-16,-67-20 15,0 0-15,63 24 16,-63-24-16,0 0 15,56 20-15,-56-20 16,0 0-16,56 27 16,-56-27-16,0 0 15,0 0-15,51 24 16,-51-24-16,0 0 16,0 0-16,48 20 0,-48-20 15,0 0-15,40 22 16,-40-22-16,0 0 15,40 18-15,-40-18 16,0 0-16,0 0 16,29 14-16,-29-14 15,0 0-15,30 15 16,-30-15-16,0 0 0,0 0 16,29 15-16,-29-15 15,0 0-15,0 0 16,30 12-1,-30-12-15,0 0 0,0 0 16,23 11-16,-23-11 16,0 0-16,0 0 15,21 9-15,-21-9 16,0 0-16,0 0 16,18 9-16,-18-9 0,0 0 15,0 0-15,16 3 16,-16-3-16,0 0 15,0 0-15,8 3 16,-8-3-16,0 0 16,0 0-16,6-6 15,-6 6-15,0 0 0,-3-12 16,3 12-16,0 0 16,0 0-16,-6-17 15,6 17-15,0 0 16,-11-21-16,11 21 15,-18-23-15,18 23 16,0 0-16,0 0 16,-22-25-16,22 25 0,0 0 15,0 0-15,-17-18 16,17 18-16,0 0 16,0 0-16,-15-11 15,15 11-15,-6-3 16,6 3-16,3 5 15,-3-5-15,12 13 16,-12-13-16,0 0 16,17 14-16,-17-14 15,0 0-15,0 0 16,15 21-16,-15-21 0,0 0 16,0 0-16,16 18 15,-16-18-15,5 21 16,-5-21-16,0 0 15,-5 17-15,5-17 0,-18 21 16,-6 2-16,24-23 16,-30 24-1,-5 0-15</inkml:trace>
  <inkml:trace contextRef="#ctx0" brushRef="#br0" timeOffset="9589.2767">2908 8371 0,'0'0'0,"0"0"16,0 0-16,0 0 0,0 0 15,0 0 1,0 0-16,0 0 0,0 0 16,0 0-16,28 0 15,19 0-15,24 0 16,-1 0-16,3 0 15,-3-6-15,-1-3 16,-4 0-16,0-6 16,-9 1-16,-56 14 15,51-12-15,-51 12 0,0 0 16,53-12-16,-53 12 16,0 0-16,48-15 15,-48 15-15,29-15 16,-29 15-16,0 0 15,6-14-15,-6 14 0,-6-12 16,6 12 0,-17-12-16,17 12 0,0 0 15,0 0-15,-27-9 16,27 9-16,0 0 16,0 0-16,-33-6 15,33 6-15,0 0 16,-24-3-16,24 3 15,-8 0-15,13 0 16,-5 0-16,15 6 16,9-3-16,-24-3 15,0 0-15,0 0 16,33 9-16,-33-9 16,0 0-16,0 0 15,30 12-15,-30-12 0,0 0 16,23 15-16,-11-1 15,-12 4-15,-9 0 16,-9 3-16,18-21 16,-23 21-16,23-21 15,-42 23-15</inkml:trace>
  <inkml:trace contextRef="#ctx0" brushRef="#br0" timeOffset="10339.3494">498 8312 0,'0'0'15,"0"0"-15,0 0 16,0 0-16,0 0 16,0 0-16,0 0 15,0 0-15,0 0 16,0 0-16,19 17 15,5 7-15,9 9 16,-10-4-16,4 1 0,-2 6 16,3 5-16,-1 4 15,3 8-15,0 6 16,-30-59-16,29 56 16,-29-56-16,26 62 15,-2 4-15,-24-66 16,21 59-16,-21-59 15,0 0-15,16 53 16</inkml:trace>
  <inkml:trace contextRef="#ctx0" brushRef="#br0" timeOffset="10990.0919">324 8383 0,'0'0'0,"0"0"0,0 0 16,0 0-16,0 0 16,24-12-16,8-9 15,10-8-15,0 2 16,-8 4-16,3-1 16,2 1-16,-1-5 15,6 4-15,7-5 0,-1 5 16,-50 24-16,52-20 15,-52 20-15,57-16 16,-57 16-16,58-6 16,-58 6-16,52 4 31,-4 5-31,-12 8 0,-8 10 16,-3 6-16,-25-33 15,20 39-15,-20-39 16,18 50-16,-18-50 0,15 65 15,-7 6-15,-4-3 16,-4-6-16,-6-6 16,-6-2-16,-5-4 15,-3-3-15,-2-5 16,22-42-16,-24 32 16,24-32-16,-29 36 15,29-36-15,-34 33 0,34-33 16,0 0-16,0 0 15,-41 32-15</inkml:trace>
  <inkml:trace contextRef="#ctx0" brushRef="#br0" timeOffset="11441.6484">1259 8116 0,'0'0'0,"0"0"0,0 0 15,0 0-15,0 0 16,0 0-16,0 0 15,0 0-15,0 0 16,0 0-16,0 0 16,0 0-16,16 18 15,8 9-15,5 5 16,-7-5-16,-1-3 0,-1 3 16,2-4-16,-1-2 15,-5-1-15,0-2 16,-4 0-16,-4-3 15,1-6-15,-1 0 16,-2-6-16,-3-6 0</inkml:trace>
  <inkml:trace contextRef="#ctx0" brushRef="#br0" timeOffset="11654.2665">1105 7900 0,'0'0'16,"0"0"-16,0 0 16,0 0-16,0 0 15,0 0-15,0 0 16,0 0-16</inkml:trace>
  <inkml:trace contextRef="#ctx0" brushRef="#br0" timeOffset="12175.6804">1288 7900 0,'0'0'0,"0"0"16,0 0-16,0 0 15,0 0-15,0 0 16,19 15-16,12 8 16,8 8-16,-10-5 15,1 1-15,0-4 16,-4 4-16,2 0 16,-5-4-16,-23-23 15,0 0-15,0 0 0,17 24 16,-17-24-16,0 0 15,19 18-15,-8-4 16,-1-4 0,-8-8-16,0-4 0,-4-8 15,0-7-15,-2-4 16,2-3-16,-4-6 16,1-2-16,3 0 0,2-7 15,0 1-15,7 2 16,-5-2-16,10 5 15,2 1-15</inkml:trace>
  <inkml:trace contextRef="#ctx0" brushRef="#br0" timeOffset="12742.4412">1770 7797 0,'0'0'0,"0"0"15,0 0-15,0 0 16,0 0-16,0 0 15,0 0-15,0 0 16,0 0-16,18-15 16,7-13-16,4-4 15,-7 3-15,-6-1 16,-4-2-16,-2 2 0,-4 4 16,-6 2-16,0 3 15,-4 3-15,-4 3 16,-2 3-16,0 4 15,-2 2-15,-1 6 16,-2 8-16,0 1 16,3 6-16,-1 3 15,5 9-15,5 0 16,0 2-16,9 0 16,0 4-16,7-6 15,1-1-15,3-2 0,4-3 16,6-6-16,1-4 15,-3-4-15,-1-7 16,3-9-16,1-3 16,-6-10-16,-1 2 15,-4-7-15,-1-2 16,-5-7-16</inkml:trace>
  <inkml:trace contextRef="#ctx0" brushRef="#br0" timeOffset="13079.1411">2076 7268 0,'0'0'0,"0"0"16,0 0-16,0 0 15,0 0-15,0 0 16,0 0-16,0 0 0,0 0 16,0 0-16,0 0 15,0 0-15,0 0 16,0 0-16,0 0 15,0 25-15,0 17 16,0 20 0,2-9-16,5-12 0,-1-8 0,5-9 15,4 3-15,3-7 16,5-2-16,5-3 16,4-10-16,1-2 15,-1-8-15,0-7 16,3-6-16,-4-2 15,1-10-15,-5-6 16,1-2-16,-3-1 16,1-5-16</inkml:trace>
  <inkml:trace contextRef="#ctx0" brushRef="#br0" timeOffset="13442.8411">2423 7009 0,'0'0'16,"0"0"-16,0 0 15,0 0-15,-3 0 16,-12 0-16,1 0 0,-5 0 16,6 0-16,0 0 15,5 0 1,4 0-16,1 0 0,3 0 16,0 8-16,7 2 15,-5 7-15,4 1 16,0 0-16,1-3 15,-2 3-15,3-1 16,4-2 0,1-1-16,1 2 0,4-7 0,-4-1 15,5-2-15,1 0 16,2-6-16,-2 0 16,-2-3-16,3-6 15,-4 1-15,3-8 16,-2-4-16,-4-7 15,-1 1-15,-2-1 0,-2 0 16,-9-3-16</inkml:trace>
  <inkml:trace contextRef="#ctx0" brushRef="#br0" timeOffset="13678.8482">2675 6781 0,'0'0'15,"0"0"-15,0 0 16,0 0-16,0 0 0,0 0 16,14 17-16,5 13 15,5 3-15,-8-6 16,3-1-16,-2 0 16,1-2-16,0 0 15,-3-1-15,0-1 16,-3-8-16,-1-2 15,0-9-15,-3 0 0</inkml:trace>
  <inkml:trace contextRef="#ctx0" brushRef="#br0" timeOffset="13902.8435">2506 6665 0,'0'0'0,"0"0"0,0 0 15,0 0-15,0 0 16,0 0-16,0 0 16,0 0-16,0 0 15,0 0-15,0 0 0,0 0 16</inkml:trace>
  <inkml:trace contextRef="#ctx0" brushRef="#br0" timeOffset="14278.9141">2829 6751 0,'0'0'15,"0"0"-15,0 0 16,0 0-16,10 14 0,1 10 15,12 12-15,-2-15 16,3-9-16,-4-3 16,-2-4-16,3-2 15,1-3-15,-2-8 16,1-7-16,-3-3 16,-7-3-16,1-6 0,-7-2 15,-5-1-15,-5-2 16,-4 2-16,-3 1 15,-4 2-15,-6 6 16,-5 3-16,-1 9 16,-1 7-16,3 2 15,-2 6-15,3 5 16,5 7-16,4-1 16,6 8-16,4-5 0,4-2 15,4-3-15,7-4 16</inkml:trace>
  <inkml:trace contextRef="#ctx0" brushRef="#br0" timeOffset="14744.9906">3033 6318 0,'0'0'0,"0"0"0,0 0 16,0 0-16,0 0 15,0 0-15,0 0 16,0 0-16,0 0 16,15 24-16,6 9 15,7 12-15,-6-4 16,-4-6-16,0-2 0,-3-1 16,-3-8-16,-3-6 15,0-4-15,-5-1 16,0-4-16,-4-7 15,-2-7-15,-4-7 16,-3-9-16,2-3 16,-1-9-16,2-2 15,0 0-15,2-3 16,4 6-16,0 1 0,2 4 16,0 10-16,7 2 15,0 6-15,6 6 16,2 6-16,1 8 15,3 7-15,2 12 16,1-1-16,-2 4 16,-22-33-16,26 30 0,5-9 15,0-7-15,1-11 16,4-3-16</inkml:trace>
  <inkml:trace contextRef="#ctx0" brushRef="#br0" timeOffset="15549.1386">3539 4989 0,'0'0'0,"0"0"16,0 0-16,16 27 0,8 11 15,11 15 1,5 1-16,-1 2 0,1 3 16,2-3-16,2-2 15,0 2-15,-2-3 16,-1 1-16,-2-4 15,-7-2-15,2-7 16,-34-41-16,25 41 0,-25-41 16,0 0-16,0 0 15,16 36-15,-16-36 16,0 0-16,0 0 16,11 32-16,-11-32 15,3 24-15,-9-15 16,0-18-16,-2-9 15,8 18-15,-10-26 16,10 26-16,-4-39 16,0-8-16,4 47 0,0-48 15,0 48 1,11-46-16,10 1 16,10 9-16,1 9 15,-32 27-15,35-15 0,-35 15 16,33 3-16,-33-3 15,29 18-15,-29-18 16,21 33-16,-21-33 16,12 42-16,-12-42 15,-2 47-15,-11 0 16,13-47-16,-18 41 16,18-41-16,-26 37 0,26-37 15,-33 26-15,1-14 16,32-12-16,-20 0 15,7-15-15</inkml:trace>
  <inkml:trace contextRef="#ctx0" brushRef="#br0" timeOffset="16153.8271">4501 5193 0,'0'0'16,"0"0"-16,0 0 0,0 0 16,0 0-16,0 0 15,0 0-15,0 0 16,0 0-16,0 0 15,-11 18 1,-10 6-16,-4 11 0,8-8 16,1 3-16,6-4 0,-3 3 15,4 2 1,3-2-16,4-3 0,2-2 16,2-6-16,4 0 15,3-6-15,4 0 16,0-10-16,5-2 15,2-8-15,-6-4 16,0-6-16,1-6 16,-6-2-16,-3-4 15,-3-3-15,-3 4 0,0 3 16,-3-1-16,3 3 16,-2 3-16,2 3 15,0 3-15,-4 4 16,8 4-16,-2 5 15,4 2-15,3 2 16,5 8-16,4-2 0,3 4 16,2 6-16,1 0 15,3 0-15,3 0 16,-4-3-16,1-7 16,0-2-16,-4-6 15,1-6 1,-3-9-16,-1-5 0</inkml:trace>
  <inkml:trace contextRef="#ctx0" brushRef="#br0" timeOffset="16945.3228">4770 4823 0,'0'0'0,"0"0"0,0 0 16,0 0-16,0 0 0,-11 18 16,-7 5-16,0 10 15,6-6-15,7-3 16,2 2-16,3-2 16,5-4-16,7 1 15,0-6-15,8-3 16,1-3-16,7 0 15,1-6-15,1-3 0,2-6 16,1 3-16,-3-3 16,-3 4-16,-3-2 15,-7 8-15,1-2 16,-10 4-16,-2 6 16,-3 2-16,-6 2 15,-6 1-15,-6 4 16,1 2-16,14-23 0,0 0 15,0 0-15,-18 27 16,18-27-16,-12 21 16,12-21-16,-8 12 15,8-6-15,0-10 16,6-4-16,5-4 16,7-6-16,-1 0 15,4-8-15,3-7 16,0 1-16,0-4 0,-4 3 15,-1 1 1,-5 1-16,-3-1 0,-1 6 16,-5 0-16,-2-1 15,-3 3-15,-3 3 16,-2 4-16,-1 1 16,-3 5-16,-3 2 15,1 3-15,-5 3 0,5 6 16,-5 6-1,2 3-15,4 5 16,1 4-16,4 3 0,5-1 16,5 7-16,7-3 15,6-3-15,-18-24 16,25 23-16,-25-23 16,35 15-1,-35-15-15,44 6 0,6-9 16,7-10-16,-6-6 0,-10-8 15,-41 27-15,30-27 16,-30 27-16,21-36 16</inkml:trace>
  <inkml:trace contextRef="#ctx0" brushRef="#br0" timeOffset="17234.7655">5794 4749 0,'0'0'16,"0"0"-16,0 0 15,0 0-15,0 0 16,0 0-16</inkml:trace>
  <inkml:trace contextRef="#ctx0" brushRef="#br0" timeOffset="23495.9346">6767 8810 0,'0'0'16,"0"0"-16,0 0 16,0 0-16,0 0 15,0 0-15,0 0 16,0 0-16,0 0 0,0 0 16,0 0-16,-3-4 15,-16-13-15,1-4 16,-5 0-1,5 9-15,-3 1 0,1 2 16,-7-6-16,-3 3 16,-3 3-16,-2 0 15,-7-3-15,-2 4 16,-7 0-16,-8-5 16,-7 4-16,1 0 0,-2 2 15,-8 2-15,1 2 16,-7 0-16,2 3 15,-7 0-15,3 6 16,-3 3-16,-2 3 16,-2 0-16,2 6 15,-2 2-15,1 7 16,6 2-16,4 7 0,4-1 16,7 4-16,8 2 15,11 1-15,4 2 16,6 1-16,7 2 15,32-47-15,-24 53 16,10 4-16,7 2 16,14-3-16,7 1 15,12-7-15,10-3 16,9-3-16,8-1 16,11-8-16,15-3 0,1-5 15,8 0-15,4-7 16,4-2-16,4-4 15,28 2-15,17-11 16,2-2-16,-10-6 16,-6-2-16,-15-4 15,-16-6-15,7-3 16,0 0-16,0-8 0,-9-1 16,-4-5-16,-14-7 15,-18 6-15,-8-2 16,-1-6-16,-9-4 15,-44 45-15,39-50 16,-39 50-16,31-54 16,-17-2-16,-11 0 0,-24 8 15,-21 4-15,-20 8 16,-27 7-16,-20-1 16</inkml:trace>
  <inkml:trace contextRef="#ctx0" brushRef="#br0" timeOffset="29611.3537">7469 9210 0,'0'0'0,"0"0"15,0 0-15,0 0 16,0 0-16,23-4 16,25-13-16,14-10 15,-5 0-15,2-2 16,3-1-16,3 0 16,1 1-16,4-1 0,7-3 15,6 1-15,3-1 16,0 1-16,4-1 15,4 1-15,25-4 16,3 1-16,-1 6 16,-2 1-16,2 2 15,1-4-15,1 6 16,6 3-16,4 4 0,-2-1 16,6 0-16,-5 1 15,1 7-15,1 4 16,-3 4-16,-4 2 15,0 0-15,-2 2 16,-9-2-16,-8 4 16,-3 4-16,-7 4 15,-1-3-15,-7 0 16,-13 0-16,-9 0 0,3 0 16,4 2-16,-2 2 15,-2-2-15,4 4 16,-10 0-16,-2 3 15,-4 0-15,-59-18 16,46 17-16,-46-17 16,0 0-16,49 18 15,-49-18-15,0 0 0,0 0 16,41 21-16,-41-21 16,0 0-16,0 0 15,23 9-15,-23-9 16,0 0-16,0 0 15,12-4-15,-12 4 16,0 0-16,6-14 16,-6 14-16,0 0 15,0 0-15,0-22 16,0 22-16,0 0 0,0 0 16,-3-25-16,3 25 15,0 0-15,0 0 16,0-30-16,0 30 15,0 0-15,0-27 16,0 27-16,9-15 16,-9 15-16,12-3 0,-12 3 15,18 6-15,-18-6 16,24 18-16,-24-18 16,0 0-16,23 24 15,-23-24-15,0 0 16,21 30-16,-21-30 15,15 32-15,-15-32 16,2 30-16,-2-30 0,-8 30 16,8-30-16,0 0 15,0 0-15,-12 32 16,0 9-16</inkml:trace>
  <inkml:trace contextRef="#ctx0" brushRef="#br0" timeOffset="30145.4027">12416 9630 0,'0'0'0,"0"0"15,0 0-15,0 0 16,0 0-16,0 0 16,0 0-16,0 0 15,-11 0-15,-10-6 16,-9 0-16,7 3 15,4 0-15,7 1 16,4 2-16,5 0 0,0 0 16,3-4-16,0-2 15,6 0-15,6 4 16,-1-5-16,7 1 16,6 1-16,3 2 15,5-3-15,6 3 16,2-3-16,4 3 15,1 0-15,-4 0 0,1 3 16,-3 0-16,-39 0 16,35-3-16,-35 3 15,0 0-15,0 0 16,35 0-16,-8 0 16,-13 3-16,-10 0 15,-14 0-15,-5 0 0</inkml:trace>
  <inkml:trace contextRef="#ctx0" brushRef="#br0" timeOffset="30372.5561">12411 9579 0,'0'0'0,"0"0"15,0 0-15,-12 6 16,-6-3-16,-6 3 16,19 0-16,13-6 15,13 3-15,9-3 0,8 0 16,10 0-1,8 0-15,9 0 0,4 0 16,-69 0-16,76 0 16,-76 0-16,75 7 31,-75-7-31,44 5 0,-41 1 16,-23 1-16</inkml:trace>
  <inkml:trace contextRef="#ctx0" brushRef="#br0" timeOffset="38156.5708">6173 9899 0,'0'0'15,"0"0"-15,0 0 16,0 0-16,0 0 16,0 0-16,0 0 0,0 0 15,-3-12 1,-14-14-16,-7-1 0,0 6 16,3 3-16,-3 4 15,-2 2-15,-4-2 16,-2 2-16,-1-1 15,-6-2-15,0 4 16,-2 1-16,-2 2 16,-3 2-16,-5 0 15,-4 3-15,-8 3 0,2 3 16,-2 1-16,-3 1 16,1 4-16,2 3 15,-1 5-15,-2 2 16,7 1-16,0 1 15,5 5-15,1-2 16,6 6-16,3-4 0,1 0 16,43-26-1,-35 27-15,35-27 0,-32 36 16,32-36-16,-30 42 16,30-42-16,-29 60 15,8 1-15,11-4 16,7-4-16,13-3 15,1-6-15,11-8 0,1 0 16,9-1-16,1-2 16,6-1-16,11 4 15,3-1-15,4-2 16,3-3-16,-1-6 16,2-1-16,8-2 15,-4-3-15,3-4 0,1 1 16,5-6-16,-4-3 15,5 0-15,-4-6 16,2-4-16,3-1 16,-3-1-16,2-6 15,-4-3-15,-3-3 16,0-5-16,-4-4 16,-4-2-16,-3-5 15,-7 2-15,-2-2 16,-1-6-16,-9-1 15,-3-3-15,-4-4 16,-4-6-16,-12-2 0,-7 0 16,-13-3-16,-11 3 15,-13-3-15,-10 8 16,-17 1-16,-17 5 16,-20 3-16,-37-2 15,-34 6-15,-13 18 16,-7 10-16,-6 5 0</inkml:trace>
  <inkml:trace contextRef="#ctx0" brushRef="#br0" timeOffset="40382.6768">6455 10148 0,'0'0'15,"0"0"-15,0 0 0,0 0 16,0 0-16,0 0 16,23-2-16,22-16 15,8 0-15,3-6 16,0 3-16,6 0 0,4-2 15,5-4-15,4 4 16,8-5-16,6 4 16,5-2-16,25 0 15,6 2-15,0 4 16,-2-2-16,5 5 16,5-1-16,-2 7 0,0-1 31,4 5-31,5 1 0,5 4 15,0-5-15,1 7 0,3 0 16,-2 3-16,2 1 16,-4 4-16,0 5 15,-3-2-15,-2 7 16,-1-1-16,-5 5 16,-9 1-1,-11-2-15,2-1 0,3 1 16,-7 3-16,4-1 0,0 4 15,-1 0-15,-9 3 16,-4-5-16,-7 0 16,-21-8-16,-9 4 15,-5 0-15,-1 2 16,-3-4-16,-56-19 16,0 0-16,54 21 15,-54-21-15,0 0 0,0 0 16,47 18-16,-47-18 15,0 0-15,0 0 16,38 14-16,-38-14 16,0 0-16,0 0 15,23 6-15,-23-6 16,0 0-16,0 0 16,16 3-16,-16-3 15,0 0-15,0 0 0,11 3 16,-11-3-16,0 0 15,0 0-15,9 0 16,-9 0-16,0 0 16,0 0-16,6-3 15,-6 3-15,0 0 16,0-9-16,0 9 16,0 0-16,0 0 15,-6-14-15,6 14 0,0 0 16,0 0-16,-9-22 15,9 22-15,0 0 16,0 0-16,-8-20 16,8 20-16,-3-16 15,3 16-15,3-5 16,-3 5-16,11 2 16,8 7-16,5 10 0,2-2 15,-26-17-15,29 21 16,-29-21-16,30 27 15,-30-27-15,0 0 16,0 0-16,29 29 16,-29-29-16,25 29 15,-25-29-15,8 27 16,-10 0-16,-17-4 16,-13 2-16,-13-4 0,-11-7 15</inkml:trace>
  <inkml:trace contextRef="#ctx0" brushRef="#br0" timeOffset="42715.5648">6386 10871 0,'0'0'0,"0"0"16,0 0-16,0 0 16,0 0-16,0 0 15,0 0-15,0 0 0,-3-3 16,-11-12-16,-7-7 16,4 5-16,-4-1 15,0 7 1,-3 2-16,-3 0 15,-2-3-15,-4 3 0,-3 0 16,-2 1-16,-4-2 16,-5 2-16,-3-4 15,-13 0-15,-2 6 16,-4 0-16,-1 4 16,-4-2-16,-1 8 15,-1 1-15,-2 1 0,-1 9 16,-5-1-16,1 10 15,3 0-15,3 6 16,0-1-16,3 4 16,8 0-16,1 2 15,6 4-15,5 2 16,8 0-16,5 4 0,7 3 16,34-48-16,-27 56 15,12 8-15,10 5 16,8-4-16,5 0 15,13 0-15,10 1 16,7-4-16,9-4 16,9-1-16,9-4 15,4 1-15,8-7 0,3-3 16,6-2-16,2-7 16,4-2-16,0-4 15,0-5-15,4-3 16,-4-6-16,0-7 15,-2-2-15,3-6 16,2 0-16,3-6 16,24-6-16,0-5 15,-5-7-15,-15-5 16,-17 3-16,-16 2 16,-13 0-16,-4-8 0,-3-1 15,-5-9-15,-3 0 16,-1-2-16,-11 0 15,1-1-15,-11-5 16,2 0-16,-21 50 16,13-56-16,-7-7 15,-9-3-15,-10 8 16,-1-2-16,-10 4 0,-5 0 16,-4 3-16,-6 3 15,-3 8-15,-4 3 16,-6 7-16,-1 2 15,-2 10-15,-8 8 16,-3 6-16,2 6 16,-2 6-16,1 0 0,2 3 15</inkml:trace>
  <inkml:trace contextRef="#ctx0" brushRef="#br0" timeOffset="44745.6623">6688 11464 0,'0'0'0,"0"0"0,0 0 15,0 0-15,0 0 16,0 0-16,0 0 15,0 0-15,0 0 16,0 0-16,0 0 16,0 0-16,0 0 15,0 0-15,0 0 16,0 0-16,9 16 0,9 11 16,12 12-1,3-12-15,-6-7 0,2 1 16,3 0-1,4 3-15,9-1 0,8 6 16,6 2-16,4 1 16,1 1-16,2-1 15,5-2-15,3 5 16,7-2-16,-2 2 16,7-2-16,6-3 0,0 2 15,3-2-15,32 5 16,21 10-1,9 2-15,-5-6 0,-9-5 16,-13-7-16,0-2 16,1 3-16,-1 0 15,3-1-15,1-2 0,3 0 16,5-7-16,8 1 16,1 0-16,4-4 15,-1-2-15,-6-3 16,-20-6-16,-9-6 15,-7 0-15,-8-6 16,1-3-16,-3-3 16,2-2-16,4-2 15,0-4-15,-3-1 16,-1-5-16,-13-1 0,-20 1 16,-2 5-16,-1-6 15,3-3-15,0-2 16,1-1-16,-5 3 15,1 1-15,1 3 16,-5-2-16,6 4 16,-8-2-16,2-4 15,-4 4-15,-3 0 16,-57 26-16,56-27 16,3 3-16,-59 24 0,56-24 15,-56 24-15,54-26 16,-54 26-16,54-24 15,-54 24-15,0 0 16,49-24-16,-49 24 16,0 0-16,0 0 15,45-26-15,-45 26 0,0 0 16,0 0-16,36-21 16,-36 21-16,0 0 15,0 0-15,27-15 16,-27 15-16,0 0 15,0 0-15,14-8 16,-14 8-16,3-4 16,-3 4-16,-12 0 0,12 0 15,-24 4-15,-5 1 16,29-5-16,-39 9 16,39-9-16,0 0 15,-45 9-15,45-9 16,0 0-16,0 0 15,-41 9-15,41-9 16,0 0-16,0 0 16,-32 6-16,32-6 15,-15 0-15,15 0 0,0 0 16,0-4-16,0 4 16,0 0-16,0 0 15,15-5-15,-15 5 16,0 0-16,0 0 15,21-3-15,-21 3 16,14 3-16,-14-3 0,0 0 16,13 15-16,-13-15 15,0 0-15,0 0 16,5 14-16,-2 4 16</inkml:trace>
  <inkml:trace contextRef="#ctx0" brushRef="#br0" timeOffset="48556.2619">12684 11117 0,'0'0'0,"0"0"16,0 0-16,0 0 15,0 0-15,17-3 16,7-15-16,2-6 16,-10 3-16,-8 3 0,-2 0 15,-3 4-15,0-1 16,-3 0-16,-3 4 15,-3-5-15,0 5 16,-3-1-16,-3-1 16,-2 2-16,-4 3 15,-3 2-15,-2 3 16,-7-1-16,0 8 16,-2 2-16,0 2 0,-8 6 15,1 4 1,1 7-16,-1 4 0,4 3 15,6 4-15,2 0 16,27-36-16,-18 41 16,6 4-16,6-1 15,9-3-15,-3-41 16,12 39-16,12 0 0,9-7 16,2-1-16,6-12 15,4-4-15,3-6 16,-4-6-16,3-9 15,1-5-15,-1-7 16,9-6-16,-2-5 16,-10-1-16,-2-3 15,-6-3-15,-14 7 16,-1-4-16,-4 1 16,-6-1-16,-5 1 0,-6 0 15,-6 4-15,-13 2 16,-7 5-16,-6 6 15,-4 3-15</inkml:trace>
  <inkml:trace contextRef="#ctx0" brushRef="#br0" timeOffset="53924.8708">4519 16533 0,'0'0'15,"0"0"-15,0 0 0,0 0 16,0 0-16,0 0 16,0 0-16,0 0 15,0 0-15,0 0 16,0 0-16,0 0 15,0 0-15,0 0 16,0 0-16,0 0 16,0 0-16,0 0 15,20-11-15,10-13 0,9-6 16,-9 3-16,5 1 16,-2-5-16,-1 2 15,-32 29-15,35-30 16,1-5-16,2-3 15,-38 38-15,48-45 16,-4-3-16,4 1 16,-7 7-16,1-5 15,-4 4-15,-38 41 0,39-43 16,2 2 0,-2 3-16,-39 38 0,41-38 15,-5-1-15,-36 39 16,38-35-16,-38 35 15,0 0-15,34-36 16,-34 36-16,0 0 16,0 0-16,25-33 0,-25 33 15,0 0-15,19-35 16,-19 35-16,0 0 16,0 0-16,8-30 15,-8 30-15,0 0 16,-6-30-16,-8 14 15,14 16-15,0 0 16,-24-13-16,24 13 16,-29-7-16,29 7 0,-35 4 15,35-4-15,0 0 16,-40 3-16,40-3 16,0 0-16,0 0 15,-38 3-15,38-3 16,0 0-16,0 0 15,-39 10-15,39-10 16,0 0-16,-26 2 16,26-2-16,-9 6 15,9-6-15,9 0 16,-9 0-16,21 3 0,-21-3 16,0 0-16,35 0 15,-35 0-15,0 0 16,38 0-16,-38 0 15,43 1-15,-43-1 16,41 7-16,-41-7 16,38 13-16,0 6 15,2 6-15,-5 4 0,-2 3 16,-1 8-16,7 10 16,-1 0-16,-6 1 15,2-1-15,-6 0 16,-28-50-16,24 50 15,-24-50-15,16 56 0</inkml:trace>
  <inkml:trace contextRef="#ctx0" brushRef="#br0" timeOffset="55420.8645">3184 10741 0,'0'0'16,"0"0"-16,0 0 15,0 0-15,0 0 16,0 0-16,0 0 16,0 0-16,0 0 15,0 0-15,7 26 0,-4 24 16,3 22 0,0 4-16,-6-2 0,0-74 15,6 72-15,-6-72 16,9 65-16,-9-65 15,20 41-15,4-23 16,-1-16-16,11-13 16,4-13-16,6-14 15,12-24-15,4-15 0,1-9 16,17-30 0,4-8-16,-4 14 0,-16 24 15,-62 86-15,56-61 16,-56 61-16,0 0 15,58-42-15</inkml:trace>
  <inkml:trace contextRef="#ctx0" brushRef="#br0" timeOffset="55808.2141">4146 10598 0,'0'0'0,"0"0"15,0 0-15,0 0 16,0 0-16,0 0 16,0 0-16,0 0 15,0 0-15,0 33 16,0 35-16,-13 32 0,-11 19 16,-2-15-16,26-104 15,-21 97-15,21-97 16,0 0-16,-6 80 15,15-32-15,9-28 16,8-17-16,11-18 16,12-20-16,23-27 15,16-24-15,34-42 0,35-40 16,7-7-16,-29 27 16,-24 35-16,-31 36 15,-80 77-15,64-53 16,-64 53-16,0 0 15,0 0-15,42-26 16,-22 16-16</inkml:trace>
  <inkml:trace contextRef="#ctx0" brushRef="#br0" timeOffset="58076.6858">8476 15597 0,'0'0'0,"0"0"16,0 0-16,0 0 15,0 0-15,0 0 16,0 0-16,0 0 15,0 0-15,0 0 16,0 0-16,24 21 16,6 6-16,11 11 15,4-2-15,-4 0 0,7 5 16,-1 0-16,4 1 16,5 2-1,0 5-15,7-6 0,2 1 16,3 3-16,0-2 15,6 3-15,3-4 16,4 3-16,-2-3 16,5 1-16,1-2 0,5-3 15,21 7 1,11 1-16,11-1 0,-14-8 16,-6-7-16,-3 1 15,0-6-15,-1-5 16,-2 0-16,0-5 15,-1-2-15,4 0 16,3 0-16,-1-6 16,4-7-16,3 2 0,-4-4 15,-2 0 1,0-4-16,-1 2 16,1-4-16,0-7 0,-6 0 15,-5-9-15,0 2 16,2-7-16,5 3 15,-2-2-15,4 6 16,-6-5-16,-1-5 16,-3 1-16,-9-3 0,-13 9 15,-4-2-15,1-4 16,5-3-16,-2 2 16,5 0-16,-4 0 15,0 0-15,0 1 16,-3-1-16,-3 4 15,-2-4-15,-7 1 16,-1-2-16,-4 2 0,-4-3 16,-1 6-16,-5-5 15,-3 5-15,-47 26 16,50-32-16,-50 32 16,57-33-16,-57 33 15,56-39-15,-56 39 16,56-32-16,-56 32 15,0 0-15,54-33 16,-54 33-16,0 0 16,0 0-16,44-33 0,-44 33 15,0 0-15,0 0 16,39-23-16,-39 23 16,0 0-16,0 0 15,20-18-15,-20 18 16,5-6-16,-5 6 15,-5-3-15,5 3 0,-17 9 16,-13 3-16,30-12 16,-39 15-16,-2-1 15,41-14-15,-47 16 16,47-16-16,-51 14 16,-8 0-16,59-14 15,0 0-15,0 0 16,-57 12-16,57-12 0,0 0 15,0 0 1,-44 12-16,44-12 0,0 0 16,0 0-16,-24 6 15,24-6-15,-11 3 16,11-3-16,6 3 16,-6-3-16,17-3 15,9-3-15,-26 6 0,33-5 16,3-5-16,-36 10 15,42-8-15,-42 8 16,41-9-16,-41 9 16,45-3-16,-45 3 15,0 0-15,44 0 16,-44 0-16,0 0 16,44 12-16,-44-12 0,42 15 15,-42-15-15,38 21 16,-38-21-16,33 26 15,-33-26-15,30 29 16,-30-29-16,0 0 16,21 36-16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27:13.32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1-09-14T12:27:52.639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4269 9648 0,'0'36'141,"0"17"-141,0-18 31,0 0-31,0-17 0,0 17 31,0-17-15,0-1-1,0 19 17,0-19-32,0 1 15,17 0 63,1-18-31,0 0-47,-1 0 16,160 0 15,-36 0-15,-106 0-16,-17 0 15,-1 0 1,1 0-16,-1 0 47,19 0-47,70 0 15,-53 0 1,-36 0-16,18 0 16,1 0-1,-19 0-15,19 0 47,34 0-31,-35 0-16,18 0 15,18 0 1,-53 0-16,17 0 16,-17 0-1,-1 0 1,1 0 0,-1 0-16,1 0 31,0 0 125,17 0-140,0 17-1,-17-17 17,0 0-17,-1 0 16,1 0-15,-1 0-16,1 0 31,0-17-31,-1 17 0,1 0 32,0 0-32,-18-18 15,17 18 1,1 0 31,-18-18-16,0 1-15,18-1-1,-18 0-15,0-17 31,0 17-31,0 1 32,0-1-32,0-52 31,0 52-15,0-17-1,0 17 1</inkml:trace>
  <inkml:trace contextRef="#ctx0" brushRef="#br0" timeOffset="3594.184">18397 9490 0,'0'17'94,"0"1"-94,0 0 16,0 17 15,0 0-31,0-17 0,0-1 0,0 1 16,0 35-1,18 53 16,0-89-15,-18 1-16,0 0 16,0 17-1,17-35-15,-17 18 16,36-18 78,16 0-94,37-36 15,16 19-15,266-71 47,-301 88-47,-17 0 0,36-36 31,-72 36-15,19-17 0,-1-1-16,-18 18 15,1 0 1,0 0-16,35 0 16,158 0-1,-158-18-15,-18 18 16,1 0-16,-1 0 15,-17 0 1,-1 0 15,1 0-15,17 0 0,-17 0 15,-1 0 0,1 0-31,0 0 16,-1 36-1,1-36 1,0 17 0,35-17-1,-18 36 1,-17-36-1,-1 0-15,1 17 16,-1-17 31,1 0-47,17 18 16,-17-18-1,17 17-15,-17-17 16,0 0 15,-1 0-15,1 0 15,-1 18-15,1-18 15,17 0-16,-17 0 1,0 0-16,70 18 16,-70-18-16,-1 0 15,1 0 17,-1 0-1,1 0-16,0 0 1,-1 0-16,1 0 31,17 0-15,-17 0 0,0 0-1,-1 0 16,1 0 1,-1 0-32,1 0 31,0 0-31,-1 0 31,1-18-15,0 18-1,-1-18 1,1-17 0,-18 0-16,0 17 15,0 1 1,0-1-16,18-17 16,-18-36-1,0 36 1,0 17-16,0-17 15,0 0 1,0 17 0,0 0-1,0 1-15,0-1 16,0 1 0,0-1 15</inkml:trace>
  <inkml:trace contextRef="#ctx0" brushRef="#br0" timeOffset="11928.4366">5962 14993 0,'-18'0'16,"18"-18"0,-17 18 15,17-17-15,-18 17-1,0 0 1,1 0-1,-1 0 1,-17-18 15,17 18 1,1 0-1,-1 0-16,-17 0 17,17 0-32,0 0 0,-35 18 31,1-18-31,34 0 16,-35 0-1,18 0-15,-1 0 16,19 0-1,-1 0 1,1 0-16,-36 0 16,17 0-1,19 0-15,-72 17 32,72-17-32,-1 18 0,-52-18 15,52 0 1,0 0-16,-35 0 31,36 18-15,-18-18-1,17 0 1,0 0 0,-17 17-1,17-17 1,1 0-1,-1 0 1,0 18-16,1-18 16,-1 0-1,0 0 1,1 0 15,-1 0-31,1 0 31,-1 0-31,0 18 32,1-18-32,-1 0 15,0 0 1,1 0 0,-19 0-1,19 0 1,-1 0-1,1 0 1,-36 17 0,35-17 15,0 0-15,1 0 30,-1 0 1,0 18-31,1 0 0,-1-18-1,1 17 1,-1-17-1,18 18-15,-18 17 16,1-35 0,-1 18-16,0-1 31,18 1-31,-17 0 16,17-1-1,-36 36 16,36-35-31,-17-1 16,17 1 0,0 0-16,0-1 15,0 19 1,0-19 15,0 19 0,0-19-15,0 1-16,17 0 16,-17-1-1,18-17-15,0 18 32,-1-1-17,1-17 1,0 18-16,17 17 15,18 18 1,-18-53-16,0 36 16,36-1-1,-53-18-15,17 1 16,-18 0 0,19-18-16,-1 17 15,18 1 1,-18-18-16,0 0 15,89 0 1,-106 0 0,-1 0-16,19 0 15,-19 0-15,1 0 16,17 0-16,0 0 31,1-18-31,-19 18 16,19 0-1,-19 0-15,18 0 16,36 0 0,0 0-16,-1 0 15,-17-17 1,-18 17-16,-17-18 16,0 18-1,17 0 1,-17 0-1,-1 0-15,18-18 16,18 18 0,-17 0-1,-19-17-15,54 17 16,-36 0 0,0 0-16,18 0 31,-17 0-31,-19 0 15,-17-18 1,18 18-16,-1 0 63,1-17-48,17-1 1,-17 18-1,0-18 1,-1 18 0,19-17-16,-19-1 31,1 18-31,0 0 16,-18-18 15,35 1-16,-18-1-15,1 18 0,-18-18 16,18 18 0,-1-17-1,1-1 1,0 18-16,-18-17 16,0-1-1,0 0 16,0 1-15,17-1-16,-17 0 16,0 1-1,0-1-15,0-35 32,0 35-17,0-17 1,0 18-1,0-1 1,0 0-16,-17 1 16,-1-36-1,0 35-15,1 0 16,17-17 0,-18 18-16,0 17 15,18-18 1,0 0-1,-17 1 1,-1-1 0,1 0 15,-19 1 0,36-1-31,-17 18 16,17-18 15,-18 18-15,0 0-1,1-17 1,-1 17 0,18-18-1,-18 18 32,18-18-47</inkml:trace>
  <inkml:trace contextRef="#ctx0" brushRef="#br0" timeOffset="24466.8154">6103 15134 0</inkml:trace>
  <inkml:trace contextRef="#ctx0" brushRef="#br0" timeOffset="33799.8467">8167 15205 0,'17'0'62,"-17"-18"-46,18 18-1,0-18 17,-1 18-17,-17-17-15,18-1 32,-18 1-32,35-19 15,1 19 1,-36-1-16,52-35 15,-34 35 1,0 1-16,35-36 31,-36 35-31,1 18 16,-18-17 0,18-1-16,-18 0 15,17 18 1,1-17-16,-1-1 15,36-17 1,-35 35-16,35-18 16,0 0-1,0 18-15,17 0 16,19 0 0,-54 0-16,-18 0 15,1 0 16,0-17-31,-1 17 47,36 0-31,-35 0-16,0 0 16,-18-18 280,0 1-296,0-1 16,0 0-16,0-17 31,-18 35-15,18-18 0,-18 18 15,18-17 16,-17 17 0,17-18-32,17 18 204,36 35-203,-17-17-16,-19-18 15,71 35 1,-70-35-16,0 18 15,17 0 1,-17-18 31,-36 35 203,18-18-250,-35 1 16,35 0-16,-18-1 31,18 1-31,-18-18 0,1 18 31,17-1 0,-18-17-15,18 18 0,-18-18 15,1 0 47,17-35 203,0 17-265,0 0-1,0 1 1,0-1 0,17 18-1,-17-18 17,0 1-1,0-1 16,0 36 328,18-18-375,0 0 31</inkml:trace>
  <inkml:trace contextRef="#ctx1" brushRef="#br0">3736 11185 0,'0'0'0,"0"0"16,0 0-16,0 0 16,0 0-16,0 0 15,0 0-15,16 6 0,9-4 16,9 7-16,-5 0 15,1 0-15,2-3 16,-2-1-16,5 1 16,4 4-16,2-2 15,-9 1-15,-32-9 16,34 15-16,-1-3 0</inkml:trace>
  <inkml:trace contextRef="#ctx1" brushRef="#br0" timeOffset="2920.6149">9941 13643 0,'0'0'0,"0"0"16,0 0-16,0 0 16,0 0-16,0 0 15,6 21-15,-3 15 16,3 14-16,-1-6 15,-5 0-15,4 1 16,-4-1-16,0 6 0,0 1 16,0 5-16,0 0 15,-4 1-15,-4 2 16,-1-3-16,1-3 16,-2 3-16,1 4 15,4-1-15,-1-1 16,3 3-16,-1-2 0,4-59 15,0 59 1,0 3-16,0-62 0,7 65 16,-7-65-16,6 65 15,-6-65 1,11 65-16,2-2 0,-13-63 16,11 59-16,-11-59 15,18 53-15,-18-53 16,17 53-16,-17-53 15,0 0-15,18 51 0,-18-51 16,0 0-16,0 0 16,17 45-16,-17-45 15,0 0-15,0 0 16,13 32-16,-13-32 16,0 0-16,12 23 15,-12-23-15,21 21 16,-21-21-16,30 21 15,-30-21-15,38 18 0,-38-18 16,46 17-16,21 1 16,-67-18-16,68 18 15,-68-18-15,68 12 16,-68-12-16,65 12 16,-65-12-16,62 6 15,-62-6-15,0 0 16,54-4-16,-19-1 15,-20-6-15</inkml:trace>
  <inkml:trace contextRef="#ctx1" brushRef="#br0" timeOffset="3491.3984">9891 13669 0,'0'0'15,"0"0"-15,0 0 16,0 0-16,0 0 16,0 0-16,0 0 15,26 0-15,15 0 0,18-5 16,-7-5-16,-11 2 15,1-1-15,-7 2 16,-5-1-16,0-1 16,-4 0-16,-6 3 15,-4 1-15,-11 2 0,-2 0 16,-8 6-16</inkml:trace>
  <inkml:trace contextRef="#ctx1" brushRef="#br0" timeOffset="7847.5115">10431 14413 0,'0'0'0,"0"0"15,0 0-15,0 0 16,0 0-16,0 0 16,0 0-16,0 0 15,0 0-15,0 0 16,0 0-16,8-15 16,1-15-16,3-11 15,-1 3-15,-2 2 16,1-2-16,1 2 15,3-3-15,5 7 0,-7 4 16,0 2 0,-12 26-16,12-33 0,-12 33 15,12-38-15,-12 38 16,17-44-16,-17 44 16,0 0-16,15-48 15,-15 48-15,0 0 16,0 0-1,12-46-15,-12 46 0,0 0 0,0 0 16,11-36-16,-11 36 16,12-24-16,-12 24 15,9-6-15,6 15 16,-3 5-16,3 10 16,-15-24-16,18 30 15,-4 9-15,4 2 0,3 3 16,-4-3-1,2-2-15,-19-39 0,20 45 16,-20-45-16,18 43 16,-18-43-1,0 0-15,22 49 0,-22-49 16,26 53-16,-26-53 16,0 0-16,0 0 15,23 47-15,-23-47 0,18 33 16,-18-33-16,0 0 15,3 14-15,-3-14 16,-3 6-16,-5-6 16,-5-6-16,-1 1 0</inkml:trace>
  <inkml:trace contextRef="#ctx1" brushRef="#br0" timeOffset="8209.0904">10483 14253 0,'0'0'0,"0"0"16,0 0-16,0 0 15,0 0-15,0 0 16,0 0-16,24 6 15,19-3-15,12 3 16,-5-1-16,-1-5 16,-3 3-16,-1-3 15,-7 0-15,-38 0 16,36 0-16,-36 0 0,38-6 16,-38 6-16,0 0 15,0 0-15,36-8 16,-1 2-16</inkml:trace>
  <inkml:trace contextRef="#ctx1" brushRef="#br0" timeOffset="8943.5068">11506 14046 0,'0'0'16,"0"0"-16,0 0 15,0 0-15,0 0 16,0 0-16,0 0 0,10 0 16,1 0-16,7 0 15,-6 5-15,-3-2 16,-3 3-16,-3 0 16,-3-6-16,0 3 15,-3-3-15,-7 0 16,-4 0-16,-4-3 15,1 1-15,1-5 16,-1 1-16,-4-2 0,0-5 16,1 4-1,2-2-15,0-1 0,6 0 16,-2 1-16,0 2 16,3 0-16,2 2 15,0 4-15,6-3 16,-3 6-16,1 4 15,-1 1 1,-1 8-16,2 1 0,-4 5 0,-2 4 16,-2 4-1,2 2-15,-2 4 0,5-1 16,-4 0-16,7-2 16,-2 0-16,4 0 15,3-30-15,0 29 16,0-29-16,0 0 15,0 0-15,3 30 0,7-1 16,4-2-16,4-9 16,2-4-16,1-2 15,6-6-15,-4-2 16,5-4-16,-2 0 16,-3 0-16,1 0 15,0 0-15,-4 0 16,-2 0-16,0-4 15,0 2-15,-5 2 16,-2-4-16,-5 8 0</inkml:trace>
  <inkml:trace contextRef="#ctx1" brushRef="#br0" timeOffset="9396.5603">11826 14498 0,'0'0'15,"0"0"-15,0 0 16,0 0-16,0 0 16,0 0-16,0 0 15,0 0-15,0 0 0,16-3 16,10-17-16,3-4 15,-8-2-15,-6 4 16,0 2-16,-7 0 16,2-4-16,-7 6 15,0-3-15,-3 3 16,0 4-16,0 2 16,0 3-16,0 3 15,0 1-15,0 7 0,3 4 16,2 6-16,1 2 15,0 7 1,4 3-16,-1 2 0,2 1 16,2 3-16,1-3 15,1 2-15,2-5 16,-2 3-16,-3-7 16,0-5-16,-6-3 0,-3-10 15,-3-10-15</inkml:trace>
  <inkml:trace contextRef="#ctx1" brushRef="#br0" timeOffset="9604.5365">11823 13996 0,'0'0'15,"0"0"-15,0 0 16,0 0-16,0 0 16,0 0-16,0 0 15,0 0-15,0 0 0</inkml:trace>
  <inkml:trace contextRef="#ctx1" brushRef="#br0" timeOffset="10291.4373">12132 13986 0,'0'0'0,"0"0"15,0 0-15,0 0 16,0 0-16,0 0 16,0 0-16,23 0 0,22 0 15,11 0 1,-2 0-16,-10 0 0,1 0 16,-4 0-16,0 0 15,-41 0-15,0 0 16,49-3-16,-49 3 15,0 0-15,0 0 16,46-8-16,-46 8 16,0 0-16,0 0 0,36-12 15,-36 12 1,0 0-16,23-6 0,-23 6 16,13 6-16,-13-6 15,5 20-15,-5-20 16,4 33-16,-1 11 15,3 4-15,-1 2 16,8 10-16,-2-5 16,7-1-16,-3-1 15,3 1-15,-18-54 16,14 53-16,-14-53 0,15 56 16,-15-56-16,0 0 15,0 0-15,9 53 16,-9-53-16,0 45 15,-9-16-15,-9-10 16,-2-11-16,20-8 16,-29 0-16,-4-6 15,33 6-15,-43-12 0,43 12 16,-46-11 0,46 11-16,0 0 0,-45-14 15,45 14-15,0 0 16,-41-22-16,11-8 15</inkml:trace>
  <inkml:trace contextRef="#ctx1" brushRef="#br0" timeOffset="10568.1989">12949 14318 0,'0'0'15,"0"0"-15,0 0 16,0 0-16,0 0 16,0 0-16,27 0 15,19 0-15,18 0 16,-1 0-16,-4 0 15,-12 0-15,-8 0 0,-11-6 16,-11 0-16</inkml:trace>
  <inkml:trace contextRef="#ctx1" brushRef="#br0" timeOffset="10819.294">13176 14469 0,'0'0'0,"0"0"16,0 0-16,0 0 16,0 0-16,0 0 15,32 0-15,30 0 16,22-3-16,-16-6 0,-19-5 15,-16 5-15,-15-4 16</inkml:trace>
  <inkml:trace contextRef="#ctx1" brushRef="#br0" timeOffset="11721.9904">13700 14689 0,'0'0'0,"0"0"16,0 0-16,0 0 15,0 0-15,0 0 16,0 0-16,0 0 16,0 0-16,21-3 0,12-18 15,2-3 1,-10-3-16,-5 0 0,-2 1 16,-1-1-16,-5-6 15,-3 4-15,-1 0 16,2-1-16,-10 30 15,0 0-15,0 0 16,6-30-16,-6 30 0,0 0 16,8-26-16,-8 26 15,12-13 1,6 10-16,4 12 0,0 6 16,-1 6-16,3 6 15,0 3-15,3-1 16,-2 4-16,6-4 15,-31-29-15,32 27 16,-32-27-16,34 23 16,-34-23-16,25 9 0,-4-15 15</inkml:trace>
  <inkml:trace contextRef="#ctx1" brushRef="#br0" timeOffset="11880.3647">14195 13986 0,'0'0'16,"0"0"-16,0 0 0,0 0 16,0 0-16,0 0 15,0 0-15,0 0 16,0 0-16,0 0 16,0 0-16</inkml:trace>
  <inkml:trace contextRef="#ctx1" brushRef="#br0" timeOffset="13554.6465">10881 15245 0,'0'0'16,"0"0"-16,0 0 16,0 0-16,0 0 15,0 0-15,0 0 0,0 0 16,18-3-16,14-15 16,6-5-16,-8-1 15,-5 5-15,1-3 16,-2-2-16,-1-1 15,1-1-15,-6-1 16,-18 27-16,17-29 0,-17 29 16,0 0-1,15-33-15,-15 33 0,0 0 16,0 0-16,9-35 16,-9 35-16,6-27 15,-6 27-15,3-15 16,4 15-16,1 9 15,1 9-15,0 3 16,6 2-16,-4 7 16,7 0-16,-1-1 0,4 3 15,-21-32-15,24 33 16,-24-33-16,0 0 16,0 0-16,22 30 15,-22-30-15,23 21 16,-23-21-16,15 9 0,-15-9 15,-3-12-15</inkml:trace>
  <inkml:trace contextRef="#ctx1" brushRef="#br0" timeOffset="13768.1508">11196 14718 0,'0'0'0,"0"0"16,0 0-16,0 0 15,0 0-15,0 0 16,0 0-16,0 0 16,0 0-16,0 0 15,0 0-15</inkml:trace>
  <inkml:trace contextRef="#ctx1" brushRef="#br0" timeOffset="14242.7149">11645 15150 0,'0'0'0,"0"0"0,0 0 15,0 0-15,0 0 16,0 0-16,28 8 16,16 2-16,24 5 15,-8-4-15,-5 2 0,-4-8 16,-4-2-16,-47-3 15,45 3-15,-45-3 16,0 0-16,38-3 16,-38 3-16,0 0 15,33-14-15,-33 14 16,12-24-16,-12-9 0</inkml:trace>
  <inkml:trace contextRef="#ctx1" brushRef="#br0" timeOffset="14457.7951">11937 14922 0,'0'0'16,"0"0"-16,0 0 16,0 0-16,0 0 15,0 0-15,0 0 0,-4 26 16,-5 19-16,-5 17 16,8-5-16,2-7 15,8-3-15,5-2 16,-1-7-16,8 1 15,-16-39-15,19 35 16,-19-35-16,19 30 16</inkml:trace>
  <inkml:trace contextRef="#ctx1" brushRef="#br0" timeOffset="14788.636">12268 15183 0,'0'0'15,"0"0"-15,0 0 16,0 0-16,24 0 15,24 0-15,14 0 16,-6 5-16,-5-2 16,-7 3-16,-8 1 0,-4-7 15,-5 3-15,-6-6 16,-6-4-16,-4-7 16,-1-4-16,-7 0 15,-3 1 1,-10-4-16</inkml:trace>
  <inkml:trace contextRef="#ctx1" brushRef="#br0" timeOffset="15001.552">12484 14961 0,'0'0'16,"0"0"-16,0 0 15,0 0-15,0 0 16,0 0-16,0 29 15,7 21-15,-4 19 16,3-13-16,3-6 0,-4-6 16,5-5-16,-4-6 15,2-3-15,-2-10 16,1-2-16,-5-10 16,1-2-16</inkml:trace>
  <inkml:trace contextRef="#ctx1" brushRef="#br0" timeOffset="16011.7071">12941 15466 0,'0'0'16,"0"0"-16,0 0 15,0 0-15,0 24 16,-6 16-16,0 13 16,-2-13-16,-5-7 0,-1-6 15,2-12-15,0-7 16,4-8-16,-5-8 16,2-4-16,-1-6 15</inkml:trace>
  <inkml:trace contextRef="#ctx1" brushRef="#br0" timeOffset="16160.792">12970 15136 0,'0'0'0,"0"0"0,0 0 16,0 0-16,0 0 15,0 0-15,0 0 16,0 0-16</inkml:trace>
  <inkml:trace contextRef="#ctx1" brushRef="#br0" timeOffset="26739.5755">7957 15976 0,'0'0'16,"0"0"-16,0 0 15,0 0-15,0 0 0,0 0 16,0 0-16,0 0 16,0 0-16,0 0 15,0 0-15,19 0 16,16 0-16,9 0 16,-2 7-16,-6-2 15,-4 11-15,0 2 16,-2 5-16,-5 0 15,-2-3-15,-6 1 0,2 3 16,-2 2-16,-17-26 16,18 31-16,3 4 15,-21-35-15,20 42 16,5 2-16,1 9 16,1-2-16,-1-1 15,-26-50-15,27 53 16,5 1-16,5 1 15,-5-1-15,3-4 16,-2-5-16,2-3 0,-2-1 16,6-5-16,-39-36 15,38 32-15,6 1 16,-44-33-16,46 32 16,-46-32-16,49 32 15,-49-32-15,56 27 16,-56-27-16,55 24 0,-55-24 15,53 18-15,-53-18 16,0 0-16,0 0 16,49 12-1,-49-12-15,37 0 0,-37 0 16,15-15-16</inkml:trace>
  <inkml:trace contextRef="#ctx1" brushRef="#br0" timeOffset="27107.6547">9055 16793 0,'0'0'0,"0"0"16,0 0-16,0 0 0,0 0 15,0 0-15,0 0 16,24 22-1,5 7-15,12 7 0,-6-1 16,-1-9-16,-5 2 16,1-2-1,-30-26-15,29 27 0,-29-27 16,0 0-16,0 0 16,27 26-16,-27-26 0,0 0 15,18 27-15,-9-3 16,-9-1-16,0-23 15,-12 25-15,-9-2 16,-5-3-16,26-20 16,-33 24-16,33-24 15,-38 24-15,-8-4 0</inkml:trace>
  <inkml:trace contextRef="#ctx1" brushRef="#br1" timeOffset="30844.0939">10377 16154 0,'0'0'0,"0"0"0,0 0 16,0 0-16,0 0 15,0 0-15,0 0 16,0 0-16,0 0 15,-3-3-15,-13-15 16,2-6-16,-7-2 16,7 2-16,-2 1 15,2-1-15,-4-2 16,1-5-16,-1 2 16,0 0-16,0 1 0,18 28 15,0 0-15,-21-23 16,21 23-16,0 0 15,-20-15-15,20 15 16,-21-5-16,0 10 16,4 16-16,2 6 15,3 11-15,3 3 0,0 7 16,3 5-16,0 15 16,0 4-16,2 2 15,-2 0-15,4 3 16,-4 0-16,3-6 15,-3 0-15,1 0 16,-2-3-16,4 0 16,-3-3-16,6-65 15,-3 68-15,1 0 0,2-68 16,0 74 0,0-74-16,2 72 0,-2-72 15,3 73-15,-3-73 16,0 0-16,0 78 15,0-78-15,0 0 16,0 0-16,3 71 0,-3-71 16,0 0-1,0 0-15,3 71 0,-3-71 16,0 0-16,0 0 16,6 63-16,-6-63 15,15 52-15,-15-52 16,0 0-16,24 44 15,-24-44-15,33 41 16,-33-41-16,41 36 0,-41-36 16,48 33-16,-48-33 15,0 0-15,53 27 16,-53-27-16,59 18 16,0 2-16,4-2 15,-1-1-15,-3-6 16,-2 0-16,2-8 15,-3 3-15,4-6 16,-60 0-16,56-3 0,-56 3 16,44-9-16,-22-7 15</inkml:trace>
  <inkml:trace contextRef="#ctx1" brushRef="#br1" timeOffset="33884.4397">10821 16072 0,'0'0'0,"0"0"16,0 0-16,0 0 16,0 0-1,0 0-15,0 0 0,0 0 16,6 23-16,-3 22 16,3 10-16,3-4 15,0-4-15,4-3 16,-2-2-16,-5 1 15,-6-43-15,0 0 0,6 46 16,-6-46 0,0 0-16,0 0 0,3 33 15,-3-33-15,0 0 16,3 23-16,-3-17 16,-3-12-16,0-6 15</inkml:trace>
  <inkml:trace contextRef="#ctx1" brushRef="#br1" timeOffset="34482.5506">10809 16195 0,'0'-12'0,"0"-12"0,0-5 16,-5-3-16,-1-7 15,-1 10-15,2 3 16,-4 1-16,3 4 16,3 6-16,3 6 15,-2 1-15,2 5 16,2-3-16,7 3 15,15 3-15,11 0 16,-2 3 0,3-3-16,-4 6 0,3-3 0,7 2 15,-3 2-15,-4 5 16,1-1-16,-7 2 16,-5 1-16,-9 4 15,-3 0-15,-6 3 16,-9-1-16,-5 1 15,-5 2-15,-2-2 16,-3 0-16,1-3 0,-4 3 16,0-4-16,-3-2 15,4 3-15,-1-6 16,-1 3-16,5-7 16,5 1-16,3-3 15,4 3-15,5 0 16,8 0-16,7-3 15,5 2-15,5 2 16,2 1-16,2 6 0,-29-17 16,30 25-16,-30-25 15,26 30-15,-26-30 16,21 38-16,-21-38 16,9 36-16,-12-1 15,-9-2-15,-8-9 16,20-24-16,-35 20 15,-4-12-15,-5-2 16,1-8-16,11-7 0,6-3 16,5-6-16,12-2 15</inkml:trace>
  <inkml:trace contextRef="#ctx1" brushRef="#br1" timeOffset="35462.5827">11782 16074 0,'0'0'16,"0"0"-16,0 0 15,0 0-15,0 0 16,0 0-16,0 0 15,0 0-15,-4-12 16,-10-12-16,-4-10 0,4 6 16,2 7-16,3 6 15,3-2-15,0 1 16,1 2-16,-1 5 16,-1 1-16,2 1 15,-2 5-15,1 4 16,-3 5-16,3 1 15,-3 1-15,1 0 16,5 0-16,-4 0 0,2 2 16,-1 1-16,0 3 15,1-1-15,2-3 16,-1 3-16,1 4 16,0-3-16,0 2 15,3 4-15,-3-1 16,6-2-16,-3 3 0,3-3 15,-3 3-15,3-1 16,-3 1-16,7 3 16,-2 0-1,-2-4-15,0 4 0,0 0 16,0 0-16,3-2 16,-4 0-16,5-1 15,-1-3-15,-1 0 16,-5-18-16,0 0 0,6 17 15,3-3-15,-9-14 16,9 13-16,-9-13 16,0 0-16,6 12 15,-2-7-15,-1 1 16,0 1-16,-1-5 16,1 1-16,1 0 15,-4 0-15,6-3 0,2-3 16,4 0-16,3 0 15,2 1-15,1 2 16,3-4-16,-1 4 16,4-3-16,1 3 15,-25 0-15,0 0 16,26 0-16,-26 0 16,0 0-16,30 3 0,-30-3 15,32 4-15,-32-4 16,0 0-16,0 0 15,33 0-15,-33 0 16,0 0-16,0 0 16,33-4-16,-12-10 15</inkml:trace>
  <inkml:trace contextRef="#ctx1" brushRef="#br1" timeOffset="36312.8988">12108 16344 0,'0'0'0,"0"0"15,0 0-15,0 0 16,0 0-16,0 0 15,0 0-15,0 0 16,21 0-16,11 0 16,13-10-16,-10-4 15,-5-4-15,-9-3 0,-6-3 16,-4 7 0,-1-4-16,-1-3 0,-3 4 15,-3-1-15,0 0 16,0 3-16,-6 4 15,3-1-15,0 3 16,-3 3-16,3 3 16,0 3-16,-3 3 15,0 6-15,-4 4 16,5 1-16,-1 7 0,3-1 16,0 7-16,5 0 15,2 3-15,2-1 16,2 4-16,1 0 15,0-1-15,3-3 16,-1 4-16,5-3 16,-2 4-16,4-5 15,0-1-15,-21-25 0,20 33 16,-20-33-16,24 36 16,-24-36-16,18 41 15,-18-41-15,15 51 16,-15-51-16,0 56 15,0-56-15,-9 57 16,9-57-16,-21 49 16,21-49-16,0 0 15,-32 41-15,32-41 0,0 0 16,0 0-16,-34 31 16,34-31-16,0 0 15,0 0-15,-29 6 16,29-6-16,-18-6 15,12-6-15,9-7 16,7 2-16,4-7 0,4-5 16,-1-1-16,-17 30 15,22-32-15,-1-3 16,-21 35-16,20-36 16,-20 36-16,21-39 15,-21 39-15,24-41 16,-24 41-16,0 0 15,23-45-15,-23 45 0,15-58 16</inkml:trace>
  <inkml:trace contextRef="#ctx1" brushRef="#br1" timeOffset="36586.2245">12233 15727 0,'0'0'15,"0"0"-15,0 0 16,0 0-16,0 0 15,0 0-15,0 0 0,0 0 16,20 6-16,13-3 16,14 3-16</inkml:trace>
  <inkml:trace contextRef="#ctx1" brushRef="#br1" timeOffset="37214.5052">12559 15840 0,'0'0'15,"0"0"-15,0 0 16,0 0-16,0 0 16,0 0-16,0 0 15,27 9-15,22-1 0,21 4 16,-12-5-16,-1 1 15,-7 1-15,-6-2 16,-44-7-16,45 5 16,-45-5-16,45 0 15,-45 0-15,0 0 16,0 0-16,47-3 16,-47 3-16,0 0 15,0 0-15,33-2 16,-33 2-16,0 0 15,0 0-15,23 5 0,-23-5 16,12 12-16,-12-12 16,5 23-16,4 13 15,-2 3-15,-2 2 16,5 7-16,-1-1 16,3 7-16,-1 8 15,5-4-15,1 1 16,-17-59-16,18 64 15,-1 0-15,-17-64 0,0 0 16,12 68-16,-12-68 16,6 60-16,-6-60 15,-11 50-15,11-50 16,-24 38-16,-6-17 16,-5-7-16,35-14 15,-43 10-15,43-10 0,-49 3 16,49-3-16,-62 0 15,62 0-15,0 0 16,-52-6-16,52 6 16,-29-7-16</inkml:trace>
  <inkml:trace contextRef="#ctx1" brushRef="#br1" timeOffset="37536.2673">13573 16273 0,'0'0'15,"0"0"-15,0 0 16,0 0-16,27 0 16,17 6-16,21-4 15,-3 4-15,-2 0 0,-7-6 16,-12 2 0,-14-2-16,-8 0 0,-16 0 15,-17 0-15</inkml:trace>
  <inkml:trace contextRef="#ctx1" brushRef="#br1" timeOffset="37720.636">13573 16462 0,'0'0'0,"0"0"16,0 0-16,0 0 15,27 14-15,11 5 16,16 4-16,4-5 15,11 0-15,-69-18 16,74 12-16,-74-12 16,0 0-16,0 0 0,89 8 15</inkml:trace>
  <inkml:trace contextRef="#ctx1" brushRef="#br1" timeOffset="39826.3198">14136 16441 0,'0'0'15,"0"0"-15,0 0 16,0 0-16,0 0 0,0 0 16,0 0-16,0 0 15,0 0-15,0 0 16,19 7-16,13-4 16,9 2-16,-9 1 15,-2-6-15,-3-6 16,-3 4-16,3-8 15,-7-1-15,-2-7 16,-1 3-16,-2-3 16,-1 0-16,3-5 0,-6 2 15,1-6-15,-6 4 16,-6 23-16,0 0 16,0 0-16,9-21 15,-9 21-15,3-21 16,-3 6-16,-3 4 15,3 4-15,-3 11 16,3 8-16,3 5 0,2 12 16,5 7-16,1 8 15,6 7-15,4 15 16,0 2-16,-4 0 16,5 3-16,-6-1 15,-2 1-15,-3 1 16,2-2-16,-13-70 15,5 75-15,-2-4 0,-3-3 16,-5-9-16,-4-6 16,9-53-16,-15 54 15,1-8-15,14-46 16,0 0-16,-21 40 16,21-40-16,-22 32 15,-5-11-15,1-14 16,26-7-16,-26 0 15,26 0-15,-21-12 16,21 12-16,-18-25 0,18 25 16,-6-32-16,3-10 15,9-2-15,-6 44 16,12-42-16,-12 42 16,20-44-16,10 2 15,12-2-15,5 6 16,6 2-16,4 7 15,0-5-15,-2 2 0,-55 32 16,50-33-16,-12-6 16</inkml:trace>
  <inkml:trace contextRef="#ctx1" brushRef="#br1" timeOffset="40060.653">14612 15872 0,'0'0'16,"0"0"-16,0 0 16,0 0-16,0 0 15,0 0-15,0 0 0,0 0 16,0 0-16,0 0 15,7 21-15,0 33 16</inkml:trace>
  <inkml:trace contextRef="#ctx1" brushRef="#br1" timeOffset="41290.2839">11165 17635 0,'0'0'16,"0"0"-16,0 0 15,0 0-15,0 0 16,0 0-16,6-15 16,-3-12-16,3-11 15,0 12-15,-6 3 0,3 9 16</inkml:trace>
  <inkml:trace contextRef="#ctx1" brushRef="#br1" timeOffset="42052.8775">11118 17351 0,'0'0'0,"0"0"16,0 0-16,0 0 15,0 0-15,0 0 16,0 0-16,0 0 16,0 0-16,0 0 15,0 0-15,0 0 16,0 0-16,0 0 16,0 0-16,21 0 0,11 0 15,16 0 1,-13-6-16,-8-3 0,-4 0 15,-7-3-15,1-4 16,-1 2-16,-7-7 16,-1-2-16,-5-1 15,-3 0-15,0-2 16,-3-1-16,0 0 16,-2 7-16,-1-1 0,-4 3 15,6 6-15,-1 7 16,-1 5-16,3 5 15,3 11-15,0 3 16,6 9-16,-3 4 16,6 10-16,-2-1 15,2 6-15,-1 4 16,1 11-16,-3 0 16,3 0-16,-6-2 0,-3-4 15,-3 0-15,-3 1 16,-3-4-16,-3 1 15,-2-4-15,-2-7 16,16-43-16,0 0 16,0 0-16,-15 39 15,15-39-15,0 0 0,0 0 16,-15 36 0,15-36-16,0 0 0,-14 18 15,14-18-15,-12 3 16,12-3-16,-3-16 15,3-6-15,0 22 16,5-31-16,-5 31 16,13-30-16,-13 30 15,20-29-15,6 6 0,11 3 16,5 7-16,1 4 16,6 3-16,0 0 15,-49 6-15,57-5 16,-57 5-16,54-9 15</inkml:trace>
  <inkml:trace contextRef="#ctx1" brushRef="#br1" timeOffset="42332.1873">11331 16770 0,'0'0'0,"0"0"15,0 0-15,0 0 0,0 0 16,0 0 0,0 0-16</inkml:trace>
  <inkml:trace contextRef="#ctx1" brushRef="#br1" timeOffset="42869.1575">11980 17410 0,'0'0'0,"0"0"0,0 0 15,0 0-15,0 0 16,28 6-16,13 0 16,21 5-16,-18-2 15,-5-3-15,-12 4 16,-7-5-16,-10 2 0</inkml:trace>
  <inkml:trace contextRef="#ctx1" brushRef="#br1" timeOffset="43174.1432">12370 17460 0,'0'0'0,"0"0"15,0 0-15,0 0 16,29 0-16,23 6 16,24-4-16,-9 4 0,-11 1 15,-8-7-15,-13 3 16,-8-3-16,-12 6 15,-6 10-15</inkml:trace>
  <inkml:trace contextRef="#ctx1" brushRef="#br1" timeOffset="43695.1847">13068 17729 0,'0'0'16,"0"0"-16,0 0 0,0 0 15,0 0-15,0 0 16,0 27-16,0 17 16,0 15-16,-8-12 15,-6-11-15,-7-9 16,0-15-16,0-8 15,0-4-15,0-7 0,4 1 16,-1-3-16</inkml:trace>
  <inkml:trace contextRef="#ctx1" brushRef="#br1" timeOffset="43906.0216">13057 17270 0,'0'0'0,"0"0"15,0 0-15,0 0 16,0 0-16</inkml:trace>
  <inkml:trace contextRef="#ctx1" brushRef="#br2" timeOffset="55488.2673">12929 13503 0,'0'0'0,"0"0"16,0 0-16,17-12 16,4-14-16,13-7 15,-5 3-15,1-4 16,2-2-16,-2-3 15,0 0-15,2-3 16,4-4-16,-4-1 0,3 2 16,0-2-16,-10-1 15,5 4-15,-1-4 16,1 4-16,-30 44 16,29-45-16,5 1 15,-2 0-15,0 6 16,-32 38-16,33-39 15,-33 39-15,29-36 0,-29 36 16,0 0 0,0 0-16,25-30 0,-25 30 15,0 0-15,0 0 16,21-29-16,-21 29 16,0 0-16,0 0 15,14-27-15,-14 27 16,0 0-16,0 0 15,13-14-15,-13 14 16,0 0-16,0 0 0,8-9 16,-8 9-16,0 0 15,0 0-15,6-3 16,-6 3-16,0 0 16,0 0-16,6 6 15,-6-6-15,0 0 16,0 0-16,6 6 15,-6-6-15,0 0 0,0 0 16,3 6-16,-3-6 16,0 0-16,0 0 15,3 2-15,-3-2 16,0 0-16,0 0 16,3 4-16,-3-4 15,0 0-15,0 0 16,0 2-16,0-2 0,0 0 15,0 0-15,-3 0 16,3 0-16,-12 3 16,-8-3-16</inkml:trace>
  <inkml:trace contextRef="#ctx1" brushRef="#br2" timeOffset="55917.2097">13336 12577 0,'0'0'0,"0"0"0,0 0 16,0 0-16,0 0 15,0 0-15,0 0 16,0 0-16,0 0 16,0 0-16,29-4 15,15-14-15,7-2 16,-10-4-16,-8 7 16,-9 2-16,-1 0 15,-2 4-15,-1-2 0,2 2 16,-4 2-16,-6 0 15,-1 2-15,-4 4 16,1 0-16,-2 6 16,3 0-16,0 4 15,3 5-15,-1 5 16,1 4-16,-12-21 0,12 24 16,-4 8-16,-1 4 15,-7-36-15,3 41 16,-3-41-16,-6 45 15</inkml:trace>
  <inkml:trace contextRef="#ctx1" brushRef="#br2" timeOffset="57345.8512">10421 14552 0,'0'0'0,"0"0"0,0 0 16,0 0-16,0 0 15,0 0-15,0 0 16,0 0-16,0 0 15,0 0-15,0 0 16,0 0-16,30 0 16,20 0-16,21 6 0,-6-3 15,-2 2-15,-4 4 16,3-2-16,-2 1 16,-7-2-16,6 6 15,7-4-15,1 1 16,9 2-16,0-3 15,5 2-15,4 1 16,4 3-16,2 1 0,5 0 16,-4-4-1,3 5-15,3-2 16,20 7-16,7-1 0,-6-2 16,1 0-16,-1 0 15,-3-3-15,0 3 16,-5-1-16,-3 1 15,-1-3-15,-7-6 0,1-1 16,-6-1-16,-14-1 16,-8-3-16,5 2 15,-5 1-15,4-3 16,-2 0-16,-4 0 16,-71-3-16,74 6 15,3 0-15,-2-3 16,-11-1-16,-1 2 15,-63-4-15,62 6 0,-62-6 16,63 3-16,-63-3 16,0 0-16,0 0 15,65 2-15,-65-2 16,0 0-16,0 0 16,61 3-16,-61-3 15,0 0-15,0 0 16,55 4-16,-55-4 0,0 0 15,0 0-15,41 3 16,-41-3-16,0 0 16,0 0-16,23 0 15,-23 0-15,0 0 16,0 0-16,17-3 16,-17 3-16,0 0 15,0 0-15,13-4 16,-13 4-16,0 0 15,0 0-15,11-3 0,-11 3 16,0 0-16,0 0 16,6 0-16,-6 0 15,0 0-15,0 0 16,6-2-16,-6 2 16,0 0-16,0 0 15,6 0-15,-6 0 0,0 0 16,0 0-16,3-3 15,-3 3-15,0 0 16,0 0-16,0 0 16,0 0-16,0 0 15,-3 0-15</inkml:trace>
  <inkml:trace contextRef="#ctx1" brushRef="#br2" timeOffset="59133.1255">14006 11464 0,'0'0'0,"0"0"16,0 0-16,0 0 0,0 0 15,0 0-15,0 0 16,0 0-16,0 0 16,0 0-16,0 0 15,0 0-15,0 0 16,0 0-16,0 0 0,0 28 16,0 26-1,6 26-15,-1-9 0,4-6 16,1-6-1,-2 3-15,3-2 0,8-1 16,-1-2-16,4-7 16,6 0-16,4-5 15,1-5-15,-33-40 16,35 39-16,4-10 16,-39-29-16,39 24 0</inkml:trace>
  <inkml:trace contextRef="#ctx1" brushRef="#br2" timeOffset="59714.1562">14557 12316 0,'0'0'16,"0"0"-16,0 0 16,0 0-16,0-18 15,0-11-15,0-19 16,0 6-16,-7-2 16,2-3-16,2-1 15,0 1-15,0-3 0,3 50 16,0-60-1,0-2-15,0-2 16,-3-2-16,3 66 0,-8-65 16,8 65-16,-13-62 15,13 62 1,0 0-16,0 0 0,-5-57 16,5 57-16,0 0 15,0 0-15,-6-47 16,6 47-16,0 0 15,0 0-15,6-30 0,2 18 16,-8 12-16,16-3 16,1 16-16,4 3 15,5 9-15,-2 0 16,4 6-16,1 2 16,-29-33-16,33 38 15,5 7-15,-38-45 16,44 47-16,-44-47 15,42 44-15,-42-44 0,0 0 16,0 0-16,35 39 16,-35-39-16,24 33 15</inkml:trace>
  <inkml:trace contextRef="#ctx1" brushRef="#br2" timeOffset="60212.8352">14480 11866 0,'0'0'16,"0"0"-16,0 0 16,0 0-16,0 0 15,0 0-15,0 0 0,0 0 16,27 0-16,23 0 15,19-12 1,-10-9-16,-16-8 0,-3-1 16,-40 30-16,33-30 15,-33 30-15,0 0 16,26-30-16,-26 30 16,0 0-16,0 0 0,20-35 15,-20 35-15,0 0 16,0 0-16,19-30 15,-19 30-15,0 0 16,0 0-16,11-23 16,-11 23-16,0 0 15,0 0-15,15-17 16,-15 17-16,17-16 16,-17 16-16,30-11 15,-30 11-15,39-13 0,6-7 16,4-1-16,5-9 15,0 1-15,-11-1 16,-1-2-16,-42 32 16,31-36-16,-17 4 15</inkml:trace>
  <inkml:trace contextRef="#ctx1" brushRef="#br2" timeOffset="60507.8139">15055 11155 0,'0'0'15,"0"0"-15,0 0 0,0 0 16,9 24 0,12 14-16,9 9 0,8 1 15,0 0-15,1-4 16,2 0-16,-2-3 15,-39-41-15,38 46 16,-38-46-16,0 0 16,0 0-16,39 41 15,-39-41-15,0 0 0,0 0 16,35 29-16</inkml:trace>
  <inkml:trace contextRef="#ctx1" brushRef="#br2" timeOffset="60981.3482">15561 11498 0,'0'0'0,"0"0"15,0 0-15,0 0 16,0 0-16,0 0 16,0 0-16,0 0 0,0 0 15,0 0 1,10-20-16,-1-19 0,2-20 16,-5 5-16,0 4 15,-2 5-15,-4 5 16,-7-2-16,-5 10 15,12 32-15,0 0 16,0 0-16,-8-27 0,8 27 16,0 0-16,0 0 15,-6-15-15,6 4 16,6 7-16,2 8 16,4 1-16,1 7 15,5 6-15,2 0 16,4 2-16,0 1 15,-2 2-15,5 1 16,-2-3-16,1 0 16,-2-7-16,-4-2 0,1-9 15,-12 0-15,-5-3 16</inkml:trace>
  <inkml:trace contextRef="#ctx1" brushRef="#br2" timeOffset="61189.2604">15447 10835 0,'0'0'0,"0"0"16,0 0-16,0 0 15,0 0-15,0 0 16,0 0-16,0 0 15,0 0-15,15 6 0,20 0 16</inkml:trace>
  <inkml:trace contextRef="#ctx1" brushRef="#br2" timeOffset="62010.453">15544 10646 0,'0'0'16,"0"0"-16,0 0 15,0 0-15,0 0 16,0 0-16,0 0 16,0 0-16,0 0 15,0 0-15,27-3 16,21-12-16,13-1 15,-10 0-15,-16-2 0,-10 2 16,-8 5-16,-2 6 16,-1-2-1,-4 1-15,-1-3 0,-4 3 16,-2 3-16,0-2 16,-3 1-16,0 1 15,0 0-15,0-3 16,0 4-16,0-4 0,0 3 15,0 3-15,0 0 16,3 0-16,-3 0 16,3 3-16,3-3 15,3 6-15,2-4 16,2 7-16,1-2 16,-14-7-16,22 11 15,-22-11-15,27 12 16,5 9-16,-32-21 0,38 20 15,0 7-15,2 3 16,-8 2-16,-32-32 16,36 33-16,2 2 15,-38-35-15,48 48 16,-10-4-16,0 1 16,-8-5-16,-30-40 15,29 46-15,-29-46 16,25 47-16,-25-47 0,20 56 15,-20-56-15,13 60 16,-13-60-16,8 59 16,-8-59-16,0 59 15,0-59-15,-6 59 16,-9-9 0,15-50-16,-17 48 0,-5-1 15,22-47-15,-27 44 16,27-44-16,-29 45 15,29-45-15,-32 45 0,32-45 16,0 0-16,0 0 16,-33 41-16,33-41 15,0 0-15,-29 35 16,29-35-16,-31 21 16,31-21-16,-41 18 0</inkml:trace>
  <inkml:trace contextRef="#ctx1" brushRef="#br2" timeOffset="62808.3477">13336 12265 0,'0'0'16,"0"0"-1,0 0-15,0 0 0,0 0 16,0 0-16,0 0 15,24 0-15,17-8 16,20-7-16,-6 3 16,-9-6-16,-4 4 0,-9-2 15,-3 5-15,-3-5 16,-27 16-16,0 0 16,26-20-16,-26 20 15,0 0-15,20-24 16,-20 24-16,6-23 15,-15-4-15</inkml:trace>
  <inkml:trace contextRef="#ctx1" brushRef="#br2" timeOffset="63064.5216">13451 12008 0,'0'0'16,"0"0"-16,0 0 0,17 18 16,8 11-16,7 13 15,1-4-15,-1 4 16,3-4-16,0 1 16,-35-39-16,28 35 15,-28-35-15,0 0 16,0 0-16,27 27 15,-27-27-15,18 14 0</inkml:trace>
  <inkml:trace contextRef="#ctx1" brushRef="#br2" timeOffset="63364.3489">13692 12023 0,'0'0'0,"0"0"16,0 0-16,0 0 15,0 0-15,0 0 16,-4 26-16,-10 22 16,-7 17-16,3-15 15,-3-5-15,9-10 0,0-5 16,1 2-1,11-32-15,0 0 0,-12 33 16,12-33-16,0 0 16,-15 24-16,1-12 15</inkml:trace>
  <inkml:trace contextRef="#ctx1" brushRef="#br2" timeOffset="63571.9919">13395 12085 0,'0'0'16,"0"0"-16,0 0 15,32 14-15,17 8 16,24 4-16,3 0 0,2 2 15,-2-5-15,-76-23 16,76 20-16,-12 5 16</inkml:trace>
  <inkml:trace contextRef="#ctx1" brushRef="#br2" timeOffset="65161.3169">10878 13587 0,'0'0'0,"0"0"16,0 0-16,0 0 15,-3-18-15,-18-12 16,-6-3-16,1 7 0,5 5 15,-3 3-15,-3 4 16,2 2-16,-10 3 16,3 3-16,-3 6 15,-6 2-15,-1 8 16,0 7-16,1 7 16,-4 6-16,-5 9 15,0 11-15,3 6 0,5 6 16,3 6-1,10 6-15,5 3 0,9 0 16,10 1-16,10-5 16,10 2-16,9-5 15,11-5-15,10-3 16,11-8-16,9-6 16,10-11-16,7-3 0,11-14 15,4-8-15,30-12 16,16-12-16,-18-21 15,-25-8-15,-19-6 16,-26 0-16,-9-1 16,-14-11-16,-15-3 15,-17-6-15,-14-1 16,-18-2-16,-14-3 16,-16 0-16,-15 1 15,-30-13-15,-20-3 0,-4 18 16,4 6-16</inkml:trace>
  <inkml:trace contextRef="#ctx1" brushRef="#br2" timeOffset="66127.4078">10323 13287 0,'0'0'0,"0"0"0,0 0 16,0 0-16,0 0 15,0 0-15,0 0 16,0 0-16,0 0 15,0 0-15,0 0 0,32 0 16,25 6 0,21-3-16,-10 4 0,-3-2 15,0-2-15,0 6 16,-3 6-16,1-6 16,-4-1-16,6-2 15,10 0-15,-2 3 16,8-3-16,-2 3 15,5 0-15,-1 0 0,2 0 16,7-1-16,0 4 16,-3-2-16,0 1 15,-2-2-15,-4-1 16,-3 2-16,-80-10 16,79 8-16,1-2 15,-80-6-15,80 3 16,-6 0-16,-74-3 15,72 0-15,-72 0 0,62 3 16,-62-3-16,0 0 16,0 0-16,54 0 15,-54 0 1,0 0-16,35 6 16,-26-3-16,-23 4 0</inkml:trace>
  <inkml:trace contextRef="#ctx1" brushRef="#br2" timeOffset="67547.5076">16656 10847 0,'0'0'0,"0"0"16,0 0-16,0 0 16,0 0-16,0 0 15,24-3-15,20-12 16,19-6-16,-10-2 16,-7-4-16,-3 0 15,-13 13-15,-13 2 16</inkml:trace>
  <inkml:trace contextRef="#ctx1" brushRef="#br2" timeOffset="67701.6051">16680 11012 0,'0'0'15,"0"0"-15,0 0 0,0 0 16,0 0-1,26 0-15,28-11 16,20-10-16,-15-5 16,-20-4-16</inkml:trace>
  <inkml:trace contextRef="#ctx1" brushRef="#br2" timeOffset="68122.1375">17116 11119 0,'0'0'16,"0"0"-16,0 0 15,0 0-15,0 0 16,0 0-16,0 0 16,24-20-16,4-15 15,8-11-15,-13 2 0,-4 3 16,-7 5-16,-6 1 15,-3-1-15,-3 36 16,0-35-16,0 35 16,0 0-16,0 0 15,0-36-15,0 36 16,3-30-16,-3 30 16,9-14-16,-9 14 15,21-6-15,-21 6 16,26 6-16,-26-6 0,30 8 15,-30-8-15,35 12 16,-35-12-16,33 6 16,-9-12-16,-10-12 15</inkml:trace>
  <inkml:trace contextRef="#ctx1" brushRef="#br2" timeOffset="68245.8866">17213 10199 0,'0'0'0,"0"0"16,0 0-16,0 0 15,0 0-15,0 0 16,0 0-16,0 0 16</inkml:trace>
  <inkml:trace contextRef="#ctx1" brushRef="#br2" timeOffset="70748.9949">15334 12623 0,'0'0'0,"0"0"16,0 0-16,0 0 16,0 0-16,0 0 15,0 0-15,0 0 16,0 0-16,0 0 16,0 0-16,0 0 15,17 0-15,19 0 16,11 0-16,-4 0 15,-2 0-15,-6-11 0,0-7 16,-4-5-16,-5-1 16,-2 4-16,-7-7 15,-2 6-15,-6 1 16,-9 4-16,-6 8 16</inkml:trace>
  <inkml:trace contextRef="#ctx1" brushRef="#br2" timeOffset="70955.1858">15535 12362 0,'0'0'0,"0"0"0,0 0 16,0 0-16,0 0 16,0 0-16,0 0 15,0 0-15,9 28 16,3 19-16,12 16 16,3-10-16,3-9 15,5-2-15,3-1 0,-38-41 16,35 36-1,-35-36-15,0 0 0,0 0 16,28 30-16,-28-30 16,21 16-16</inkml:trace>
  <inkml:trace contextRef="#ctx1" brushRef="#br2" timeOffset="71175.2221">15909 12612 0,'0'0'16,"0"0"-16,0 0 16,0 0-16,0 0 15,0 0-15,0 0 16,27-3-16,23-15 0,12-6 16,-2-5-16,-7 2 15,-53 27 1,50-32-16,-50 32 0,42-39 15,-12-5-15</inkml:trace>
  <inkml:trace contextRef="#ctx1" brushRef="#br2" timeOffset="71395.7818">16031 12103 0,'0'0'15,"0"0"-15,0 0 16,0 0-16,17 24 16,7 8-16,12 19 15,2 1-15,4 5 0,-4 6 16,4-2 0,-42-61-16,32 60 0,-11-1 15</inkml:trace>
  <inkml:trace contextRef="#ctx1" brushRef="#br2" timeOffset="72749.0241">15055 12979 0,'0'0'0,"0"0"15,0 0-15,0 0 16,0 0-16,0 0 0,0 0 16,0 0-16,0 0 15,0 0 1,0 0-16,0 0 0,0 0 15,0 0-15,6-21 16,-3-20-16,2-12 16,2 11-16,-1 2 15,-3 9-15,-3 10 16,2 7 0,-2 2-16,0 2 0,3 8 15,3 8-15,9 8 16,0 4-16,9 9 15,3 3-15,2-1 16,1 1-16,2 0 16,-1-3-16,-2-7 0,-6-5 15,-5-3-15,-9-9 16</inkml:trace>
  <inkml:trace contextRef="#ctx1" brushRef="#br2" timeOffset="72932.4725">14996 12529 0,'0'0'0,"0"0"16,0 0-16,0 0 16,0 0-16,0 0 15,0 0-15,0 0 16,0 0-16,27 6 15,37 0-15</inkml:trace>
  <inkml:trace contextRef="#ctx1" brushRef="#br2" timeOffset="73339.3851">16632 12357 0,'0'0'16,"0"0"-16,0 0 15,16 25-15,4 7 16,9 13-16,-5-1 0,0-3 15,-9-6-15,-3-2 16,-6-1-16,-6-8 16,-10-9-16,-4-6 15</inkml:trace>
  <inkml:trace contextRef="#ctx1" brushRef="#br2" timeOffset="73528.1845">16732 12032 0,'0'0'0,"0"0"0,0 0 15,0 0 1,0 0-16</inkml:trace>
  <inkml:trace contextRef="#ctx1" brushRef="#br2" timeOffset="75526.4571">14652 15716 0,'0'0'0,"0"0"16,0 0-16,0 0 16,0 0-16,0 0 15,0 0-15,0 0 16,27 9-16,20 8 15,13 10-15,-10 3 16,0 5-16,-3 3 16,5 7-16,-9-1 15,1 7-15,2 5 16,-5 6-16,-3 3 0,-2 3 16,-6 0-16,-4 3 15,-8 3-15,-2 7 16,-8-4-16,-2 0 15,-3 3-15,-3 3 16,-3-1-16,-3 4 0,0-3 16,-3-3-16,-3-3 15,1-3-15,-8-3 16,-2-3-16,-2 1 16,-1-4-16,1-1 15,-1-4-15,0 0 16,-3-3-16,4 1 15,-4-5-15,6-5 16,21-48-16,-24 44 0,4 3 16,20-47-16,0 0 15,-18 47-15,18-47 16,-11 51-16,11-51 16,0 48-16,11-19 15,-11-29-15,15 27 0</inkml:trace>
  <inkml:trace contextRef="#ctx1" brushRef="#br2" timeOffset="76223.3376">15316 17197 0,'0'0'15,"0"0"-15,0 0 16,0 0-16,0 0 16,26 8-16,19 10 15,8 2-15,1 4 16,-1 2-16,3-1 16,0-1-16,6-1 15,2 4-15,4 3 16,-1-4-16,-1-4 0,-4 3 15,-2-4-15,-4 0 16,-56-21-16,0 0 16,56 16-16,-56-16 15,0 0-15,51 8 16,-51-8-16,39-6 16,-22-9-16,-14-6 15,-3 21-15,-6-24 0,6 24 16,-14-32-16,14 32 15,0 0-15,0 0 16,-16-30-16,16 30 16,-8-23-16,5 10 15,9 11-15,5 8 16,-11-6-16,15 15 16,-15-15-16,17 24 0,-17-24 15,0 0-15,0 0 16,10 28-16,-13 2 15,-15-3 1,-11-6-16,-10-6 0,39-15 16,-45 12-16,-8-10 15</inkml:trace>
  <inkml:trace contextRef="#ctx1" brushRef="#br2" timeOffset="78825.3903">17186 17093 0,'0'0'0,"0"0"16,0 0-16,0 0 15,0 0-15,0 0 0,0 0 16,0 0-1,0 0-15,-2 18 0,-17 20 16,2 3-16,2-2 16,7-7-16,2 0 15,3 5-15,3-2 16,3 4-16,3-3 16,-6-36-16,11 34 15,4 8-15,2 0 0,4-3 16,6-1-1,-27-38-15,30 38 0,-30-38 16,0 0-16,38 36 16</inkml:trace>
  <inkml:trace contextRef="#ctx1" brushRef="#br2" timeOffset="79132.966">17495 17458 0,'0'0'0,"0"0"15,0 0-15,0 0 16,0 0-16,0 23 15,6 15-15,-4 18 16,8-8-16,-2-6 16,1-7-16,-3-6 15,-2-5-15,-4-5 16,2-11-16,-2-5 0,0-3 16,-6-6-16</inkml:trace>
  <inkml:trace contextRef="#ctx1" brushRef="#br2" timeOffset="79829.8605">17457 17190 0,'0'0'0,"0"0"16,0 0-16,0 0 16,0 0-16,0 0 15,0 0-15,0 0 0,24 7 16,14-2-16,19 13 16,-13 3-16,-15-4 15,-5 1-15,0-1 16,-4 5-16,-1-4 15,-8 3-15,-5-5 16,-2 4-16,-11-4 0,-4 2 16,-6-2-1,3-2-15,-7-2 0,-2-4 16,2 2-16,-2-4 16,-1-4-16,4 1 15,1-6-15,4 3 16,3-2-16,3 2 15,4-3-15,2 3 16,0 3-16,6 2 0,5 1 16,7-1-16,6 8 15,6-1-15,6-1 16,-33-11-16,32 16 16,-32-16-16,38 15 15,-38-15-15,0 0 16,0 0-16,39 24 15,-39-24-15,0 0 0,31 26 16,-31-26-16,20 32 16,-20-32-16,5 30 15,-5-30-15,-5 30 16,5-30-16,-18 29 16,-9-4-16,27-25 15,-35 22-15,35-22 16,-42 17-16,42-17 0,-44 8 15,44-8-15,-38-3 16,5-10-16,14-4 16</inkml:trace>
  <inkml:trace contextRef="#ctx1" brushRef="#br2" timeOffset="80191.402">17952 17567 0,'0'0'0,"0"0"16,0 0-16,0 0 16,0 0-16,0 0 15,0 0-15,24 8 16,16 2-16,18 2 16,-12-6-16,-1-1 15,-1-2-15,1-3 16,-1 2-16,-6-2 0,-38 0 15,30 0-15,-9-8 16</inkml:trace>
  <inkml:trace contextRef="#ctx1" brushRef="#br2" timeOffset="80435.2102">18130 17351 0,'0'0'0,"0"0"16,0 0-16,0 0 15,0 0-15,8 26 16,7 24-16,8 10 0,-2-16 16,-4-8-16,-3-6 15,-3-4-15,2-6 16,-5 2-16,1-8 15,-1-3-15,-1-4 16</inkml:trace>
  <inkml:trace contextRef="#ctx1" brushRef="#br2" timeOffset="80878.9322">18458 17717 0,'0'0'0,"0"0"15,0 0-15,0 0 16,0 0-16,0 0 0,0 0 16,0 0-16,18-2 15,15-13-15,10-6 16,-15 1 0,-7-1-16,-7 3 0,1-3 15,-3 3-15,0 1 16,0-5-16,-4-1 15,2 5-15,-5-2 16,1 5-16,0 0 16,0 4-16,-3 1 0,0 4 15,0 4 1,-3 2-16,4 0 0,-1 5 16,0 4-16,2 3 15,1 8-15,4-1 16,-2 7-16,4 1 15,0 0-15,-1-1 16,2 4-16,-2-1 16,-2-2-16,3-6 0,-3-1 15,-4-4-15,1-5 16,-3-11-16,0-6 16,-3-6-16</inkml:trace>
  <inkml:trace contextRef="#ctx1" brushRef="#br2" timeOffset="82034.1748">18720 17638 0,'0'0'15,"0"0"-15,0 0 16,0 0-16,0 0 16,0 0-16,0 0 15,0 0-15,9 21 16,3 13-16,5 17 16,-2-9-16,-3-12 0,-1-6 15,-4-5-15,-2 6 16,1-5-16,-6 4 15,3 3-15,-3-4 16,0-23-16,0 27 16,0-27-16,-3 30 15,3-30-15,0 0 16,0 0-16,-6 35 16,6-35-16,0 0 0,0 0 15,-12 33-15,12-33 16,-17 29-16,17-29 15,-24 15-15,24-15 16,-26 6-16,26-6 16,-28-10-16,4-4 15,4-7-15,2 1 0,9-3 16,1-2-16,8 5 16,3-3-16,2-2 15,1 1-15,7 4 16,-2-2-16,3 3 15,4 0-15,6 2 16,4-1-16,-3 1 16,2 1-16,3 2 0,-1 0 15,2 1-15,-5-2 16,-2 4 0,0-5-16,-4 2 0,-5 1 15,-1-1-15,-8 3 16,-2-5-16</inkml:trace>
  <inkml:trace contextRef="#ctx1" brushRef="#br2" timeOffset="82312.5428">18619 17090 0,'0'0'0,"0"0"16,0 0-16,0 0 16,0 0-16,0 0 15,0 0-15,0 0 16,0 0-16,0 0 15,9 9-15,2 3 0,10 8 16</inkml:trace>
  <inkml:trace contextRef="#ctx1" brushRef="#br2" timeOffset="83020.2832">19039 16998 0,'0'0'16,"0"0"-16,0 0 0,0 0 15,0 0-15,0 0 16,0 0-16,0 0 16,27 17-16,9 13 15,8 6-15,-6 2 16,-1 1-16,-2 2 16,-6 1-16,-29-42 15,24 50-15,-3 4 0,-21-54 16,14 56-16,-5 3 15,-5-6-15,-4-53 16,-7 54-16,-1-5 16,-11 0-16,19-49 15,-20 44-15,0-6 16,20-38-16,-30 36 16,30-36-16,-38 30 0,-4-10 15,-3-11-15</inkml:trace>
  <inkml:trace contextRef="#ctx1" brushRef="#br2" timeOffset="83733.1165">16589 17386 0,'0'0'0,"0"0"15,0 0-15,0 0 16,0 0-16,0 0 15,0 0-15,0 0 16,0 0-16,0 0 16,0 0-16,0 0 0,0 0 15,0 0-15,22 0 16,15 0-16,12 6 16,-7-3-16,-3 6 15,-7-7-15,-5 2 16,-4-4-16,3 0 15,5 0-15,-1-6 16,-4-1-16,-5-4 0,-9-5 16,-4-3-16,-8-2 15</inkml:trace>
  <inkml:trace contextRef="#ctx1" brushRef="#br2" timeOffset="83972.8837">16768 17006 0,'0'0'0,"0"0"16,0 0-16,0 0 0,0 0 16,0 0-16,0 0 15,0 31-15,0 22 16,0 21-16,0-9 16,7-9-16,-4-1 15,6-9-15,-9-46 0,8 47 16,5-3-16,-13-44 15,0 0-15,0 0 16,14 45-16,-14-45 16,0 0-16,0 0 15,18 24-15</inkml:trace>
  <inkml:trace contextRef="#ctx1" brushRef="#br2" timeOffset="84177.6805">16889 17401 0,'0'0'0,"0"0"15,0 0-15,0 0 16,0 0-16,0 0 16,0 0-16,0 0 15,0 0-15,0 0 16,-20 0-16,-27 0 16,-18-6-16,5 1 0,4-2 15,6 1-15,8-9 16,12-2-16,30 17 15,-26-21-15</inkml:trace>
  <inkml:trace contextRef="#ctx1" brushRef="#br2" timeOffset="84363.6794">16516 17173 0,'0'0'0,"0"0"0,24 17 15,8 13-15,14 11 16,1 4-16,6 3 16,1-5-16,4 5 15,-2-6-15,-1-7 0,-8-2 16</inkml:trace>
  <inkml:trace contextRef="#ctx1" brushRef="#br2" timeOffset="85104.8904">19857 17291 0,'0'0'15,"0"0"-15,0 0 16,34 0-16,28 0 15,30 0-15,-9 0 0,-6 0 16,-4 0-16,-4 0 16,-69 0-16,0 0 15,53-3-15,-17-15 16</inkml:trace>
  <inkml:trace contextRef="#ctx1" brushRef="#br2" timeOffset="85302.6351">20072 17611 0,'0'0'0,"32"5"0,24 2 16,34 8-16,-3-1 15,-6-1-15</inkml:trace>
  <inkml:trace contextRef="#ctx1" brushRef="#br2" timeOffset="86150.0977">20608 17506 0,'0'0'16,"0"0"-16,0 0 15,0 0-15,0 0 16,0 0-16,0 0 16,0 0-16,0 0 15,0 0-15,21 10 16,14-1-16,16 3 16,-7-7-16,-3-1 0,-9-10 15,-4-5-15,-1-8 16,-9-7-16,-7 2 15,-2 0-15,-6-2 16,-3-1-16,-3 0 16,-3-2-16,0 6 15,-2-2-15,2 7 0,-4 4 16,2 8-16,-1 3 16,4 8-16,-2 10 15,1 9-15,6 6 16,3 6-16,0 2 15,6 6-15,0 7 16,2 8-16,5 0 16,-2 4-16,-2-2 0,0 2 15,-4-1-15,-5 0 16,-3 4-16,-6-5 16,1-1-16,-4-4 15,-3-1-15,12-55 16,-15 51-16,15-51 15,-23 47-15,23-47 16,0 0-16,0 0 16,-33 36-16,33-36 0,-30 18 15,30-18-15,-33 3 16,33-3-16,-26-15 16,26 15-16,-17-26 15,10-10-15,14-5 16,4 4-16,7-4 15,2 6-15,10 3 16,3 2-16,5 3 16,10 7-16,-48 20 0,62-24 15,6 1-15,-3-5 16,-2-1-16,-4 2 16,-6-6-16,-53 33 15,46-40-15,-18-14 16</inkml:trace>
  <inkml:trace contextRef="#ctx1" brushRef="#br2" timeOffset="86340.0977">21118 16948 0,'0'0'0,"0"0"16,0 0-16,0 0 15,0 0-15,0 0 0,0 0 16,8 18-16,1 11 16,-3 10-16,-15-15 15</inkml:trace>
  <inkml:trace contextRef="#ctx1" brushRef="#br2" timeOffset="88903.5839">16962 18167 0,'0'0'0,"0"0"16,0 0-16,0 0 16,0 0-16,0 0 15,0 0-15,0 0 16,0 0-16,0 0 0,0 0 16,0 0-16,14-2 15,7-14-15,6-7 16,-10 0-16,-8-1 15,0 3-15,-3 0 16,-4 1-16,1 0 16,-3 4-16,3 1 15,-3 4-15,0 4 16,0-3-16,0 8 0,0-1 16,3 3-16,2 3 15,-5 6-15,0 4 16,3 5-16,-3 5 15,0 4-15,0 2 16,0 4-16,-3 2 16,3 1-16,-5 0 15,2-4-15,-3 0 0,4 1 16,-4 2-16,0-6 16,0 2-16,0-1 15,0 0-15,-5-7 16,1 1-16,-1-1 15,-1-2-15,0 0 16,12-21-16,0 0 16,-12 17-16,12-17 15,0 0-15,0 0 0,-15 18 16,15-18-16,-14 11 16,-4-5-16,0-2 15,0-8-15,-2-4 16,2-1-16,-1-3 15,2-5-15,-1-1 16,7-3-16,2 3 0,0 1 16,3 5-1,6 0-15,0 3 0,6 4 16,3 1-16,6 4 16,3 4-16,2 1 15,3 1-15,4 3 16,5 0-16,-1 3 15,1-3-15,1 2 16,-4-2-16,1-3 0,-3-3 16,-3-3-1,-1-3-15,-2-3 16,0-3-16,-4-6 0,4 1 16,-7-4-16,-1-2 15,-7-4-15</inkml:trace>
  <inkml:trace contextRef="#ctx1" brushRef="#br2" timeOffset="89240.3596">16982 17623 0,'0'0'0,"0"0"0,0 0 16,0 0-16,0 0 16,0 0-16,0 0 15,0 0-15,9 18 16,14 20-16</inkml:trace>
  <inkml:trace contextRef="#ctx1" brushRef="#br2" timeOffset="89608.7032">17362 18097 0,'0'0'0,"0"0"0,0 0 15,0 0 1,0 0-16,0 0 0,0 0 15,26 9-15,19 8 16,5 1-16,-3 2 16,-4-4-16,-5-5 15,-11-4-15,-1-4 16,-6-3-16</inkml:trace>
  <inkml:trace contextRef="#ctx1" brushRef="#br2" timeOffset="89853.1596">17573 17945 0,'0'0'16,"0"0"-16,0 0 0,0 0 16,0 27-16,0 18 15,0 17-15,0-9 16,0-6-16,0-2 15,0-3-15,0-7 16,0-3-16,0-9 0,0-23 16,0 0-16,0 25 15</inkml:trace>
  <inkml:trace contextRef="#ctx1" brushRef="#br2" timeOffset="90137.9032">17759 18204 0,'0'0'16,"0"0"-16,0 0 15,0 0-15,0 0 16,27 6-16,23-3 15,21 5-15,-15 1 0,-3-1 16,-9-1-16,-7-4 16,-4-3-16,-10 3 15,-5-3-15,-7-3 16,-1 0-16,-5-9 16,-5-3-16</inkml:trace>
  <inkml:trace contextRef="#ctx1" brushRef="#br2" timeOffset="90357">18025 18026 0,'0'0'15,"0"0"-15,0 0 0,0 0 16,0 0-16,0 0 16,0 0-16,0 0 15,0 0-15,0 27 16,0 23-16,0 14 15,0-7-15,0-12 0,0-4 16,0-6-16,0-4 16,0-9-16,0 0 15,0-13-15,3-1 16</inkml:trace>
  <inkml:trace contextRef="#ctx1" brushRef="#br2" timeOffset="90676.4963">18254 18420 0,'0'0'0,"0"0"16,0 0-16,0 0 15,0 24-15,0 11 16,0 15-16,-9-14 0,-5-13 16,-5-2-16,1-6 15,3-4-15,4-5 16,-1-3-16,0-3 15,1 7-15</inkml:trace>
  <inkml:trace contextRef="#ctx1" brushRef="#br2" timeOffset="90867.9212">18352 18274 0,'0'0'0,"0"0"16,0 0-16,0 0 0,0 0 15,0 0-15,0 0 16,0 0-16</inkml:trace>
  <inkml:trace contextRef="#ctx1" brushRef="#br2" timeOffset="98293.2217">14888 14377 0,'0'0'16,"0"0"-16,0 0 0,0 0 16,0 0-16,-2 9 15,-7 3-15,-5 6 16,7 0-16,1-4 16,1 1-16,-1-3 15,0-3-15,0-3 16,3-6-16,3-3 15,0-6-15,6-3 16,3 0-16,-3 1 0,-1-7 16,4 2-16,0-2 15,0 4-15,6-4 16,2 3-16,1 1 16,2 2-16,8 0 15,-1 3-15,5 1 16,0-2-16,4 4 15,4 1-15,1 2 0,2 6 16,2-1-16,3 4 16,2 4-16,9 1 15,1 1-15,-1 6 16,-59-18-16,63 17 16,5 4-16,-1 0 15,3 2-15,-8 2 16,-3-2-16,-3 1 0,-56-24 15,62 27 1,7 2-16,2 0 0,-3 1 16,-3-1-16,-1 2 15,2-1-15,-4-1 16,0 0-16,-2 4 16,-1-3-16,1 2 15,-1 1-15,0-1 16,1-2-16,2-1 0,-3 1 15,1 0-15,-1-5 16,0 6-16,-2-4 16,-2 0-16,1-2 15,1 0-15,0-4 16,-3-1-16,-54-20 16,59 18-16,-4-1 15,8-1-15,-63-16 16,56 11-16,3-2 0,-59-9 15,60 9 1,-60-9-16,62 7 0,-62-7 16,62 2-16,-62-2 15,60 3-15,-60-3 16,59 0-16,-59 0 16,60 0-16,-60 0 15,0 0-15,59 0 16,-59 0-16,0 0 0,0 0 15,59 0-15,-59 0 16,0 0-16,0 0 16,53 0-16,-53 0 15,0 0-15,0 0 16,48-5-16,-48 5 16,0 0-16,0 0 15,29-10-15,-29 10 16,0 0-16,0 0 15,17-9-15,-17 9 0,0 0 16,0 0-16,10-3 16,-10 3-16,0 0 15,0 0-15,0-3 16,0 3-16,0 0 16,0 0-16,-10 3 15,10-3-15,0 0 16,-11 9-16,11-9 0,0 0 15,-17 13-15,17-13 16,0 0-16,-21 17 16,21-17-16,0 0 15,0 0-15,-24 17 16,24-17-16,0 0 16,0 0-16,-27 18 15,27-18-15,0 0 0,0 0 16,-30 12-16,30-12 15,0 0 1,-24 3-16,24-3 0,0 0 16,-11 0-16,11 0 15,0 0-15,0 0 16,0-9-16,0 9 0,0 0 16,11-11-16,-11 11 15,30-9-15,7-4 16,-37 13-16,41-23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30:28.2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13317 8749 0,'53'0'109,"35"0"-93,-17 0-16,70 0 31,-88-18-31,-35 18 0,17-17 15,0 17-15,-17 0 16,70-36 15,-53 19-31,18-1 16,-17 18-16,-1 0 16,18-18-1,-36 18 1,1 0-1,17 0-15,-17 0 16,35-17 31,-18 17-47,-17 0 16,17 0-16,-17 0 15,-1 0 1,19 0-16,-19 0 0,19 0 31,-19 0-15,18 0 15,1 0-15,-19 0-16,19 17 15,-19-17 1,1 0-1,17 18 1,0-18 0,18 18-1,-17-18 1,34 17-16,18-17 31,-52 0-31,-19 0 16,1 0 46,-18 18 79,0 0-125,0-1-1,-18-17-15,18 18 94,-17 0-32,-36-1-62,0-17 16,-71 0 0,71 18-1,-17-1-15,-1 1 16,-17-18-16,-53 18 31,106-18-31,-36 17 31,36 1-31,17-18 16,1 0 0,-1 0-1,0 0 1,1 0 15,-19 0 32,1 0-48,18 0-15,-54 0 16,36-18-16,-18 18 16,18 0-16,-89-35 31,71 17-31,-17 1 15,-354-18 17,407 35-17,-1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30:31.4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26988 8714 0,'-36'0'172,"-17"0"-172,-35-18 31,53 18-31,-18 0 0,0 0 31,0 0-31,0 0 0,-247 0 47,212 0-47,-18 0 16,36 0-16,-1 0 15,18 0 1,36 0 0,-19 0 46,19 0-46,-1 0-1,0 0 32,-52 0-31,35 0-16,-1 0 15,19 18 17,-1-18-1,0 17-15,1-17-1,-1 0 63,-17 18-78,17-18 16,1 0 62,-1 0-47,18 18-15,-18-18 0,36 0 124,0 17-124,87 1-1,-34-1 1,0-17-16,17 0 16,194 0-1,-106 0-15,-17 0 16,-35 0-16,-54 0 16,1 0-16,-54 0 15,1 0-15,0 0 16,-1 0-1,18 0 1,-17 0 0,0 0-1,-1 0 1,1 0-16,0 0 31,-1 0-31,1 0 0,70 0 16,-53 0-1,-17 0-15,0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30:56.0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15328 8784 0,'-17'0'78,"-19"0"-63,19 0 1,-19-17 0,1 17-16,0 0 15,17 0 1,-35-18-1,18 18 17,17 0-17,1 0 1,-1 0 0,0 0 187,1 0-188,-1 0 17,0 0-17,1 0 1,-1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31:03.5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13335 9842 0,'18'0'110,"52"0"-110,-35 0 15,89 0 1,-71 0 0,-18 0-16,18 0 15,0 0 1,-35 0 0,17 0-16,-17 0 15,17 0-15,-18 0 16,1 0-16,17 0 15,-17 0 1,17 0-16,-17 0 16,17 0-16,-17 0 0,17 0 15,0 0 1,18 0-16,-35 0 0,17 0 16,36 0-1,-54 0-15,1 0 16,0 0-1,-1 0 17,1 0-32,17 0 15,1 0-15,-19 0 16,18 0-16,-17 0 16,0 0-16,-1 0 15,1 0 1,0 0-1,17 0-15,-17 0 0,-1 0 16,18 0 0,18-17-1,-17 17-15,-19 0 16,19 0 0,-19 0-16,1 0 15,-1 0 1,1 0-16,0 0 15,-1-18-15,19 18 16,-19 0-16,1 0 16,0 0-1,-1 0 110,1 0-109,0 0 15,-1 0-31,1 0 16,17 0-1,-17 0 1,-1 0 0,1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0:37.7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16439 8449 0,'-88'0'15,"18"0"1,-19 0-16,-34 0 16,-353 0 15,335 0-31,35 0 16,-141-18-1,141 1-15,35 17 16,1 0-1,-1 0-15,18 0 16,-70-18 0,70 18-1,18 0-15,-18 0 16,35-18 0,-17 18-16,0 0 31,-1 0-31,19 0 15,-36 0 1,35 0-16,1 0 16,-1 0 15,-35 0-15,0 0-16,0 0 15,-123 0 1,70 0-16,-18 0 15,-70 0 1,89 0-16,52-17 16,0 17-16,-35-18 31,52 1-31,-17 17 0,-35 0 31,53 0-31,-18 0 0,-18 0 31,54 17-31,-18-17 16,-36 0 0,36 0-16,-1 0 15,-105 0 1,35 0-16,18 18 16,-88-1-1,105 1-15,1-18 16,-248 18-1,195-18 1,52 0-16,-70 0 16,18-18-1,52 18-15,-141-18 32,142 1-32,-1 17 0,18 0 31,1-18-31,-37 1 0,-34 17 31,70 0-31,0-18 0,-35 18 31,0 0-31,-36-18 0,54 18 16,-107 0 0,107 0-1,17 0-15,-18 0 16,36 0-1,0 0-15,-1-17 32,19 17-32,-1 0 0,-17 0 15,17 0 1,-17 0-16,-18 0 31,35 0-31,1 0 0,-19-18 31,1 18-31,18 0 0,-1 0 16,-35 0 0,18 0-16,17 0 15,-105 18 1,52-1-16,36-17 16,-1 0-1,1 0-15,0 0 16,17 18-1,-17-18 1,0 18 15,17-18-31,0 0 0,-35 0 16,18 0 0,0 0-16,-18 17 15,-35-17 1,35 18-16,0-18 15,-88 0 1,53-18-16,17 1 16,-52-1-1,105 18-15,-35 0 16,0 0 0,18 0-16,17 0 15,-70 0 1,53 0-1,-36 0 1,1 0-16,17 0 16,0 0-16,-18 0 31,18 0-31,36 0 0,-71 0 31,35 0-31,0 0 0,-35 0 31,70 0-31,-17 0 16,-18 0 0,35-18-16,0 18 15,-70-17 1,35 17-16,0 0 16,0 0-16,1 0 15,-19 0-15,18 0 16,-17 0-16,-89 0 31,71-18-31,-18 18 0,-106-18 16,71 18-1,0 0-15,-159 0 32,124 0-32,17 0 0,-106 0 31,195 0-31,17 0 0,-141 0 31,159-17-31,-71-1 31,53 0-31,-53 18 0,53 0 16,-35 0 0,53 0-1,17 0-15,-35 0 16,35 0-1,1 0-15,-72 0 32,19 0-32,17 0 0,-88 18 31,70-18-31,-17 18 0,-88-1 31,141-17-31,-18 18 16,-36-18-1,36 18-15,1-1 0,-1 1 16,-36 0 0,54-1-16,0-17 15,-18 18 1,35-18-16,1 17 16,-1-17-1,18 18 16,-18 0-15,-17 17 15,35-17-31,-35-1 16,17 1 0,18 0 15,0-1-31,-17-17 15,17 18 1,0-1 0,17-17 124,89-52-124,0-1-16,194-53 31,-141 71-31,17-1 0,388-17 47,-423 53-47,-17 0 0,-36 0 16,-35 0-16,-18 0 15,18 0 1,-17 0 0,52 0-1,-18 18 1,1-18-16,70 35 31,-123-17-31,-1-18 0,36 18 47,-53-1-47,18-17 0,70 35 31,-35 1-31,194 17 16,-106-18-16,53-17 15,159 34 1,-212-52-16,0 0 16,-71 0-1,1 0-15,-18 0 0,0 0 16,17 0 0,-52 0-1,0 0-15,70 0 16,-53 0-1,0 0-15,160 36 32,-72-19-32,0 1 0,230 0 31,-194-1-31,-18-17 0,-17 0 16,17 0-1,-124 0-15,36 36 31,35-19-31,54 1 16,87 0 0,-88-18-16,-18 0 15,19 0 1,-107 0-16,-18 0 16,19 0-1,17 17 1,35 18-16,71-17 15,-106-18 1,-18 0-16,18 0 0,-36 0 31,1 0-31,17 0 16,18 0 0,0 0-16,18 0 15,17 0 1,-71 0-16,1 0 62,0 0-62,17 0 16,18 0 0,0-18-16,0 1 15,17 17-15,19 0 16,-72-18-1,18 18-15,1-17 16,-1 17-16,-17 0 16,-1 0-16,71-18 31,-52 0-31,-1 18 0,89-17 31,-89-1-31,18 0 16,0 1-1,-36 17 1,1 0 0,17-18-16,18 0 15,-18 18-15,106-35 16,-35 17 0,-53 18-16,-18 0 15,-17 0-15,0 0 16,-1 0-16,1 0 31,17 0-31,36 0 16,-1 0-1,-17 0-15,0 0 32,-106 0 77,0 18-109,-35-18 16,-123 35 15,69-17-31,-52-18 0,-17 0 15,-36 0-15,-723-35 32,705 17-32,36 18 15,-265-53 17,441 53-32,18 0 31,-1 0-31,19 0 0,-18 0 15,17 0 1,0 0 0,1 0 124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31:07.0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12735 12171 0,'53'0'94,"18"0"-79,-18 0-15,0 0 32,-36 0-32,19 0 0,-1 0 15,0 0 1,-17 0-1,-1 0-15,1 0 0,35 0 16,35 0 0,-70-18-16,-1 18 15,36-17 1,-35 17 0,17 0-16,-17 0 15,141-18 1,-107 18-1,19 0-15,-36-18 16,1 18-16,-19 0 16,1-17 46,-18-1-46,0 0-16,0 1 15,0-1 1,0 0 0,-18 1 15,1-1-15,-1 18-16,0-17 15,1-1 1,-1 0-1,0 18 17,1 0-32,-1 0 15,0 0-15,1 0 16,-1 0-16,1 0 16,-36 0-1,35 0-15,-17 0 16,-18 0-1,18 0-15,17 18 16,-17-18 0,17 18-16,0-18 15,1 17 1,-1-17 0,18 18-1,-18-18 1,1 0-1,17 17 1,-18-17 0,1 18-1,-1 0-15,0-1 16,1-17 0,-1 0 15,0 0 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31:16.0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24730 11536 0,'17'0'156,"36"0"-156,18-18 16,-18 18-1,-18 0-15,-17 0 16,-1 0-16,19 0 16,122 0 15,-34 0-15,-107 0-1,1 0-15,17 0 16,-17 0-1,17 0 1,-17 0 0,17 0-16,18 0 31,-18 0-31,1 0 0,70 0 31,-71 0-31,18 0 31,-18 0-31,0 0 0,53 0 16,18 0 0,-53 0-1,-18 0-15,18 0 16,-35 0 0,0 0-16,-1 0 15,19 0 1,16 0-16,37 0 15,-54 0 1,0 0-16,1 0 31,-19 0-31,1 0 16,-1 0 0,1 0-1,17 0 1,-17 0-16,0 0 15,-1 0 1,1 0-16,0 0 31,-1 0-15,1 0 0,-1 0 15,1 0 16,0 0-32,-1 0 17,1 0-1,0 0 0,-1 0-15,1 0-1,0 0 454,-1 0-422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30:04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14411 8978 0,'0'35'140,"0"1"-140,0-19 16,0 1 0,0 0-16,0-1 15,0 1 32,18-18-31,-18 18-1,0-1 1,17-17 0,1 0 30,0 18-30,-1-18 0,1 0 15,-1 0-31,1 0 16,0 0-1,-1 0 1,1 0-16,0 0 31,-1 0-31,1 0 0,0 0 16,-1 0-1,1 0 1,-1 0-16,1 0 16,0 0-1,-1 0 1,1 0-1,0 0-15,-1 0 16,1 0-16,0 0 16,-1 0-16,1 0 15,-1 0 17,19 0-17,-19 0-15,1 0 16,0 0-16,17 0 15,0 0 1,-17 0 0,0 0-1,-1 0 17,1 0 46,-1 0-16,1 0-31,0 0 79,-18-18-95,17 18 1,-17-17 0,0-1-1,18 0 1,-18 1 46,18 17-46,-18-18 0,0 0 15,0 1 94,17 17-109</inkml:trace>
  <inkml:trace contextRef="#ctx0" brushRef="#br0" timeOffset="6184.3696">26441 8961 0,'17'35'203,"1"-35"-188,-18 17-15,0 1 32,0 0-1,18-18-15,-18 17 15,17-17-16,1 0 1,-18 18 0,0 0 31,0 17-32,0-17 1,18-18 78,-1 0-16,18 0-63,18 0 17,-17 0-32,-1 0 0,18 0 15,-36 0-15,89-18 47,-88 18-31,0 0-1,-1 0 48,1 0-32,0 0 63,-1 0-47,1 0-32,-1 0-15,1 0 32,-18-18 155,0-17-187,0 0 16,0-106 15,0 105-31,0 19 16,0-19-1,0 19 1,18 17-1,-18-18 1</inkml:trace>
  <inkml:trace contextRef="#ctx0" brushRef="#br0" timeOffset="9038.6642">26688 8502 0,'-18'-18'141,"-17"-17"-126,17 0 1,0 35 0,18-36-16,-17 36 0,17-17 15,-18 17 16,18-18-31,-17 18 47,17-17-15,-18 17-1,0-18 0,1 18-31,-36 0 16,35 0-1,-17 0-15,-89 0 32,18 18-32,54-1 0,-72 1 46,106-1-30,1-17-16,-1 18 31,1-18-31,-1 18 16,0-18 0,18 17 15,-17-17-31,17 18 15,-36 0-15,19 17 16,17-17 0,-18-1-1,18 1-15,-18-18 16,18 17 15,0-34 172,-17-36-203,17 35 16,0-88 15,0 89-15,0 52 171,0 0-187,0-17 16,0 0-16,17-1 31,-17 1-31,0 0 0,18-18 78,-18 17-31,0 1 0,0-1 31,0 1-62,18-18-16,-1 0 219,1 0-204,0 0-15,-18-18 16,17 18 15,1 0-31,0 0 31,-1 0-15</inkml:trace>
  <inkml:trace contextRef="#ctx0" brushRef="#br0" timeOffset="79809.3785">26335 11712 0,'17'18'78,"-17"0"-78,36 17 31,-19-18-31,19 19 32,-19-19-32,1 1 15,35 17 1,70 53 31,-87-52-47,-36-1 15,35-17-15,-17-1 16,-1-17 0,1 0 15,-1 0-15,1 18-1,0-18 16,-36 18 126,0-18-126,18 17-15,-17-17-16,-1 0 15,1 18-15,-19-18 16,19 0-1,-1 17-15,0-17 32,1 0-32,-19 0 31,19 0-15,52 0 124,0 0-124,36 0-1,-36 0-15,0-17 16,1 17-16,52-18 16,-70 18-1,-1 0-15,1 0 16,0 0 0,-1 0-1,-34-17 173,-1-19-173,0 1 1,18 0-16,0-18 0,-17 18 16,-1-18-1,18 35-15,-18 18 16,36 35 78,35 36-94</inkml:trace>
  <inkml:trace contextRef="#ctx0" brushRef="#br0" timeOffset="81385.1675">27499 12136 0,'0'35'93,"0"0"-93,0 0 16,0 1 0,0-19-16,0 19 15,0 34 1,0-35-16,0-17 16,0 53-1,0-54 1,0 1-16,0 0 15,0-1 1,0 18 0,0-17-1,18-18 17,-1 0 108,1-35-124,0 0-16,-1-1 15,-17 1-15,35-89 32,-35 89-17,0 18-15,0-1 16,0-17-16,36-36 31,-36 53-15,0-17-1,17 0 32,1 35 172,0 0-203,17 18-16</inkml:trace>
  <inkml:trace contextRef="#ctx0" brushRef="#br0" timeOffset="82776.7972">28099 12277 0,'0'17'47,"-36"-17"-16,36 18-31,-17-18 16,-1 0-16,-17 0 31,17 18-31,-17-18 31,17 0-31,1 0 16,-36 0-1,35 0-15,1 0 16,-1 0-16,0 0 16,18 17-1,-17-17 16,34 0 110,1 35-110,-18 1-15,0-19 0,0 1-1,0 0-15,0-1 16,0 36-1,0-17 1,0-19-16,0 1 16,0-1 15,0 1-15,0 0 15,35-18 109,0 0-124,1 0 0,-1 0-1,36 0-15,17-18 0,-53 18 16,0 0-16,1 0 31,-19 0-15,-17-18 31</inkml:trace>
  <inkml:trace contextRef="#ctx0" brushRef="#br0" timeOffset="84193.518">28487 12735 0,'0'-17'125,"0"-1"-109,17-35 0,-17 18-1,36-36 16,-36 54-31,0-1 0,0-17 16,0-1 0,0-105 15,0 124-15,0-1 15,0 53 94,0 1-125,0 16 15,0-34 1,0 17 15,17-17-31,-17 0 16,0-1 0,18-17-1,0 0 16,-18 18-15,0 0 0,17-18-1,-17 17 1,18 19 0,0-19-1,-18 1-15,17-1 16,1-17 78,-1 0 46</inkml:trace>
  <inkml:trace contextRef="#ctx0" brushRef="#br0" timeOffset="84833.5806">28416 12083 0,'18'0'125</inkml:trace>
  <inkml:trace contextRef="#ctx0" brushRef="#br0" timeOffset="86025.4533">28663 12153 0,'35'0'125,"1"0"-125,-19 0 16,36 0 15,-35 0-15,0 0 93,-18 18-109,0-1 16,17 1-16,-17 88 46,0-88-46,0-1 0,0 36 32,0-18-32,18 1 0,-1 17 31,1-36-31,0 1 0,-18 0 31,17-18-15,-17 17-1,0 1-15,18-1 32,-18 1-17,18 0 17,-18-1-17,0 1 1,0 0 46,-18-1-30,-17-17-32,17 0 31,18 18-31,-35-18 0,17 0 15,1 0 1,-1 0 15,36 0 94</inkml:trace>
  <inkml:trace contextRef="#ctx0" brushRef="#br0" timeOffset="87599.7088">26547 9984 0,'17'0'78,"36"0"-62,0 0-16,0 0 15,17 0 17,-52 0-17,0 0 95,-1 0-95,1 0 16,0 0 32,-1 0-47,1 0-1,0 0-15,-1 0 16,1 0-1,0 0 1,-1 0-16,1 0 31</inkml:trace>
  <inkml:trace contextRef="#ctx0" brushRef="#br0" timeOffset="102163.8611">19861 10107 0,'0'18'187,"-17"-1"-171,17 19-16,0-19 15,0 36 1,0 0-16,0-18 16,0-17-16,0 17 15,0 36 1,0-18-1,0-18-15,17 124 47,-17-124-47,0 0 16,0 1-16,0-1 16,0 0-1,0-17-15,0-1 16,0 19-1,0-19 1,0 1 0,0 0-16,-17-18 31,-36 0 16,35 0-32,1 0 1,17 17 250,35-17-266,35 36 47,-70-19-47,18-17 15,0 18 1,-18-1-1,17-17-15,1 53 32,-18-35-32,18-18 15,-18 18 17,17 17-17,-17-17 1,0-1-1,0 1 1,0 0 0,0-1-1,0 1-15,-35 70 47,35-70-47,-18-1 31,18 19-15,-17-19 0,17 18-1,0-17-15,-18 0 16,18-1 0,0 1-1,-18 17 1,18 1 15,0-19 0,0 1-15,-17 0-16,17-1 16,0 1-1,0-1-15,0 1 16,0 0-1,-18-18-15,18 35 16,0-17 0,-18 35-16,18-36 15,0 1 1,0-1-16,0 36 0,0-17 16,-17 17-1,-1-18-15,18-18 16,0 1-16,0 17 15,0-17-15,0 0 32,0 17-17,0 0-15,0-17 16,0 17 0,0 0-16,-17 1 15,17 17 1,0-36-1,0 1 1,17-18 62,1 18-47,-1-1-15,1 18-16,-18 1 16,18-19-16,35 89 31,-36-88-31,-17-1 0,36 1 16,-19-18 46,1 0-31,-18 18 63,53-124 78</inkml:trace>
  <inkml:trace contextRef="#ctx0" brushRef="#br0" timeOffset="109263.5122">13670 14658 0,'0'18'94,"0"34"-94,18-16 16,-1-19-1,1 1-15,0-18 16,-1 0 0,1 0-1,0 0 1,123-71 0,-71 36-1,407-176 1,-283 158-1,-71 17-15,-52-17 47,-54 53-47</inkml:trace>
  <inkml:trace contextRef="#ctx0" brushRef="#br0" timeOffset="110588.74">25753 14605 0,'0'35'47,"0"-17"-32,0 52 1,0-52-16,35-18 125,53-70-125,36-36 31,-36 53-31,-35 0 0,17 18 31,-52 17-31,17 18 0,-17-35 32,0 35-17</inkml:trace>
  <inkml:trace contextRef="#ctx0" brushRef="#br0" timeOffset="111705.7524">13741 15399 0,'0'35'78,"0"0"-78,0 18 31,0-35-31,17-18 0,-17 18 16,18-18 0,35 0 46,35-36-62,36-34 16,140-71-1,-193 105-15,17-17 16,0-35 0,-70 71-1,-1 17-15</inkml:trace>
  <inkml:trace contextRef="#ctx0" brushRef="#br0" timeOffset="117807.6723">26335 15222 0,'-18'36'78,"18"17"-62,0-18-16,0-18 15,18 1 1,-1-18 46,72 0-46,-1-35 0,300-159-1,-88 70 1,-212 89-16,18 0 16,-53 17-1,-36 18-15,1 0 0,0 0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2:36:06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4822 10741 0,'0'0'0,"0"0"15,0 0-15,0 0 0,0 0 16,0 0-16,0 0 16,0 0-16,0 0 15,0 0-15,0 0 16,0 0-16,0 0 15,0 0-15,0 0 0,0 0 16,0 0-16,0 0 16,0 0-16,0 0 15,0 0 1,0 0-16,0 0 0,0 0 16,0 0-16,0 0 15,0 0-15,0 0 16,0 0-16,0 0 15,0 0-15,0 0 16,0 0-16,0 0 16,0 0-16,0 0 15,0 0-15,0 0 0,0 0 16,0 0-16,0 0 16,0 0-1,0 0-15,0 0 0,0 0 16,0 11-16,-4 10 15,1 2-15,6-5 16,6-9-16,6-9 16,6-9-16,2-6 0,13-3 15,3-8-15,11-6 16,18-7 0,3-2-16,9 5 0,-3 3 15,-77 33-15,77-32 16,-77 32-16,69-21 15</inkml:trace>
  <inkml:trace contextRef="#ctx0" brushRef="#br0" timeOffset="5536.2491">15055 15016 0,'0'0'16,"0"0"-16,0 0 15,0 0-15,0 0 16,0 0-16,0 0 0,0 0 15,-21 7 1,-23-4-16,-19 3 0,4-1 16,3-5-16,2 3 15,54-3-15,-59 0 16,59 0-16,-65-3 16,-6 0-16,71 3 15,-65-11-15,65 11 0,-57-12 16,57 12-16,-62-15 15,62 15-15,-62-21 16,62 21-16,0 0 16,0 0-16,-57-20 15,57 20-15,0 0 16,-46-27-16,46 27 16,0 0-16,-27-24 0,27 24 15,-3-17 1,12 5-16,-9 12 0,0 0 15,0 0-15,17-9 16,-17 9-16,0 0 16,0 0-16,23-6 15,-23 6-15,0 0 16,24-3-16,-24 3 0,0 0 16,12 3-1,-12-3-15,-6 6 0,6-6 16,-17 9-16,17-9 15,0 0-15,-24 14 16,24-14-16,0 0 16,0 0-16,-27 19 15,27-19-15,-18 23 16,18-23-16,-5 24 16,5-24-16,5 29 0,-5-29 15,18 32-15,-18-32 16,33 35-16,-33-35 15,0 0-15,0 0 16,35 35-16,-35-35 16,29 23-16</inkml:trace>
  <inkml:trace contextRef="#ctx0" brushRef="#br0" timeOffset="7203.96">17593 10029 0,'0'0'0,"0"0"16,0 0-16,0 0 16,-14-11-16,-11-13 15,-10-2-15,5 4 16,-2 5-16,-3 1 16,-6 5-16,-2-1 0,-1 3 15,-7 3-15,-14 0 16,0 4-16,-4 2 15,-2 6-15,-3 2 16,-3 7-16,5 2 16,-5 2-16,4 4 15,-1 4-15,-3-1 16,2 5-16,1 4 16,3 3-16,6 7 15,3 3-15,5-1 0,4 6 16,12 0-16,2 4 15,9 2-15,6 6 16,9-3-16,7 4 16,5 2-16,6-4 15,5 5-15,7-1 16,9 0-16,6-3 16,12 3-16,5-3 15,8-3-15,8 0 0,6 4 16,5-7-16,6 0 15,21 13-15,5-7 16,4-7-16,-9-9 16,-4-9-16,-2-4 15,-3-9-15,-11-6 16,-8-5-16,5 0 16,5-7-16,0 0 0,-1-9 15,-1-3 1,-5-3-16,2-6 0,-7-6 15,0-2-15,-9-7 16,0-3-16,-5-2 16,-1-4-16,-2-5 0,-4-3 15,-5-4-15,-7-2 16,0-4-16,-5-2 16,-9 1-16,-6-5 15,-6-3-15,-4 1 16,-8-3-16,-6 0 15,-5-4-15,-10 1 16,-6 4-16,-9-2 16,-8 4-16,-9 1 15,-13 4-15,-11 3 0,-15 4 16,-38-6-16,-29 3 16</inkml:trace>
  <inkml:trace contextRef="#ctx0" brushRef="#br0" timeOffset="10764.4614">17163 11605 0,'0'0'0,"0"0"16,0 0-16,0 0 16,0 0-16,0 0 15,9 24-15,3 14 0,8 16 16,-2-13-1,0-9-15,-6 2 0,3-2 16,2 6 0,2 4-16,-2 0 15,1 2-15,0 3 0,7 15 16,-1-3-16,1 1 16,2 2-16,5 0 15,0 0-15,1 3 16,3-5-16,-1 2 15,0-3-15,2-3 16,-2 3-16,4-5 0,-4-1 16,0-3-16,-2-2 15,7-1-15,-40-47 16,35 45-16,-35-45 16,0 0-16,0 0 15,29 35-15,-9-14 16,-10-9-16,-10-12 0,-10-4 15</inkml:trace>
  <inkml:trace contextRef="#ctx0" brushRef="#br0" timeOffset="11365.4297">17014 11844 0,'0'0'0,"0"0"15,0 0-15,0 0 16,0 0-16,0 0 15,0 0-15,0 0 16,0 0-16,0 0 16,0 0-16,0 0 15,7-20-15,-4-18 0,2-16 16,4 16-16,-3 8 16,6 1-16,-3-1 15,-1 10-15,0 8 16,-5 0-16,-1 3 15,1 3-15,0 3 16,0 1-16,3 2 16,3 2-16,3 4 15,2 3-15,4 2 0,3 7 16,6 4-16,-2-2 16,0 4-16,2-1 15,-6 6-15,-7-2 16</inkml:trace>
  <inkml:trace contextRef="#ctx0" brushRef="#br0" timeOffset="15102.7534">17581 13915 0,'0'0'0,"0"0"15,0 0-15,0 0 16,0 0-16,0 0 16,0 0-16,0 0 15,0 0-15,0 0 16,18 0-16,8-9 15,13-6-15,-9 3 16,-5-5-16,-3 0 0,-1-5 16,-6 1-16,0 1 15,-1-10-15,1 0 16,0 1-16,-15 29 16,15-32-16,-15 32 15,14-39-15,-14 39 16,0 0-16,15-45 15,-15 45-15,0 0 16,0 0-16,12-41 0,-12 41 16,0 0-16,15-36 15,-15 36-15,12-20 16,3 17-16,-15 3 16,15 8-16,-15-8 15,17 27-15,1 9 16,-18-36-16,14 45 15,-1 5-15,-2 9 0,2-3 16,-13-56-16,11 54 16,-11-54-16,14 53 15,-14-53-15,0 0 16,0 0-16,11 50 16,-11-50-16,8 44 15</inkml:trace>
  <inkml:trace contextRef="#ctx0" brushRef="#br0" timeOffset="16804.8877">18339 13429 0,'0'0'0,"0"0"16,0 0-16,0 0 15,0 0-15,0 0 16,0 0-16,7 18 0,-4 15 16,5 9-1,4-4-15,3-2 0,0-4 16,-2-6-16,-5-2 16,-2-2-16,1 0 15,-5 3-15,4 1 16,-6-26-16,3 27 15,-3-27-15,0 0 16,3 32-16,-3-32 0,0 0 16,3 33-16,-3-33 15,0 0-15,0 0 16,2 35-16,-2-35 16,0 0-16,0 0 15,3 30-15,-3-30 16,0 0-16,3 17 15,-3-17-15,0 0 16,0 0-16,3 10 0,-3-10 16,4-7-1,-4 7-15,8-11 0,1-7 16,0 0-16,0 1 16,0-1-16,-1 0 15,2 0-15,-2 1 16,1-1-16,4 3 0,-1 1 15,-4-2 1,7 1-16,-3 3 0,-1 3 16,2-2-16,-2 2 15,-1 0-15,-2 2 16,1 2-16,-1 2 16,-1 0-16,-1 0 15,2 3-15,1 0 16,-9 0-16,0 0 0,0 0 15,9 3-15,-9-3 16,0 0-16,13 6 16,-13-6-16,0 0 15,5 15-15,-5-15 16,6 24-16,-6-24 16,0 0-16,0 30 15,0-30-15,-6 32 16,6-32-16,0 0 0,-11 29 15,11-29-15,0 0 16,-16 33-16,16-33 16,0 0-16,0 0 15,-20 24-15,20-24 16,-27 27-16,27-27 16,0 0-16,-29 17 15,29-17-15,-33 12 16,33-12-16,0 0 0,-35 3 15,2-6-15,9-6 16,9 3-16,9-2 16,6-4-16,9 2 15</inkml:trace>
  <inkml:trace contextRef="#ctx0" brushRef="#br0" timeOffset="17513.4165">18876 13773 0,'0'0'0,"0"0"16,0 0-16,0 0 0,0 0 15,0 0-15,0 0 16,0 0-16,0 0 16,10 15-16,5 9 15,8 2-15,-2-8 16,-3-3-16,-1 0 0,4-4 16,0-2-1,-4-3-15,-1-3 0,-5 0 16,1-3-16,-3-3 15,0 0-15,0-6 16,-3-3-16,6 0 16,-7 1-16,1-4 15,1 0-15,-2 0 16,-2 1-16,0 2 0,-3 3 16,3 0-16,0 3 15,0 4-15,0 2 16,-1 5-16,1 4 15,-3 3-15,4 3 16,-8 9-16,1-1 16,-2 7-16,2-1 0,-3 3 15,0 7 1,4 0-16,2-39 0,-3 44 16,3-44-16,-4 50 15,-2 15-15,6-65 16,-11 63-16,11-63 15,-9 59-15,-6-5 16,15-54-16,-14 46 16,14-46-16,0 0 15,-21 36-15,21-36 0,-25 30 16,25-30-16,-30 20 16,30-20-16,-35 16 15,35-16-15,-32 0 16,32 0-16,-24-13 15,10-10-15,4-15 16</inkml:trace>
  <inkml:trace contextRef="#ctx0" brushRef="#br0" timeOffset="17941.1617">19280 13300 0,'0'0'16,"0"0"-16,0 0 15,0 0-15,0 0 16,0 0-16,0 0 15,0 0-15,8 23 16,5 15-16,4 19 16,1-7-16,-4-3 0,-2-11 15,-3-4-15,-2 4 16,-7-36-16,3 38 16,-3-38-16,5 48 15,-5-48-15,7 56 16,-7-56-16,0 0 15,9 65-15,-9-65 16,0 0-16,0 0 0,5 57 16,-5-57-16,3 32 15,-6-6-15,-11-22 16</inkml:trace>
  <inkml:trace contextRef="#ctx0" brushRef="#br0" timeOffset="18824.0966">19283 13740 0,'0'0'0,"0"0"16,0 0-16,0 0 15,0 0-15,0 0 16,0 0-16,0 0 16,0 0-16,0 0 15,23 0-15,21 0 16,13 0-16,-6 0 0,-10 0 15,-2 0-15,-10 0 16,-5 4-16,-3-1 16,-7 0-16,-1-1 15,-2 1-15,-5 3 16,-1-3-16,2 1 16,-1-4-16,-1 3 15,-2-3-15,0 2 0,0-2 16,0 0-16,0 0 15,1-2-15,-4-5 16,6 4-16,-3-3 16,3 1-16,0-5 15,-1 0-15,-1 5 16,2-4-16,-3 4 16,-1-4-16,-2 3 15,3 0-15,-3 0 0,0 2 16,3 2-1,-3 2-15,0-3 16,0 3-16,0-3 0,3 3 16,-3 0-16,0 0 15,0 0-15,0 0 16,0 0-16,0 0 16,0 0-16,3-3 15,-3 3-15,0 0 0,0 0 16,0-3-16,0 3 15,0-5-15,0 5 16,0 0-16,0-10 16,-6 2-16,0 2 15,4-3-15,-4 6 16,-1 0-16,-1 3 16,-1 0-16,-4 3 15,-2-3-15,4 3 16,2 3-16,-3 0 0,6 0 15,-3-1-15,3 5 16,3-2-16,-5 1 16,5 3-16,0 3 15,3-4-15,0 3 16,3 0-16,0 0 16,0 1-16,2 3 0,4 0 15,-2-4-15,1 1 16,4 0-1,-12-15-15,15 15 0,2 0 16,-17-15-16,28 12 16,-28-12-16,32 11 15,3-2-15,-35-9 16,0 0-16,33-3 0</inkml:trace>
  <inkml:trace contextRef="#ctx0" brushRef="#br0" timeOffset="49956.6564">20800 11688 0,'0'0'15,"0"0"-15,0 0 16,0 0-16,0 0 16,0 0-16,0 0 15,0 0-15,0 0 0,0 0 16,0 0-16,0 0 15,0 0-15,0 0 16,0 0-16,0 0 16,0 0-16,0 0 15,0 0-15,0 0 16,12-3-16,3 0 16,9-3-16,0 3 15,-4 3-15,1 3 16,3 0-16,3 3 0,-1-3 15,5 3-15,1-3 16,3 3-16,3 0 16,7-1-16,3 2 15,-48-7-15,53 5 16,-53-5-16,77 6 16,3 0-16,1 0 15,-11-3-15,1 4 0,-6-1 16,-3-1-16,4-2 15,-66-3-15,66 0 16,-66 0-16,64 0 16,-64 0-16,72-3 15,-72 3-15,67-5 16,-67 5-16,0 0 0,66-6 16,-66 6-16,62-10 15,-62 10-15,0 0 16,56-12-16,-56 12 15,0 0-15,0 0 16,52-11-16,-52 11 16,35-16-16,-35 16 15,5-11-15</inkml:trace>
  <inkml:trace contextRef="#ctx0" brushRef="#br0" timeOffset="53927.79">24981 11489 0,'0'0'0,"0"0"15,0 0-15,0 0 16,0 0-16,0 0 15,0 0-15,0 0 16,0 0-16,0 0 16,0 0-16,0 0 15,0 0-15,0 0 16,0 0-16,0 0 0,0 0 16,0 0-1,0 0-15,0 0 0,0 0 16,0 0-16,0 0 15,0 0 1,0 0-16,0 0 0,0-6 16,0-11-16,-6-5 0,-2 6 15,-5-2 1,5 0-16,-5 0 16,1 4-16,0-2 15,-3-2-15,-2 4 0,-1-1 16,-2-3-16,-1 3 15,-6-2-15,0-1 16,27 18-16,-30-21 16,-8 0-16,-3-2 15,-2 2-15,2 1 0,1-1 16,-5 3-16,0-2 16,0-2-16,2 2 15,-2 2-15,-3-3 16,-5 0-16,2 1 15,-2-1-15,53 21 16,-56-18-16,0-2 16,-4 2-16,4 0 15,-1 2-15,57 16 0,-56-17 16,56 17-16,-65-15 16,-4 3-16,69 12 15,-70-14-15,-1 2 16,71 12-16,-75-9 15,5 0-15,70 9 16,-79-6-16,79 6 16,-73-6-16,73 6 0,-84-6 15,5 4-15,79 2 16,-83 0-16,3 0 16,5 2-16,8 2 15,2 2-15,65-6 16,-69 8-16,69-8 15,-76 6-15,76-6 0,-84 6 16,5-3-16,79-3 16,-76 3-1,6 0-15,70-3 0,-68 0 16,68 0-16,-68 3 16,2-3-16,66 0 15,0 0-15,-63 0 16,63 0-16,0 0 15,0 0-15,-59 0 16,59 0-16,0 0 16,0 0-16,-56-3 0,56 3 15,0 0-15,0 0 16,-45-3-16,45 3 16,0 0-16,0 0 15,-26-6-15,26 6 16,0 0-1,0 0-15,-14-3 0,14 3 0,0 0 16,-3-9-16,3 9 16,0 0-16,0 0 15,3-12-15,-3 12 16,0 0-16,0 0 16,11-14-16,-11 14 15,0 0-15,0 0 16,15-21-16,-15 21 15,0 0-15,0 0 0,12-27 16,-12 27-16,0 0 16,0 0-16,11-23 15,-11 23-15,0 0 16,0 0-16,7-21 16,-7 21-16,0-13 15,0 13-15,-10-2 16,10 2-16,0 0 0,-11 2 15,11-2-15,0 0 16,0 0-16,-18 10 16,18-10-16,0 0 15,-17 18-15,17-18 16,-6 18-16,6-18 16,0 23-16,11 1 15,7 0-15,-18-24 16,23 23-16,-23-23 15,27 27-15,-27-27 0,0 0 16,0 0-16,33 24 16,-9-1-16</inkml:trace>
  <inkml:trace contextRef="#ctx0" brushRef="#br0" timeOffset="55683.2854">19009 10305 0,'0'0'16,"0"0"-16,0 0 15,0 0-15,0 0 16,0 0-16,0 0 16,0 0-16,0 0 15,0 0-15,-14 0 0,-18 0 16,-10 6-1,9 0-15,6 8 0,10 7 16,8 0-16,2-1 16,7 2-16,3-5 15,4 4-15,-1-6 16,2 3-16,5-7 16,-2 2-16,4-5 0,3-5 15,-3 0-15,0-3 16,3-3-16,-1-3 15,1-6-15,2 1 16,1-7 0,1 0-16,-8-6 0,2-2 15,-5-1-15,-2-3 16,0 0-16,-6 1 16,-3 0-16,-3 2 15,0 0-15,-6 4 0,-3 1 16,-6 8-16,-2 2 15,1 4-15,1 4 16,-2 8-16,-1 1 16,4 4-16,2 6 0,1-4 15,1-11-15</inkml:trace>
  <inkml:trace contextRef="#ctx0" brushRef="#br0" timeOffset="56115.8177">19212 10302 0,'0'0'0,"0"0"15,0 0-15,0 0 16,0 0-16,0 0 15,17 17-15,10 7 16,5 9-16,-8-9 16,3 0-16,-6-1 0,0 1 15,-3-3-15,-1-1 16,4-4-16,-3 2 16,-1-7-16,-5-3 15,-3-2 1,-1-3-16,2-3 0</inkml:trace>
  <inkml:trace contextRef="#ctx0" brushRef="#br0" timeOffset="56404.7572">19407 10290 0,'0'0'0,"0"0"0,0 0 15,0 0 1,0 0-16,0 0 0,0 0 16,0 0-16,0 0 15,0 0-15,0 0 16,-11 21-16,-10 5 16,-7 10-16,8-6 15,2-1 1,-6 1-16,4 0 0,-3 2 15,23-32-15,-21 36 16,-4-4-16,2 1 0</inkml:trace>
  <inkml:trace contextRef="#ctx0" brushRef="#br0" timeOffset="58247.3122">19514 10136 0,'0'0'16,"0"0"-16,0 0 16,0 0-16,0 0 0,0 0 15,0 0-15,6 24 16,-4 12-16,4 14 15,0-12 1,-6-5-16,4 2 0,-4-6 16,0 2-16,0-4 15,0-1-15,6-2 16,-3-3-16,3-7 16,-3-5-16,0-3 0,-3-6 15,0 0-15,-3-3 16,3 3-16</inkml:trace>
  <inkml:trace contextRef="#ctx0" brushRef="#br0" timeOffset="58522.9705">19478 10124 0,'0'0'16,"0"0"-16,0 0 15,0 0-15,0 0 16,0 0-16,0 0 16,23 0-16,18 0 0,5 0 15,-8 0-15,-5 0 16,-7 0-16,-4 0 15,-16 0-15,-6 0 16,-6 0-16</inkml:trace>
  <inkml:trace contextRef="#ctx0" brushRef="#br0" timeOffset="58748.4524">19422 10290 0,'0'0'0,"0"0"16,0 0-16,0 0 15,0 0-15,23 0 16,22 0-16,15 6 16,-10-3-16,0 3 0,-6 0 15,-4-6-15,-11 2 16,-9-2-16,-5 0 15</inkml:trace>
  <inkml:trace contextRef="#ctx0" brushRef="#br0" timeOffset="59085.1877">19793 10136 0,'0'0'0,"0"0"16,0 0-16,0 0 15,0 0 1,0 0-16,0 0 0,5 21 16,-2 18-16,3 11 15,0-6-15,-6-3 16,3-2-16,-3-3 15,0-3-15,0-4 16,0 0-16,0-2 16,-3-5-16,0-11 0,0-3 15,0-5-15,0-3 16,0 0-16,3-3 16,0-5-16</inkml:trace>
  <inkml:trace contextRef="#ctx0" brushRef="#br0" timeOffset="59319.8234">19828 10136 0,'0'0'15,"0"0"-15,0 0 16,0 0-16,0 0 15,0 0-15,0 0 0,0 0 16,24 0-16,18 0 16,14 0-16,-12 0 15,-12 0-15,-4 0 16,-7 0-16</inkml:trace>
  <inkml:trace contextRef="#ctx0" brushRef="#br0" timeOffset="59534.9824">19796 10349 0,'0'0'0,"0"0"15,0 0-15,0 0 0,32 0 16,22 0-16,17 0 15,-12 0-15,-17 0 16,-13 0-16</inkml:trace>
  <inkml:trace contextRef="#ctx0" brushRef="#br0" timeOffset="59949.1606">20172 10207 0,'0'0'16,"0"0"-16,0 0 16,0 0-16,0 0 15,5 27-15,-2 14 16,3 19-16,2-10 0,-8-9 15,2 1-15,-2-7 16,0-2-16,0-1 16,0-4-16,0-5 15,0-8-15,-6-6 16,-4-6-16,7 0 0</inkml:trace>
  <inkml:trace contextRef="#ctx0" brushRef="#br0" timeOffset="60213.4294">20136 10174 0,'0'0'0,"0"0"16,0 0-16,0 0 15,0 0-15,0 0 16,27 0-16,21-6 16,11 0-16,-9 4 0,-8-1 15,-7 0 1,-11 3-16,-3 0 0</inkml:trace>
  <inkml:trace contextRef="#ctx0" brushRef="#br0" timeOffset="60380.18">20166 10361 0,'0'0'0,"0"0"15,0 0-15,30 0 16,24 0-16,16 0 15,-13 0-15</inkml:trace>
  <inkml:trace contextRef="#ctx0" brushRef="#br0" timeOffset="61983.9301">20593 10290 0,'0'0'0,"0"0"16,0 0-16,0 0 15,0 0-15,0 0 16,0 0-16,0 0 16,0 0-16,0 0 15,-2 9-15,-17 3 16,-2 6-16,2 2 16,9-2-16,6 2 0,4-1 15,4-1-15,3 2 16,4 1-16,3-3 15,2-1-15,-2-2 16,7-2-16,0-2 16,3-2-16,-2-3 15,3-3-15,-1-9 16,0-3-16,-7 0 0,1-3 16,-10-6-16,1-2 15,-2-1-15,-7-2 16,-7-1-16,-2-1 15,-2-1-15,-4-1 16,-2 3-16,-4 4 16,-3 5-16,-4 0 15,2 10-15,-4-1 0,5 6 16,-5 0-16,6 3 16,2 0-16,8 2 15,4 5-15,8-8 16</inkml:trace>
  <inkml:trace contextRef="#ctx0" brushRef="#br0" timeOffset="62583.1086">20839 10234 0,'0'0'0,"0"0"15,0 0-15,0 0 16,0 0-16,0 0 16,0 0-16,0 0 15,0 0-15,0 0 16,0 0-16,0 0 15,0 0-15,0 0 0,0 0 16,0 0 0,-3 24-16,-12 14 0,-2 12 15,7-11-15,4-12 16,6-7-16,3 4 16,3-2-16,4-3 15,1 2-15,0-6 16,5 0-16,-4-3 15,3-4-15,5 2 0,-2-5 16,0-5-16,0 0 16,3-5-16,2-5 15,-6-1-15,3 0 16,-6-5-16,-6-2 16,-1 0-16,-10-5 15,-4-1-15,-1 3 16,-3 1-16,-2 1 0,-2-1 15,-3 2-15,1 6 16,-1 1-16,0 4 16,0 1-16,-3 6 15,7 0-15,-1 6 16,6 1-16,0 2 16</inkml:trace>
  <inkml:trace contextRef="#ctx0" brushRef="#br0" timeOffset="63090.1334">21124 10313 0,'0'0'0,"0"0"16,0 0-16,0 0 15,0 0-15,0 0 16,0 0-16,0 0 16,0 0-16,-3 18 15,-6 18-15,-6 12 16,9-5-16,1-1 0,2-3 15,6-7-15,2-5 16,9-3-16,7-3 16,-2-9-16,-2-4 15,-1-2-15,1-2 16,1-4-16,2 0 0,-5-6 16,3-3-16,-1-6 15,-5 0-15,0-9 16,-6-2-16,0-1 15,-6 0-15,0-3 16,-6 4-16,-3 0 16,-3-1-16,-5 2 15,-4 5-15,-3 2 16,-5 6-16,2 3 0,-2 7 16,-8 4-16</inkml:trace>
  <inkml:trace contextRef="#ctx0" brushRef="#br0" timeOffset="64973.8087">21379 10331 0,'0'0'0,"0"0"0,0 0 16,0 0-16,0 0 15,0 0-15,0 0 16,0 0-16,0 0 16,0 0-16,0 0 0,0 0 15,0 0-15,0 0 16,5 24-16,-2 14 16,4 13-1,-4-9-15,-3-7 0,-6-10 16,2-6-16,1-4 15,-2 3-15,2-4 16,3 2-16,-3-7 16,0-3-16,0-3 15,-2 0-15,2-6 16,-4 0-16,7-9 0</inkml:trace>
  <inkml:trace contextRef="#ctx0" brushRef="#br0" timeOffset="65504.1903">21324 10421 0,'0'0'0,"0"0"16,0 0-16,0 0 15,0 0-15,0 0 16,0 0-16,0 0 16,10-3-16,2-15 15,6-6-15,0 3 16,-6 9-16,5 4 15,-2 2-15,5 0 16,-2 2-16,3 2 0,0 2 16,-3 0-16,-1 2 15,-4 2-15,-2 2 16,-1 0-16,-4 2 16,-6 1-16,0 3 15,-6 0-15,-4 2 16,-4 2-16,-4-1 15,4-4-15,-5-1 16,1-5-16,3-2 0,1 0 16,-1 0-1,6-3-15,3 2 0,6 2 16,3 2-16,6 0 16,2 0-16,7 0 15,6 5-15,4 2 16,-3 1-16,-1 1 15,-6 0-15,-6-1 0,-4 4 16,-8-3-16,-5-1 16,-4 2-16,-9-4 15,-5-4-15,-3 2 16,-5-4-16,7-4 16,-2 2-16,-1-8 15,4-2-15,2 1 16,10-4-16,4 3 0,4-3 15</inkml:trace>
  <inkml:trace contextRef="#ctx0" brushRef="#br0" timeOffset="66233.4592">21797 10317 0,'0'0'0,"0"0"15,0 0 1,0 0-16,0 0 0,0 0 16,0 0-16,0 0 15,0 0-15,-13 0 16,-7 0-16,-6 6 15,10 0-15,11 5 16,7 1-16,4 6 16,7-1-16,1 2 0,1-7 15,-1 2-15,4 4 16,2-3-16,2-2 16,-1-2-16,0-3 15,-4-2-15,-8-3 16</inkml:trace>
  <inkml:trace contextRef="#ctx0" brushRef="#br0" timeOffset="70672.6356">24850 11425 0,'0'0'0,"0"0"16,0 0-16,0 0 16,0 0-16,0 0 15,0 0-15,0 0 16,0 0-16,0 0 15,0 0-15,0 0 16,0 0-16,0 0 16,0 0-16,0 0 0,0 0 15,0 0-15,0 0 16,0 0-16,0 0 16,0 0-16,0 0 15,0 0-15,0 0 16,0 0-16,0 0 15,0 0-15,0 0 16,0 0-16,0 0 16,0 0-16,0 0 0,9 8 15,6 1-15,5 9 16,-2-6-16,-4-4 16,2 4-16,-7-3 15,7 0-15,-2 0 16,1-3-16,-1 4 15,2-8-15,-2 7 16,-6-6-16,2 3 16,-2 0-16,1-3 0,3 0 15,0-3-15,0 2 16,1-2-16,-5 0 16,-2 0-16,0 0 15,-3 0-15,0 0 16,0 0-16,0 0 15,-3 0-15,0 0 16,0 0-16,-3 0 0,-3 0 16,-3 0-16,-3-2 15</inkml:trace>
  <inkml:trace contextRef="#ctx0" brushRef="#br0" timeOffset="75575.2911">21977 10408 0,'0'0'15,"0"0"-15,0 0 16,0 0-16,0 0 0,0 0 15,0 0-15,0 0 16,0 0-16,0 0 16,0 0-16,0 0 15,0 0-15,0 0 16,0 0-16,0 0 16,0 0-16,0 0 0,0 0 15,0 0-15,3 18 16,-3 6-16,0 12 15,0-4-15,0-2 16,-3-4-16,1 1 16,-2 0-16,1-6 15,0-3-15,0-4 16,3 1-16,-5-6 0</inkml:trace>
  <inkml:trace contextRef="#ctx0" brushRef="#br0" timeOffset="75825.293">22060 10400 0,'0'0'0,"0"0"0,0 0 15,0 0-15,0 0 16,0 0-16,0 0 16,24 0-16,14 0 15,14-10-15,-14-1 16,-12 2-16,-14 3 16</inkml:trace>
  <inkml:trace contextRef="#ctx0" brushRef="#br0" timeOffset="76030.9701">21992 10503 0,'0'0'0,"0"0"16,0 0-16,0 0 0,0 0 15,0 0-15,27 0 16,27 0-16,16 0 15,-13 0-15,-19 0 16</inkml:trace>
  <inkml:trace contextRef="#ctx0" brushRef="#br0" timeOffset="88995.9811">23133 11537 0,'0'0'0,"0"0"16,0 0-16,0 0 15,0 0-15,0 0 16,0 0-16,0 0 0,0 0 16,0 0-16,0 0 15,0 0-15,0 0 16,0 0-16,0 0 15,0 0-15,0 0 16,0 0-16,0 0 16,0 0-16,0 0 15,0 0-15,0 0 16,-6 0-16,-9-2 16,-5-5-16,2 4 15,1 0-15,5 3 16,0 3-16,4 0 0,1 4 15,-2-1-15,4-1 16,-1 4-16,6 3 16,3-3-16,3 0 15,9-1-15,-4 8 0,3-5 16,2 4 0,5 3-16,1-4 0,-1-2 15,1 0-15,-5-6 16,4-6-16</inkml:trace>
  <inkml:trace contextRef="#ctx0" brushRef="#br0" timeOffset="90776.4926">22176 11357 0,'0'0'0,"0"0"16,0 0-16,0 0 15,0 0-15,0 0 16,0 0-16,0 0 16,0 0-16,0 0 15,0 0-15,0 0 16,0 0-16,9 5 0,-2-2 16,-2 3-16,-2-1 15,-6-5-15,1-5 16,-5 2-16,4 0 15,3 0-15,-3 3 16,3 0-16,-3-2 16,3 2-16,0 0 15,0 0-15,0-9 16,0-3-16,0-3 0,0 0 16,3 6-16,-3 0 15,0 3-15,3 3 16,4 0-16,4 3 15,3 0-15,4 3 16,3 3-16,-4-3 16,4 0-16,0 3 15,3-3-15,0-3 0,0 3 16,2 0-16,-2-3 16,-7 0-16,1 0 15,-6 0-15,-3 0 16,1 0-16,-1 0 15,-4-3-15,1 3 16,-3 0-16,1 0 16,-2 0-16,1 0 15,-3 0-15,3 3 0,-3 0 16,0 0-16,0 0 16,-3 5-16,3 2 15,-3-2-15,3 2 16,0-4-16,0 2 15,3-2-15,3 3 16,0-3-16,-3-3 16,2 3-16,-2 0 0,1 0 15,-1-1-15,-3-2 16,0 4-16,0-2 16,0 4-16,3 0 15,-3-3-15,3 0 16,-3 0-16,0-3 15,0-3-15,0 0 16,0-5-16,-3 1 0</inkml:trace>
  <inkml:trace contextRef="#ctx0" brushRef="#br0" timeOffset="91889.2564">23590 11498 0,'0'0'0,"0"0"16,0 0-16,0 0 15,0 0-15,0 0 16,0 0-16,0 0 15,0 0-15,9 9 16,3 3-16,5 10 16,-4-2-16,2-2 15,0-4-15,-4-2 16,-2 3-16,0 0 0,-3 3 16,0-1-16,0 1 15,-4-3 1,1-4-16,-3-2 0,3-6 15,-3-3-15,4-5 16</inkml:trace>
  <inkml:trace contextRef="#ctx0" brushRef="#br0" timeOffset="92355.7348">23680 11501 0,'0'0'16,"0"0"-16,0 0 15,0 0-15,0 0 16,0 0-16,0 0 16,0 0-16,0 0 15,0 0-15,17 0 16,12 0-16,10 0 16,-3 0-16,-6 0 0,-3 6 15,-8-3-15,0 9 16,-2 1-16,-2-2 15,-4-2-15,-4 0 16,-1 3-16,-3-3 16,-1 2-16,1-2 0,-3 3 15,0 0-15,-3 0 16,-2 0-16,-5-1 16,-1-2-16,-1 0 15,0 0-15,1-6 16,-1 0-16,-3-1 15,-3-4-15,1 2 16,-1 0-16,1-3 0,3 3 16,3-3-16,5 3 15,0 0-15,0 0 16,6 0-16,0 0 16,6 3-16,3-3 15,5-3-15,2 0 16</inkml:trace>
  <inkml:trace contextRef="#ctx0" brushRef="#br0" timeOffset="92892.299">24334 11591 0,'0'0'0,"0"0"0,0 0 15,0 0-15,0 0 16,0 0-16,0 0 16,0 0-16,0 0 15,0 0-15,0 0 16,0 0-16,0 0 16,0 0-16,0 0 0,0 0 15,0 0-15,0 0 16,0 0-16,0 0 15,0 0-15,6 8 16,4 4 0,4 6-16,1-3 0,-1-4 15,2 1-15,4 3 16,-2-3-16,4-1 16,-2-2-16,1 0 15,2 0-15,-3-3 0,-2 3 16,-3-6-16,0-3 15,-4 0-15,3 0 16</inkml:trace>
  <inkml:trace contextRef="#ctx0" brushRef="#br0" timeOffset="93152.9757">24364 11514 0,'0'0'0,"0"0"16,0 0-16,0 0 16,0 0-16,0 0 15,0 0-15,0 0 16,0 0-16,0 0 16,0 0-16,0 0 0,0 0 15,0 0-15,24 0 16,8 0-16,13 5 15,-13 1-15,-11 1 16,-6-4-16,-9-6 16</inkml:trace>
  <inkml:trace contextRef="#ctx0" brushRef="#br0" timeOffset="93419.4037">24260 11374 0,'0'0'0,"0"0"0,0 0 16,0 0-16,0 0 16,20 0-16,20 0 15,10 0-15,-6 0 16,-6 0-16,-4 6 15,-5-3-15,1 6 16,-6 0-16,-4 0 0,-2-4 16,1-2-16</inkml:trace>
  <inkml:trace contextRef="#ctx0" brushRef="#br0" timeOffset="93899.219">25124 11535 0,'0'0'0,"0"0"15,0 0-15,0 0 16,0 0-16,0 0 16,0 0-16,8 8 15,4 10-15,9 8 16,-3 1-16,-1-9 16,-5-1-16,0-2 15,-1-3-15,-2 3 16,-3-3-16,0-1 0,-3-4 15,2-5-15,-5-8 16,-5 0-16</inkml:trace>
  <inkml:trace contextRef="#ctx0" brushRef="#br0" timeOffset="94128.2019">25247 11522 0,'0'0'0,"0"0"0,0 0 15,0 0-15,0 0 16,17 0-16,14-6 16,8 0-16,-1 3 15,-6 0-15,-8 0 16,0 3-16,-6 0 16,0 0-16,-6 0 0</inkml:trace>
  <inkml:trace contextRef="#ctx0" brushRef="#br0" timeOffset="94330.6957">25170 11486 0,'0'0'0,"0"0"16,0 0-16,0 0 15,0 0-15,0 0 16,0 0-16,0 0 16,0 0-16,27 8 15,18 5-15,20 12 16,-15 1-16,-5-5 0,-9-9 16</inkml:trace>
  <inkml:trace contextRef="#ctx0" brushRef="#br0" timeOffset="94564.1923">25215 11561 0,'0'0'0,"0"0"15,0 0-15,0 0 16,0 0-16,0 0 15,0 0-15,0 0 16,0 0-16,0 0 16,0 0-16,24 15 0,4 2 15,12 7-15,-7-9 16</inkml:trace>
  <inkml:trace contextRef="#ctx0" brushRef="#br0" timeOffset="99987.5646">18671 9946 0,'0'0'0,"0"0"15,0 0-15,0 0 0,0 0 16,-11-3-16,-16-11 16,-8-2-16,6 2 15,1 5-15,1 6 16,-2-3-16,-1 6 0,4 0 15,-4 6-15,0 3 16,-3 6-16,1 6 16,2 9-16,8-4 15,-2 1-15,-1 0 16,-2 2-16,1 4 16,-4 2-16,5 0 15,-5-2-15,30-33 16,-28 36-16,28-36 0,0 0 15,0 0-15,-23 38 16,23-38-16,0 0 16,0 0-16,-16 36 15,16-36-15,-11 26 16,11-26-16,0 0 16,0 0-16,-3 9 15,3-9-15,0 0 0,-6 0 16,6 0-16,0 0 15,0 0-15,-9-6 16,9 6-16,0 0 16,0 0-16,-12-6 15,12 6-15,0 0 16,-8-3-16,11 3 0,-3 0 16,17 3-16,16-3 15,2 0-15,7 0 16</inkml:trace>
  <inkml:trace contextRef="#ctx0" brushRef="#br0" timeOffset="109567.6544">4738 10983 0,'0'0'0,"0"0"16,0 0-16,0 0 15,0 0-15,0 0 16,0 0-16,0 0 15,0 0-15,0 0 0,0 0 16,0 21-16,6 17 16,-3 16-16,2-7 15,8-5-15,-2-10 16,8-2-16,4-10 16,1-11-16,-3-6 15,2-3-15,4-3 16,6-3-16,3-6 0,2-2 15,6-4-15,0-3 16,4 1-16,5-10 16,-2 6-16,-51 24 15,50-23-15,-5-4 16</inkml:trace>
  <inkml:trace contextRef="#ctx0" brushRef="#br0" timeOffset="117870.1765">25995 11833 0,'0'0'0,"0"0"0,0 0 15,0 0-15,0 0 16,0 0-16,0 0 16,0 0-16,0 0 15,0 0-15,0 0 16,0 0-1,0 0-15,0 0 0,0 0 16,0 0-16,0 0 0,0 0 16,0 0-16,15 0 15,2 0-15,1 3 16,-4 0-16,2 2 16,-8 5-16,2 2 15,-1 2-15,0 0 16,-4 6-16,-2-1 15,0 5-15,3 4 0,-2-2 16,-1 0-16,-3 1 16,2 3-16,-4-3 15,2-1-15,-3 0 16,3-26-16,0 31 16,0-31-16,-4 32 15,4-32-15,4 39 16,-4-39-16,5 41 15,-5-41-15,0 0 16,9 41-16,-9-41 0,0 0 16,0 0-16,11 44 15,-11-44 1,0 0-16,0 0 0,16 42 16,-16-42-16,0 0 15,0 0-15,11 42 16,-11-42-16,0 0 0,0 0 15,12 35-15,-12-35 16,0 0-16,0 0 16,9 27-16,-9-27 15,0 0-15,0 0 16,9 20-16,-9-20 16,0 0-16,0 0 15,2 12-15,-2-12 16,0 12-16,-5 0 0</inkml:trace>
  <inkml:trace contextRef="#ctx0" brushRef="#br0" timeOffset="119367.1353">26697 12094 0,'0'0'0,"0"0"16,0 0-16,0 0 15,0 0-15,0 0 16,0 0-16,27 0 16,23 0-16,19 0 15,-5 0-15,-1 0 16,-1 0-16,1 0 15,-1 0-15,-3 0 0,-59 0 16,57 0-16,-57 0 16,0 0-16,0 0 15,44 0 1,-44 0-16,18 0 0,-22-9 16,4 9-16,-14-6 15,14 6-15,-24-9 16,-5 0-16,1-3 0,8 3 15,5 4 1,3-1-16,12 6 0,0 0 16,-3-6-16,9 0 15,-6 6-15,18-3 16,13 3-16,-31 0 16,32 3-16,-32-3 15,32 6 1,-32-6-16,0 0 0,33 14 15,-33-14-15,0 0 0,20 18 16,-20-18-16,9 27 16,-9-27-16,0 0 15,-9 27-15,9-27 16,0 0-16,0 0 16,-9 23-16,9-23 15,-3 15-15,12-7 0</inkml:trace>
  <inkml:trace contextRef="#ctx0" brushRef="#br0" timeOffset="120203.7349">28153 11760 0,'0'0'0,"0"0"16,0 0-16,0 0 15,0 0-15,0 0 16,0 0-16,0 0 16,0 0-16,0 0 0,-12 0 15,-17 0-15,-6 8 16,1 0-1,10 14-15,12-2 0,3 6 16,7 2-16,2 1 16,5 3-16,8 4 15,4 0-15,1-1 16,7 4-16,4-4 0,0 4 16,7-1-16,5 10 15,-2-1-15,-7 0 16,-32-47-16,21 49 15,-15-5-15,-12-9 16,-9-5-16,15-30 16,-26 23-16,26-23 15,-36 15-15,36-15 16,-45 3-16,45-3 0,-41-3 16,41 3-16,-39-18 15,10-2-15,29 20 16,-13-27-16,17-5 15,14-7-15,9 3 16,8 1-16,6-1 16,13-6-16,-4 5 0,-3 1 15,-8 3-15,-6 4 16,-12 5-16,-3 0 16,-7-2-16,-5 2 15,-6-2-15,-3-5 16,-5 5-16,-10 2 15,-2 0-15,-4 4 0,-1 4 16,1 0-16,0 0 16,4 5-16,5-1 15,4 6-15,5-3 16</inkml:trace>
  <inkml:trace contextRef="#ctx0" brushRef="#br0" timeOffset="120781.2263">28455 11641 0,'0'0'16,"0"0"-16,0 0 16,0 0-16,0 0 0,0 0 15,0 0-15,0 0 16,0 0-16,15 23 16,3 10-16,6 12 15,-7 5-15,1 0 16,-3 2-16,-3 5 15,0 0-15,0 2 16,0 1-16,-12-60 0,11 62 31,-11-62-31,0 0 0,10 59 0,-10-59 16,0 0-16,0 0 16,5 53-16,-5-53 15,0 35-15,0-35 16,0 12-16,0-12 15,-3-9-15,3 9 16,0-20-16,0 20 0,3-27 16,-3 27-16,12-32 15,6 2-15,-18 30 16,29-23-16,-29 23 16,34-18-16,6 11 15,-1 11-15,-39-4 16,41 15-16,-41-15 0,37 26 15,-37-26-15,23 35 16,-23-35-16,12 42 16,-12-3-16,-14 0 15,14-39-15,0 0 16,-21 32-16,21-32 16,-31 23-16,31-23 15,-32 16-15,32-16 16,-27 0-16,9-10 0,12-7 15,9-5-15,7 0 16,10-3-16,6 1 16</inkml:trace>
  <inkml:trace contextRef="#ctx0" brushRef="#br0" timeOffset="121315.2025">29009 12177 0,'0'0'0,"0"0"0,0 0 15,0 0-15,0 0 16,0 0-16,0 0 15,9 17-15,3 13 16,9 8-16,-3-11 16,3-6-16,-4-6 15,4-4-15,3 1 16,-1-3-16,4 0 16,0-9-16,0-4 0,0-1 15,-1-6-15,-6-2 16,-2-4-16,-6-1 15,-3 0-15,-2-2 16,-4 2-16,0 0 16,-3 4-16,0 5 15,0-1-15,0 8 16,0 2-16,-3 5 16,3 8-16,3 1 0,2 4 15,-2 3-15,3 5 16,1 4-16,1 5 15,4 1-15,-12-36 16,15 48-16,-4 2 16,2 12-16,-13-62 15,8 59-15,-5-6 0,-3-53 16,-7 51 0,7-51-16,-14 44 0,14-44 15,-20 30-15,-7-4 16,27-26-16,-36 18 15,36-18-15,-36 6 16,36-6-16,-35-6 16,35 6-16,-30-16 15,30 16-15,-15-25 0,13-8 16</inkml:trace>
  <inkml:trace contextRef="#ctx0" brushRef="#br0" timeOffset="121914.6217">29629 11721 0,'0'0'0,"0"0"16,0 0-16,0 0 0,0 0 15,0 0 1,0 0-16,0 0 0,0 0 16,0 0-16,9 23 15,3 16-15,5 20 16,-4-7 0,-5 0-16,-2-2 0,0 1 15,-6-51-15,13 52 16,-13-52-16,11 54 0,-11-54 15,0 0-15,15 57 16,-15-57-16,0 0 16,0 55-16</inkml:trace>
  <inkml:trace contextRef="#ctx0" brushRef="#br0" timeOffset="122690.0409">29564 12198 0,'0'0'0,"0"0"16,0 0-16,0 0 16,0 0-16,0 0 15,0 0-15,33 6 16,20-3-16,21 2 16,-7 1-16,-7-3 15,-6 6-15,-54-9 0,53 6 16,-53-6-16,0 0 15,52-3-15,-52 3 16,51-15-16,-51 15 16,0 0-16,36-27 15,-36 27-15,15-26 16,-15 26-16,0 0 16,6-24-16,-12 0 15,6 24-15,-12-20 0,-5 5 16,-5 12-16,2 3 15,-1 9-15,3 6 16,7 5-16,2 6 16,5 4-16,11 3 15,-7-33-15,12 32 16,6 4-16,12-6 16,5-4-16,-35-26 0,40 15 15,-40-15-15,51 9 16,13-15-16,-12-5 15,-8-10-15,-10-3 16,-34 24-16,0 0 16,29-29-16,-29 29 15,0 0-15,19-33 16,-19 33-16,0 0 16,0 0-16,11-35 15,-11 35-15,0-28 0,0 28 16,-9-14-16,-6 10 15,15 4-15,-24 7 16,24-7-16,-20 15 16,20-15-16,-19 24 15,7 2-15,12 1 0,12-1 16,7 4 0,7-4-16,5 4 0,-31-30 15,32 30-15,-32-30 16,28 30-16,-28-30 15,20 35-15,-14-5 16,-14-1-16,-15-2 16,-13-9-16,-10-4 0,-11-8 15,-18-3-15,-2-6 16</inkml:trace>
  <inkml:trace contextRef="#ctx0" brushRef="#br0" timeOffset="126420.9943">22952 11972 0,'0'0'0,"0"0"0,0 0 16,0 0-16,0 0 15,0 0-15,0 0 16,0 0-16,0 0 16,0 0-16,0 0 0</inkml:trace>
  <inkml:trace contextRef="#ctx0" brushRef="#br0" timeOffset="126993.276">23898 11964 0,'0'0'0,"0"0"16,0 0-16,0 0 15,0 0-15,0 0 16,0 0-16,0 0 16,0 0-16,0 0 15,0 0-15,0 0 16,0 0-16</inkml:trace>
  <inkml:trace contextRef="#ctx0" brushRef="#br0" timeOffset="127564.5556">24672 11928 0,'0'0'0,"0"0"15,0 0-15,0 0 16,0 0-1,0 0-15,0 0 16,0 0-16,0 0 0,0 0 16,0 0-16,0 0 15,0 0-15,0 0 16</inkml:trace>
  <inkml:trace contextRef="#ctx0" brushRef="#br0" timeOffset="128177.1468">25330 11951 0,'0'0'0,"0"0"15,0 0-15,0 0 16,0 0-16,0 0 0,0 0 16,0 0-16,0 0 15</inkml:trace>
  <inkml:trace contextRef="#ctx0" brushRef="#br0" timeOffset="129469.0774">22366 10107 0,'0'0'16,"0"0"-16,0 0 16,0 0-16,0 0 15,0 0-15,0 0 0,24-3 16,23-7-16,19-4 15,2 8-15,-1 0 16,4 3-16,9 0 16,4-3-16,1-3 15,7 6-15,7 3 0,13 3 16,-5 0-16,3 0 16,2 2-16,4 2 15,-1 2-15,-5 0 16,-3 2-16,-3-1 15,-4 1-15,-2 2 16,-7-2-16,-21-2 16,-12-6-16,2 3 15,-1-6-15,-59 0 0,59 0 16,-2-3-16,-57 3 16,59-6-16,-59 6 15,54 0-15,3 0 16,-57 0-16,0 0 15,0 0-15,46 6 16,-46-6-16,0 0 16,0 0-16,38 6 0,-38-6 15,0 0-15,18 8 16</inkml:trace>
  <inkml:trace contextRef="#ctx0" brushRef="#br0" timeOffset="130319.9197">22952 12429 0,'0'0'0,"0"0"16,0 0-16,0 0 15,0 0-15,0 0 16,0 0-16,0 0 16,0 0-16,0 0 15,0 0-15,0 0 16,0 0-16</inkml:trace>
  <inkml:trace contextRef="#ctx0" brushRef="#br0" timeOffset="130948.8487">23839 12351 0,'0'0'16,"0"0"-16,0 0 15,0 0-15,0 0 16,0 0-16,0 0 16,0 0-16,0 0 0,0 0 15,0 0-15,0 0 16,0 0-16</inkml:trace>
  <inkml:trace contextRef="#ctx0" brushRef="#br0" timeOffset="131534.4578">24690 12307 0,'0'0'0,"0"0"0,0 0 15,0 0-15,0 0 16,0 0-16,0 0 16,0 0-16,0 0 15,0 0-15,0 0 0,0 0 16,0 0-16,0 0 15,0 0-15,0 0 16,0 0-16,0 0 16</inkml:trace>
  <inkml:trace contextRef="#ctx0" brushRef="#br0" timeOffset="132029.8752">25378 12354 0,'0'0'0,"0"0"15,0 0-15,0 0 16,0 0-16,0 0 16</inkml:trace>
  <inkml:trace contextRef="#ctx0" brushRef="#br0" timeOffset="133969.1659">22852 12932 0,'0'0'0,"0"0"16,0 0-16,0 0 16,0 0-16,0 0 15,0 0-15,0 0 16,0 0-16,0 0 16,0 0-16,0 0 0</inkml:trace>
  <inkml:trace contextRef="#ctx0" brushRef="#br0" timeOffset="134494.7279">23788 12840 0,'0'0'0,"0"0"16,0 0-16,0 0 15,0 0-15,0 0 16,0 0-16,0 0 0,0 0 16,16 8-16,5 5 15,-1 8-15,-7-6 16,-2-4-16</inkml:trace>
  <inkml:trace contextRef="#ctx0" brushRef="#br0" timeOffset="134940.0881">24734 12932 0,'0'0'0,"0"0"0,0 0 16,0 0-16,0 0 15,0 0-15,0 0 16,0 0-16,0 0 15,0 0-15,0 0 16,0 0-16,0 0 16,0 0-16,0 0 15,0 0-15,0 0 0,0 0 16</inkml:trace>
  <inkml:trace contextRef="#ctx0" brushRef="#br0" timeOffset="135294.6405">25337 12979 0,'0'0'0,"0"0"15,0 0-15,0 0 16,0 0-16,0 0 0,0 0 15,0 0-15,0 0 16,0 0-16,0 0 16,0 0-16</inkml:trace>
  <inkml:trace contextRef="#ctx0" brushRef="#br0" timeOffset="135847.1847">23001 13335 0,'0'0'16,"0"0"-16,0 0 15,0 0-15,0 0 16,0 0-16,0 0 16,0 0-16,0 0 15,0 0-15,0 0 16,0 0-16,0 0 0,0 0 16,0 0-16,0 0 15</inkml:trace>
  <inkml:trace contextRef="#ctx0" brushRef="#br0" timeOffset="136192.8135">23858 13350 0,'0'0'15,"0"0"-15,0 0 16,0 0-16,0 0 15,0 0-15,0 0 16,0 0-16,0 0 16,0 0-16,0 0 0,0 0 15,0 0-15,0 0 16</inkml:trace>
  <inkml:trace contextRef="#ctx0" brushRef="#br0" timeOffset="136637.8738">24812 13300 0,'0'0'16,"0"0"-16,0 0 16,0 0-16,0 0 15,0 0-15,0 0 0,0 0 16,0 0-1,0 0-15,0 0 0</inkml:trace>
  <inkml:trace contextRef="#ctx0" brushRef="#br0" timeOffset="136940.5426">25357 13323 0,'0'0'15,"0"0"-15,0 0 16,0 0-16,0 0 16,0 0-16,0 0 15,0 0-15,0 0 16</inkml:trace>
  <inkml:trace contextRef="#ctx0" brushRef="#br0" timeOffset="140613.3379">9695 10658 0,'0'0'15,"0"0"-15,0 0 16,0 0-16,0 0 16,27 0-16,17 0 15,18 0-15,-5 0 0,-6 0 16,1 0-16,2 5 16,5-1-16,3 2 15,4-1-15,1-2 16,-1 7-16,0 4 15,-66-14-15,70 8 16,-70-8-16,74 10 16,-9-2-16,-65-8 0,0 0 15,0 0-15,60 6 16,-15-2-16,-45-4 16,14-16-16</inkml:trace>
  <inkml:trace contextRef="#ctx0" brushRef="#br0" timeOffset="141446.1576">12826 10512 0,'0'0'0,"0"0"16,0 0-16,0 0 16,0 0-16,26 0 15,25 0-15,25 0 16,2 6-16,8 0 0,0 6 16,7-2-1,-6-2-15,3 0 16,-8 8-16,-3-2 0,-15 1 15,-64-15-15,65 18 16,-65-18-16,63 15 16,-63-15-16,0 0 15,44 15-15,-44-15 16,8 6-16</inkml:trace>
  <inkml:trace contextRef="#ctx0" brushRef="#br0" timeOffset="142262.7862">10244 11288 0,'0'0'0,"0"0"16,0 0-16,0 0 15,0 0-15,0 0 16,0 0-16,0 0 15,0 0-15,0 0 0</inkml:trace>
  <inkml:trace contextRef="#ctx0" brushRef="#br0" timeOffset="142608.9168">13217 11404 0,'0'0'0</inkml:trace>
  <inkml:trace contextRef="#ctx0" brushRef="#br0" timeOffset="142980.9253">13324 11309 0,'0'0'0,"0"0"16,0 0-16,0 0 15,0 0-15</inkml:trace>
  <inkml:trace contextRef="#ctx0" brushRef="#br0" timeOffset="144317.7151">9926 13101 0,'0'0'0,"0"0"0,0 0 16,0 0-16,0 0 15,0 0-15,0-3 16,0-12-16,0 0 16,0 0-16,0 7 15,7 4-15,-4-2 16,2 6-16</inkml:trace>
  <inkml:trace contextRef="#ctx0" brushRef="#br0" timeOffset="144654.6808">9909 13903 0,'0'0'16,"0"0"-16,0 0 0,0 0 16,0 0-16,0 0 15,0 0-15,0 0 16,0 0-16,0 0 15,0 0-15,0 0 16,0 0-16,0 0 0</inkml:trace>
  <inkml:trace contextRef="#ctx0" brushRef="#br0" timeOffset="144924.956">10000 13050 0,'0'0'0,"0"0"16,0 0-16,0 0 15</inkml:trace>
  <inkml:trace contextRef="#ctx0" brushRef="#br0" timeOffset="212405.9462">6718 11344 0,'0'0'0,"0"0"0,0 0 15,0 0-15,0 0 16,0 0-16,0 0 16,0 0-16,0 0 15,9-2-15,0-7 16,0 0-16,-7 6 0,-4 3 15,2 0 1,-15-6-16,-18-3 16,-8-3-16,3 3 0,5 3 15,0 6-15,4 0 16,-6 3-16,-2 0 16,-4-3-16,2 6 15,-1 0-15,-2 3 16,0 3-16,42-12 15,-45 15-15,-2 3 0,-10 7 16,57-25-16,-47 31 16,47-31-16,-41 35 15,41-35-15,-35 38 16,11 7-16,15-1 16,6-8-16,12-4 15,9 1-15,5-4 16,6 1-16,8 1 0,6-2 15,17 0-15,2-3 16,7-1-16,-2-5 16,2-2-16,-1-3 15,-3-7-15,4-5 16,-8-6-16,-2-2 16,-1-4-16,-8-6 15,-3-6-15,-5-2 16,-42 23-16,29-29 0,1-7 15,-9-9-15,-3 1 16,-10 0-16,-5-1 16,-6 0-16,-2 1 15,-8-1-15,-1 4 16,-10 3-16,-3-1 16,1 7-16,-8 2 15,-1 3-15,-3 7 0,0 4 16,-1 8-16,3 5 15,-2 6-15,5 5 16,4 2-16,2 1 16</inkml:trace>
  <inkml:trace contextRef="#ctx0" brushRef="#br0" timeOffset="213482.3218">6493 11818 0,'0'0'16,"0"0"-16,0 0 16,0 0-16,0 0 15,0 0-15,0 0 16,0 0-16,0 0 16,0 0-1,0 0 1,0 0-16,24 18 0,6 6 15,5 8 1,-5-2-16,-7 2 0,1 4 0,-6 6 16,-1-1-16,-7 3 15,-7 1-15,-6 0 16,-10 2-16,-4 0 16,-7 3-16,-8-3 15,-4-2-15,-9-6 16,-1-4-16,-11-5 15,-3-4-15,-2-5 16,-6-3-16,0-3 0,-3-3 16,-3-7-16,-1 2 15,-2-4-15,0-3 16,3 3-16,4-1 16,0 1-16,2 0 15,7 7-15,1 1 16,1 4-1,3 3-15,2 2 0,1 3 16,2 5-16,-2 1 16,3 3-16,-1 4 0,1-3 15,2 2-15,1 1 16,2 0-16,4-1 16,41-35-16,-41 42 15,-1-1-15,42-41 16,-39 45-16,39-45 0,-35 44 15,35-44 1,-30 44-16,30-44 0,0 0 16,0 0-16,-21 42 15,21-42-15,0 0 16,0 0-16,-8 24 16,8-24-16,0 14 15,0-14-15,3-3 16,-1-8-16,-2 11 15,3-21-15,-3 21 16,3-23-16,-3 23 0,0 0 16,0 0-16,6-25 15,-6 25 1,9-17-16,-9 17 0,6-7 16,-6 7-16,0 0 15,4 13-15,-4-13 16,5 23-16,-5-23 15,3 36-15,-3-36 16,6 38-16,-6-38 0,0 0 16,9 39-16,-9-39 15,0 0-15,0 0 16,11 32-16,-11-32 16,15 27-16,-15-27 15,12 9-15</inkml:trace>
  <inkml:trace contextRef="#ctx0" brushRef="#br0" timeOffset="214345.0533">2200 14140 0,'0'0'0,"0"0"16,0 0-16,0 0 16,0 0-16,0 0 15,0 0-15,0 0 16,0-24-16,7-26 16,-4-20-16,2 1 0,4 4 15,-3 0-15,-6 65 16,9-72-16,-3-7 15,5 2-15,2 5 16,-1 13-16,-4 6 16,1 0-16,3 5 15,-12 48-15,8-41 16,-8 41-16,0 0 16,0 0-16,10-33 0,-10 33 15,0 0-15,12-26 16,-12 26-16,14-9 15,2 18-15,3 8 16,-9 12-16,2 5 16,3 10-16,-4 3 15,-1 7-15,5 10 16,-5 5-16,3 2 0,-5 0 16,3 0-16,0 0 15,1-2-15,-1-1 16,-1-3-16,-1-6 15,-1-3-15,-2-5 16,0-9-16,0-13 16,-3-5-16,0-7 15,-3-5-15,0-6 16,-6-6-16,-3-9 0,0-9 16,1-6-16,-4-2 15</inkml:trace>
  <inkml:trace contextRef="#ctx0" brushRef="#br0" timeOffset="214579.2473">2224 13737 0,'0'0'0,"0"0"0,0 0 16,0 0-16,0 0 15,0 0-15,0 0 16,0 0-16,0 0 16,27 0-16,26 0 15,15 0-15,-9 0 0,-8 0 16,-3 0-16,-4 0 16</inkml:trace>
  <inkml:trace contextRef="#ctx0" brushRef="#br0" timeOffset="214885.7893">2764 13593 0,'0'0'0,"0"0"0,0 0 16,0 0-16,0 0 16,0 0-16,8 23 15,2 12-15,4 22 16,-3-7-16,2 4 15,-6-4-15,-1 3 16,2-5-16,1-7 16,-3-2-16,3 5 15,-9-44-15,5 50 16,2 18-16,-7-68 16,2 71-16,-2-71 15,0 68-15,0-68 0,0 0 16,-9 63-16,-8-16 15</inkml:trace>
  <inkml:trace contextRef="#ctx0" brushRef="#br0" timeOffset="215270.4494">2696 13643 0,'0'0'0,"0"0"0,0 0 15,0 0 1,17-3-16,13-7 0,13-4 16,-9 11-16,-1 3 15,-7 3-15,3 6 16,-1 6-16,-2 2 15,1 10-15,-6-6 16,-4 2-16,-4-1 16,-5 1-16,2 4 15,-5-4-15,-5 1 0,-3-3 16,-5 0 0,-4-4-16,-3-2 0,-3 0 15,-9-6-15,0-4 16,-2-5-16,-1-3 15,-2-3-15,3-2 0,3-7 16</inkml:trace>
  <inkml:trace contextRef="#ctx0" brushRef="#br0" timeOffset="215767.7125">3119 13646 0,'0'0'15,"0"0"-15,0 0 16,0 0-16,0 0 16,5 20-16,-1 14 15,5 10-15,3-9 16,3-5-16,0-3 15,0-7-15,3-5 16,-1-3-16,-3 0 0,8-4 16,-5-2-1,1 0-15,2-6 0,-4-3 16,-1-3-16,0-3 16,0-2-16,-4-4 15,-2-3-15,0 1 16,-3-1-16,-1 0 15,1 0-15,-2 0 16,2 4-16,-3 4 0,2 4 16,-2 9-16,6 4 15,-4 1 1,-1 4-16,2 6 0,-2 5 16,-4-23-16,6 31 15,-6-31-15,6 32 16,-6-32-16,0 0 15,9 32-15,5-5 0</inkml:trace>
  <inkml:trace contextRef="#ctx0" brushRef="#br0" timeOffset="216302.8772">3748 13737 0,'0'0'0,"0"0"16,0 0-16,0 0 15,0 18-15,0 12 16,6 11-16,-3-11 16,2 0-16,4-7 15,-3 1-15,6-7 16,-4 2-16,4-5 15,-7-1-15,-2-8 16,-3-2-16,2-6 0,-2-2 16,0-2-16,-2-2 15,2-5-15,0-2 16,-3-1-16,3-4 16,3-2-16,-1-1 15,1 0-15,3-2 16,1 2-16,1 1 15,4 5-15,3 2 0,-1 7 16,4 3-16,2 6 16,-2 3-16,0 5 15,0 9-15,-2 0 16,-2 7-16,-3 3 16,-1 5-16,-2-3 15,1 4-15,-2-3 16,-7-30-16,5 33 15,-5-33-15,0 0 0,0 0 16,3 26-16,-3-8 16,0-15-16,-3-9 15</inkml:trace>
  <inkml:trace contextRef="#ctx0" brushRef="#br0" timeOffset="216659.0531">4213 13361 0,'0'0'0,"0"0"16,0 0-16,0 0 16,0 0-16,0 0 0,9 27 15,3 20-15,6 18 16,-7-2-16,-2-4 15,-3-1-15,0 2 16,3-6-16,4-3 16,-13-51-16,11 52 15,-2 4-15,-9-56 16,9 57-16,-9-57 16,0 0-16,0 0 15,9 47-15,-6-20 0,-3-27 16,-3 9-16,-3-12 15,3-12-15</inkml:trace>
  <inkml:trace contextRef="#ctx0" brushRef="#br0" timeOffset="217235.8214">4157 13809 0,'0'0'16,"0"0"-16,0 0 0,0 0 16,0 0-1,0 0-15,0 0 16,0 0-16,30-4 0,20-4 15,25 2-15,-11 6 16,-5 9-16,-4-7 16,-9 5-16,-46-7 15,0 0-15,42 6 16,-42-6-16,0 0 0,0 0 16,38 6-16,-38-6 15,0 0 1,0 0-16,25 2 0,-25-2 15,8 0-15,-10 0 16,-4 0-16,-4 6 16,-2 1-16,1 2 15,-2 2-15,2 4 16,2 0-16,0-1 16,4 1-16,-2 3 0,4 2 15,3-4-15,0-16 16,6 17-16,-6-17 15,12 12-15,-12-12 16,18 9-16,-18-9 16,23 0-16,-23 0 15,28-9-15,-28 9 16,26-18-16,-26 18 0,0 0 16,24-23-1,-24 23-15,0 0 0,0 0 16,26-27-16,-2 9 15,-24 18-15,24-6 16,1 9-16,-3 12 16,-1 6-16,-4 6 15,2 2-15,-19-29 16,20 29-16,-20-29 0,0 0 16,0 0-1,27 27-15,-27-27 0,29 9 16</inkml:trace>
  <inkml:trace contextRef="#ctx0" brushRef="#br0" timeOffset="218113.5473">5206 13385 0,'0'0'0,"0"0"16,0 0-16,0 0 16,0 0-16,0 0 15,6 27-15,-3 20 0,6 19 16,0-1-16,2-4 16,2-1-16,-5 0 15,1-2-15,-9-58 16,10 57-16,-10-57 15,15 55-15,-15-55 16,21 57-16,-21-57 16,0 0-16,0 0 15,17 45-15,-17-45 16,12 23-16,-6-20 16,-9-12-16,-7-5 0,10 14 15,-17-27-15,-4-6 16,-3 0-16,1 1 15,-4 0-15,6 5 16,-3 6-16,7 3 16,-1 7-16,1 1 15,1 10-15,16 0 0,-14 10 16,1 7-16,13-17 16,-3 27-16,9 3 15,6 2-15,4 7 16,5-3-16,2-4 15,-23-32-15,30 29 16,-30-29-16,35 21 16,-35-21-1,38 9-15,-38-9 0,0 0 16,34-4-16,-34 4 0,26-20 16,-26 20-16,21-26 15,-21 26-15,0 0 16,0 0-16,17-33 15,-17 33-15,0 0 16,13-29-16,-13 29 0,11-19 16,-11 19-1,14-3-15,-14 3 0,16 9 16,-16-9-16,21 18 16,-21-18-16,27 24 15,-27-24-15,0 0 16,0 0-16,26 20 15,-26-20-15,26 16 16,-7-13-16,-14-9 16,-8-7-16,-2-4 15,-11-4-15,-1-3 16,17 24-16,-18-26 0,1-1 16,-1 0-16,6 10 15,2 0-15,10 4 16,6 4-16</inkml:trace>
  <inkml:trace contextRef="#ctx0" brushRef="#br0" timeOffset="218469.4868">5622 13788 0,'0'0'0,"0"0"0,0 0 16,0 0-16,0 0 16,0 0-16,15 21 15,6 6-15,5 5 16,-9-9-16,-1-2 16,-8 0-16,1-7 15,-4 2-15,2-7 16,-4-4-16,-3-5 15,0-2-15,-3-10 0,-4-4 16,2-4 0,-1-4-16,6 0 0,-3-2 15,6-1-15,6 1 16,6 2-16,5 3 16,10 0-16,9 1 15</inkml:trace>
  <inkml:trace contextRef="#ctx0" brushRef="#br0" timeOffset="219069.7074">6799 13619 0,'0'0'0,"0"0"0,0 0 16,0 0-1,0 0-15,0 0 0,-15 9 16,-16 3-16,-10 9 16,15-4-1,5 1-15,4-6 0,4 2 16,2 1-16,8 0 16,0 1-16,6-5 15,3 4-15,2-4 0,5-1 16,-2-2-1,4-5-15,-3-6 0,3 1 16,-4-10-16,4 3 16,-3-6-16,-1 1 15,3-2-15,-6-2 16,1 3-16,-1 1 16,-1 2-16,-1 3 15,-1 2-15,1 7 16,4 7-16,1 2 0,-2 3 15,-1 5-15,2 5 16,-2 4-16,4 3 16,-3 1-16,3 0 15,-1-1-15,3-2 16,-6-4-16</inkml:trace>
  <inkml:trace contextRef="#ctx0" brushRef="#br0" timeOffset="220014.065">2338 14522 0,'0'0'0,"0"0"16,0 0-16,0 0 0,0 0 15,0 0-15,0 0 16,6 21-16,-4 11 16,4 16-16,3-10 15,0-2-15,2-3 16,1 0-16,-2-5 15,0-4-15,0-6 16,-2-6-16,1 0 0,1-6 16,-2-3-1,4-6-15,-4-3 0,4-3 16,4-6-16,-1 0 16,-1-5-16,1-4 15,0 0-15,-3 1 16,2 2-16,-1 1 15,-5-1-15,2 6 16,-3 3 0,0 3-16,-1 5 0,2 4 15,-2 7-15,5 5 16,-5 5 0,0 4-16,-4 3 0,-2-24 0,8 33 15,-1-1-15,-7-32 16,0 0-16,0 0 15,9 38-15,-1-2 16</inkml:trace>
  <inkml:trace contextRef="#ctx0" brushRef="#br0" timeOffset="220440.5466">2764 14783 0,'0'0'0,"0"0"15,0 0-15,0 0 16,0 0-16,0 0 15,0 0-15,0 0 16,0 0-16,0 0 16,0 0-16,0 0 0,0 0 15,8 8-15,4 10 16,6 6-16,-7 3 16,-1-6-16,0-7 15,-8-5-15,2-3 16,-4-3-16,2-6 15,-2 1-15,0-5 16,3-1-16,-1-4 0,2-3 16,2-3-16,3 0 15,-1 1-15,5-2 16,-1 5-16,2-1 16,0 6-16,5 3 15,-2 3-15,-2 6 16,3 3-16,-6 6 15,0 6-15,-1 5 16,3 4-16,-4 0 16,-1 5-16,0-2 15,3 0-15,-7-1 0,5-5 16</inkml:trace>
  <inkml:trace contextRef="#ctx0" brushRef="#br0" timeOffset="221044.8535">3997 14756 0,'0'0'0,"0"0"15,0 0-15,0 0 16,0 0-16,0 0 16,0 0-16,0 0 15,-15 0-15,-15-6 16,-10 0-16,9 6 0,5 3 15,6 4-15,-4 4 16,5 1-16,7 5 16,7 2-16,-2-2 15,7-2-15,0 0 16,0-3 0,0 0-16,7-7 0,1 1 15,1-3-15,4-3 16,1-5-16,-2-4 0,6-3 15,-4 0-15,-1-3 16,-2-3-16,1 4 31,1-5-31,-3 8 0,-3 2 16,1 3-16,-2 6 16,3 6-16,-3 3 0,1 9 15,2 5-15,-1 4 16,2 6-16,1-1 15,-2 7-15,1-4 16,-5-2-16,3-1 16,-2-8-1,0-3-15</inkml:trace>
  <inkml:trace contextRef="#ctx0" brushRef="#br0" timeOffset="221362.6581">4127 14827 0,'0'0'0,"0"0"15,0 0-15,0 0 16,0 0-16,0 0 0,19 27 16,4 14-16,6 12 15,-5 1-15,-3 5 16,-4-2-16,-2 5 15,-6-3 1,-2 3-16,-5-2 0,-2-60 16,-2 59-16,-5-6 15,7-53-15,0 0 16,-14 47-16,-4-20 16,-3-12-16,21-15 0,-23 0 15,2-12-15,0-12 16</inkml:trace>
  <inkml:trace contextRef="#ctx0" brushRef="#br0" timeOffset="221712.2083">4062 14673 0,'0'0'0,"0"0"16,0 0-16,0 0 15,0 0-15,0 0 16,21 0-16,17 0 16,13 0-16,-7 6 0,-11 4 15,-1 13-15,-13 1 16,-7-1-16,-7 1 16,1 0-16,-3-1 15,-6-2-15,0 3 16,-3-4-16,-5-5 15,-5 0-15,-1-6 16,-4 0-16,-3-9 16,-3 0-16,1-6 0,3-3 15,1-3-15,4-3 16,6-2-16,12-7 16</inkml:trace>
  <inkml:trace contextRef="#ctx0" brushRef="#br0" timeOffset="222555.3676">4477 14709 0,'0'0'0,"0"0"16,0 0-1,0 0-15,0 0 0,0 0 16,0 21-16,7 12 15,-4 11-15,11-9 16,-2 1-16,8-6 0,-2-10 16,2-3-1,-2-1-15,3-5 0,-2 1 16,1-6-16,0-6 16,-4 0-16,-1-6 15,-1-3-15,-2-8 16,-3-2-16,-3-1 15,0-6-15,-4-1 16,1 3-16,0-3 0,1 6 16,-1 1-16,0 5 15,-1 3-15,-2 6 16,3 4-16,0 4 16,6 7-16,-4 6 15,9 0-15,-3 6 16,-1 2-16,-2 1 15,4-3-15,-4-6 0,2-1 16,-4-4-16,-4-5 16,1-5-16,3-5 15,-3-5-15,-3 1 16,-3-5-16,3-1 16,0 0-16,0 0 15,3 6-15,1 3 0,-2 0 16,1 1-1,3 2-15,-6 3 0,9 0 16,-9 0-16,15 8 16,-15-8-16,17 15 15,-17-15-15,0 0 16,0 0-16,19 21 16,-19-21-16,0 0 15,17 18-15,-17-18 16,0 0-16,21 9 0,-21-9 15,24-6-15,-24 6 16,24-15-16,-24 15 16,29-15-16,-29 15 15,33-18-15,-33 18 16,39-9-16,-39 9 16,38 0-16,-38 0 15,38 12-15,-38-12 16,32 24-16,-32-24 15,27 36-15,-27-36 0,0 0 16,0 0-16,22 32 16,-22-32-16,18 21 15,-10-12-15</inkml:trace>
  <inkml:trace contextRef="#ctx0" brushRef="#br0" timeOffset="223345.1118">5520 14259 0,'0'0'0,"0"0"15,0 0-15,0 0 16,0 0-16,0 0 16,0 0-16,16 30 15,1 17-15,7 20 16,-1 5-16,-4-1 0,-4-1 15,-1 8-15,-2-4 16,-6-3-16,-6-71 16,3 71-16,-9-6 15,6-65-15,-18 57 16,-5-23-16,-4-18 16,3-12-16,0-11 0,-3-11 15,5-6 1,-2-5-16,0-4 0,24 33 15,-25-38-15,25 38 16,0 0-16,-17-44 16,2-1-16,9 4 15,9 8-15,8 3 16,13 6-16,7 8 16,4 6-16,7 7 0,-1 3 15,-41 0-15,45 6 16,-45-6-16,0 0 15,0 0-15,47 3 16,-47-3-16,38 4 16,-38-4-16,0 0 15,0 0-15,30-4 16,-30 4-16,12-6 16,-9 6-16,-3 0 0,0 0 15,-3 10-15,3-10 16,-4 20-16,4-20 15,0 32-15,0-32 16,7 35-16,-7-35 16,0 0-16,0 0 15,14 36-15,-14-36 16,16 24-16,-16-24 16,20 12-16,-20-12 0,16-6 15,-16 6-15,17-18 16,-17 18-16,0 0 15,0 0-15,18-18 16,-18 18-16,24-12 16,-2 12-16,-22 0 15,24 12-15,4 9 16,1 6-16,-29-27 16,30 29-16,-1-2 0</inkml:trace>
  <inkml:trace contextRef="#ctx0" brushRef="#br0" timeOffset="223866.0244">6356 14437 0,'0'0'16,"0"0"-16,0 0 16,0 0-16,0 0 15,0 0-15,0 0 16,0 0-16,0 8 15,0 1-15,0 3 16,0-6-16,0 3 0,0 0 16,0-4-16,0 1 15,0-2-15,0 2 16,0-1-16,0 1 16,0-3-16,0 0 15,0 0-15,7 3 16,1-3-16</inkml:trace>
  <inkml:trace contextRef="#ctx0" brushRef="#br0" timeOffset="224452.0324">6491 14543 0,'0'0'0,"0"0"16,0 0-16,0 0 15,0 0 1,0 0-16,0 0 0,0 0 16,0 0-16,0 0 0,0 0 15,0 0-15,0 0 16,0 0-16,0 0 16,0 0-16,5 21 15,1 11-15,5 19 16,2-12-16,-5-7 15,-5-3-15,3 4 0,3 0 16,-3-1 0,-6-32-16,9 39 0,-9-39 15,0 0-15,2 35 16,-2-35-16,0 0 16,-5 33-16,-7-13 15,-6-8-15,1-12 16,-4-9-16,0-3 15,1-3-15,-1-2 0,2-1 16,-1 0-16,-1 4 16,3-1-16,1 3 15,2 3-15,1 0 16,-2 6-16,2 3 16,6 0-16,-6 6 15,8 3-15,1 3 16,5 0-16,5 3 15,1 2-15,-6-17 16,14 18-16,6 5 0,-20-23 16,26 21-16,-26-21 15,35 18-15,4-6 16,3-10-16,-1-2 16</inkml:trace>
  <inkml:trace contextRef="#ctx0" brushRef="#br0" timeOffset="224855.1219">6709 14783 0,'0'0'0,"0"0"16,0 0-16,0 0 15,0 0-15,0 0 16,0 0-16,0 21 0,0 14 15,6 10-15,0-10 16,9-9-16,6 1 16,-3-6-16,3-6 15,-7-7-15,4-1 16,2-4-16,-2-6 16,1-7-16,-8-1 15,-2-7-15,-7-3 16,-4-5-16,-1-3 15,-6-4-15,-3 0 0,-5 0 16,-1-2-16,0 5 16,-3 1-16,1 3 15,2 5-15,2 3 16,8 6-16,8 6 16,0 3-16,8 3 15</inkml:trace>
  <inkml:trace contextRef="#ctx0" brushRef="#br0" timeOffset="225107.6647">7062 14875 0,'0'0'15,"0"0"-15,0 0 16,0 0-16,0 0 16,0 0-16,0 0 15,0 0-15,0 0 16,0 0-16,0 0 0,0 0 15,0 0-15,0 0 16,0 0-16,0 0 16,0-21-16,0-18 15,-3-17 1,3 15-16,5 12 0,5 1 16,8 5-16,3 1 15,6 4-15,11 7 0</inkml:trace>
  <inkml:trace contextRef="#ctx0" brushRef="#br0" timeOffset="225243.5672">7638 14771 0,'0'0'0,"0"0"0,0 0 15,0 0-15,0 0 16,0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4T12:38:43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4779 11128 0,'0'0'0,"0"0"0,0 0 16,0 0-16,0 0 15,0 0-15,0 0 16,0 0-16,0 0 16,0 0-16,0 0 15,0 0-15,0 0 16,0 0-16,8 9 0,3 3 16,0 6-16,2-4 15,1 1 1,0-9-16,7-6 0,3-6 15,6-5-15,11-7 16,7-6-16,20-14 16,13-3-16,6-11 15,35-18-15</inkml:trace>
  <inkml:trace contextRef="#ctx0" brushRef="#br0" timeOffset="14079.1944">13308 11415 0,'0'0'0,"0"0"0,0 0 16,0 0-16,0 0 16,0 0-16,0 0 15,0 0-15,0 0 16,0 0-16,0 0 16,0 0-16,0 0 15,0 0-15,0 0 0,0 0 16,0 0-16,0 0 15,0 0-15,0 0 16,0 0-16,0 0 16,0 0-16,0 0 15,0 0-15,0 0 16,0 0-16,0 0 16,0 0-16,-3-5 15,-8-9-15,-7-6 0,4 4 16,1-2-16,2 2 15,-2 2-15,2-4 16,0 3-16,1-3 16,4 1-16,1-4 15,2 3-15,0-2 16,3-1-16,0 3 16,3-3-16,2 1 15,1 2-15,0 0 16,3 3-16,0-3 0,0 4 15,0 2-15,2 0 16,-11 12-16,12-12 16,-12 12-16,0 0 15,15-10-15,-1 5 16,-1 2-16,-5 0 16,2 3-16,-3 0 15,-7 3-15,0 0 16,-4 2-16,-2 2 15,-4 2-15,2 0 0,-4 2 16,0 2 0,-3 1-16,1 1 0,-2 0 15,-1 0-15,2 3 16,4-1-16,-1-1 16,-3 1-16,0 1 15,-1-1-15,2 1 16,2 0-16,0 0 15,4-1-15,-2 1 0,2 0 16,2 0-16,0 0 16,4-4-16,-5-1 15,7-2-15,-3 1 16,3-3-16,3 3 0,0-3 16,3-4-1,0 1-15,3 1 0,3-5 16,2-2-1,4-2-15,-1-1 0,4-1 16,4-5-16,-2 1 16,1-4-16,-3 0 15,3 0-15,-4 4 16,0-5-16,0 2 16,-9 1-16,0-1 15,-1 2-15,-2-3 16,1 3-16,-6 0 15,-3 0-15</inkml:trace>
  <inkml:trace contextRef="#ctx0" brushRef="#br0" timeOffset="14915.6099">13573 11333 0,'0'0'0,"0"0"16,0 0-16,0 0 16,0 0-16,0 0 15,0 0-15,0 0 16,0 0-16,0 0 15,0 0-15,8 0 16,4 0-16,6-7 16,-7 2-16,-1 2 15,-4 0-15,-3 0 16,3-3-16,-6-3 16,0 6-16,0 0 0,-3 0 15,-3 0-15,0 0 16,-4 3-16,2 0 15,-1 3-15,-3 3 16,0 3-16,-2-3 16,2 6-16,0 0 15,0 2-15,1 2 16,-5 0-16,5 6 16,5-5-16,1 4 15,5-3-15,5 3 0,4-4 16,3 5-16,0-4 15,6-4-15,2 1 16,3-3-16,4-6 16,-3-3-16,4-6 15,-9-3-15,2-6 16,0-3-16,-6 4 0,-1-10 16,4-4-16</inkml:trace>
  <inkml:trace contextRef="#ctx0" brushRef="#br0" timeOffset="15483.0658">13869 11048 0,'0'0'0,"0"0"15,0 0-15,0 0 16,0 0-16,0 0 15,0 0-15,0 0 16,0 0-16,0 0 16,0 0-16,0 24 15,-6 15-15,-2 14 0,-1-3 16,0-9-16,6-2 16,-3-12-16,6-1 15,-3-8-15,3-3 16,0-6-16,0-2 15,0-2-15,0-2 16,0 0-16,0 0 16,0-6-16,3-3 0,0-3 15,0-3-15,2-6 16,5 0-16,-2-2 16,-2-1-16,3 3 15,0 0-15,-3 4 16,3 2-16,-1-3 15,5 6-15,-2 0 16,4 3-16,-3 3 16,-4 3-16,6 6 0,-3 0 15,1 6-15,-3 2 16,2 4-16,-1 0 16,1 3-16,3-3 15,2 3-15,-2 3 16,-14-24-16,18 19 15,-18-19-15,28 25 16,-28-25-16,0 0 0,35 20 16</inkml:trace>
  <inkml:trace contextRef="#ctx0" brushRef="#br0" timeOffset="20122.7511">17367 10773 0,'0'0'0,"0"0"16,0 0-16,0 0 16,0 0-16,0 0 15,0 0-15,0 0 16,0 0-16,0 0 0,0 0 15,0 0-15,0 0 16,0 0-16,0 0 16,0 0-16,0 0 15,0 0-15,0 0 16,0 0-16,0 0 16,0 0-16,14 3 15,20 2-15,19-5 16,19-8-16,8-10 0,5-6 15,13-8-15,18-18 16,-116 50-16,0 0 16,0 0-16,103-53 15</inkml:trace>
  <inkml:trace contextRef="#ctx0" brushRef="#br0" timeOffset="21459.4038">17506 10246 0,'0'0'0,"0"0"16,0 0-16,0 0 16,0 0-16,0 0 15,0 0-15,0 0 16,0 0-16,0 0 16,0 0-16,0 0 15,0 0-15,10 0 16,-5 0-16,1 0 0,-3 0 15,-6 0-15,0 0 16,-2 0-16,2 0 16,3 0-1,-3 0-15,3 0 0,11 6 16,13 3-16,18 3 16,3-7-16,4-5 15,24-9-15,0-11 16,4-6-16,-3-7 0,-6-3 15,-2 6-15</inkml:trace>
  <inkml:trace contextRef="#ctx0" brushRef="#br0" timeOffset="27235.0831">17116 10787 0,'0'0'0,"0"0"0,0 0 16</inkml:trace>
  <inkml:trace contextRef="#ctx0" brushRef="#br0" timeOffset="32534.9144">4755 11428 0,'0'0'15,"0"0"-15,0 0 16,0 0-1,0 0-15,0 0 0,0 0 16,0 0-16,0 0 16,0 0-16,0 0 0,0 0 15,0 0-15,0 0 16,0 0-16,0 0 16,0 0-16,0 0 15,0 0-15,0 0 16,0 0-16,0 0 15,0 0-15,0 0 16,0 0-16,4 11 16,-1 10-16,2 5 0,1-5 15,3-3-15,4-2 16,1-8-16,2-5 16,1-3-16,4-3 15,0-5-15,1-8 16,-1-5-16,3-3 15,7-2-15,-2 0 16,4-4-16,-1 0 16,3 1-16,-2-4 0,3 3 15,-36 30-15,32-35 16</inkml:trace>
  <inkml:trace contextRef="#ctx0" brushRef="#br0" timeOffset="33715.0651">6470 11889 0,'0'0'16,"0"0"-16,0 0 15,0 0-15,29 0 16,24 5-16,27-1 16,-3 2-16,-2 0 15,2-2-15,3 4 0,-6-2 16,3-1 0,0 8-16,-9 1 0,-5 5 15,-63-19-15,59 17 16,-59-17-16,43 18 15,-18-3-15,-22-9 0</inkml:trace>
  <inkml:trace contextRef="#ctx0" brushRef="#br0" timeOffset="38477.8968">14794 10018 0,'0'0'16,"0"0"-16,0 0 15,0 24-15,0 17 16,0 15-16,0-11 15,0-6-15,0-7 16,-6 0-16,-3-6 0,-2 1 16,-5-3-16,-2-1 15,1-4-15,17-19 16,-21 20-16,-8-2 16,-4 3-16,33-21 15,-42 21-15,42-21 16,-47 17-16,47-17 15,0 0-15,-62 18 16,62-18-16,0 0 16,0 0-16,-60 15 15,60-15-15,0 0 0,0 0 32,-47 10-32,47-10 0,0 0 0,0 0 15,-26 5-15,26-5 16,0 0-16,0 0 15,-18 0-15,18 0 16,0 0-16,0 0 16,-15-3-16,15 3 15,0 0-15,0 0 0,-18-6 16,18 6 0,0 0-16,0 0 0,-18 4 15,6 1-15,12-5 16,-6 11-16,15 5 15,-9-16-15,15 20 16,10 1-16,7-3 16</inkml:trace>
  <inkml:trace contextRef="#ctx0" brushRef="#br0" timeOffset="78210.8542">6959 7358 0,'0'0'0,"0"0"16,24-2-16,25-16 16,21-6-1,3 3-15,14-4 0,10 9 16,25-2-16,11 2 16,4 11-16,-5 2 15,-1 9-15,-4 9 16,7 6-16,-3 2 15,-10 4-15,-23-5 0</inkml:trace>
  <inkml:trace contextRef="#ctx0" brushRef="#br0" timeOffset="81911.8568">9879 11430 0,'0'0'0,"0"0"0,0 0 16,0 0-16,0 0 15,0 0-15,0 0 16,0 0-16,0 0 16,-2-12-16,-18-8 15,-1-4-15,-1 4 16,1 2-16,0 0 16,4 0-16,-4-3 15,0 0-15,0-2 0,0-4 16,21 27-1,-21-27-15,21 27 0,-20-35 16,20 35-16,-15-41 16,15 41-16,-9-45 15,9 45-15,0-45 16,9 1-16,-9 44 16,15-38-16,-15 38 0,0 0 15,27-30-15,-27 30 16,28-23-16,-28 23 15,0 0-15,37-12 16,-37 12-16,33 3 16,-33-3-16,22 12 15,-6 5-15,-8 4 16,-5 0-16,-6 5 16,-5-2-16,-4 2 15,0 2-15,-2-2 0,-2 1 16,-4-3-16,1 2 15,-2-2-15,1 5 16,0-5-16,1-1 16,5 1-16,3-3 15,-2 0-15,8-3 0,-1-4 16,3 1-16,3-3 16,6 0-16,0-6 15,5 0-15,1-3 16,8-3-16,4-3 15,3 1-15,6-5 16,-1 1-16,1-1 16,-1-1-16,0 0 15,-2-5-15,-2 8 16,-5-7-16,-4 0 16,-8-3-16,-2-3 15</inkml:trace>
  <inkml:trace contextRef="#ctx0" brushRef="#br0" timeOffset="82314.067">10093 11181 0,'0'0'0,"0"0"0,0 0 0,0 0 16,0 0-16,0 0 16,0 0-16,0 0 15,5 18-15,1 18 16,5 11-16,5-3 15,2-8-15,2-2 16,-5-2-16,0 6 16,-2 0-16,-5 4 0,1-1 15,-9-41-15,8 48 16,-1-1-16,-7-47 16,0 0-16,3 50 15,-3-50-15,0 0 16,-10 60-16</inkml:trace>
  <inkml:trace contextRef="#ctx0" brushRef="#br0" timeOffset="82732.0831">10039 11214 0,'0'0'0,"0"0"16,0 0-16,0 0 16,0 0-16,0 0 15,9-3-15,9-12 16,17 0-16,9 1 15,1 5-15,-1 9 16,-5 0-16,-13 9 16,-2 0-16,-6 2 0,-4 4 15,-11 0-15,-3-1 16,-6-1-16,1-4 16,-7-4-16,-9 4 15,-2-3-15,-7 0 16,1 3-16,-4-3 0,0 3 15,1 0-15,2 0 16,9 0-16,10-9 16</inkml:trace>
  <inkml:trace contextRef="#ctx0" brushRef="#br0" timeOffset="83583.8474">12941 10787 0,'0'0'0,"0"0"16,0 0-16,0 0 15,0 0-15,32 0 16,31-6-16,28 1 16,-1 5-16,-5 3 15,-1-1-15,-8 4 0,3 3 16,-79-9-16,76 7 16,-76-7-16,75 8 15,-75-8-15,0 0 16,0 0-16,65 12 15,-27-4-15</inkml:trace>
  <inkml:trace contextRef="#ctx0" brushRef="#br0" timeOffset="84758.8414">10593 11155 0,'0'0'16,"0"0"-16,0 0 16,0 0-16,0 0 15,0 0-15,0 0 0,0 0 16,0 0-1,0 0-15,0 0 0,0 0 16,0 0-16,0 0 16,0 0-16,-15 0 15,-11-6-15,-14 3 16,11 3-16,9 6 16,5 3-16,0 0 15,6 6-15,3-1 16,6 4-16,6 0 0,6 2 15,3 1-15,5 3 16,4-3-16,3-3 16,6 0-16,-3-7 15,-1-3-15,-6-4 16</inkml:trace>
  <inkml:trace contextRef="#ctx0" brushRef="#br0" timeOffset="85420.8958">10791 10847 0,'0'0'0,"0"0"0,0 0 16,0 0-1,0 0-15,0 0 0,0 24 16,-5 17-16,-4 18 16,0-5-16,0-4 15,6-2-15,-3-4 0,9-6 16,-3-38-16,0 0 16,3 39-16,-3-39 15,0 0-15,0 0 16,10 38-16,-10-38 15,0 0-15,0 0 16,2 21-16,4-15 16,0-12-16,0-3 15,3-6-15,0-3 0,-1 1 16,1-4 0,-3 0-16,3 4 0,2-4 15,0 3-15,0 3 16,1 3-16,0 1 15,0-1-15,-4 6 16,5 3-16,-2 3 16,1 6-16,-3 3 15,-1 6-15,4 3 0,-3 2 16,-9-20-16,9 24 16,-6 5-16,-3-29 15,0 0-15,6 36 16,-6-36-16,0 0 15,9 38-15,-9-38 16,15 44-16,-15-44 0,21 39 16,9-6-1,-30-33-15,32 23 0,-32-23 16,0 0-16,0 0 16,32 15-16,-8-18 15</inkml:trace>
  <inkml:trace contextRef="#ctx0" brushRef="#br0" timeOffset="92174.0313">13857 9994 0,'0'0'0,"0"0"15,0 0-15,0 0 16,0 0-16,0 0 16,0 0-16,0 0 15,0-4-15,0-10 0,0 0 16,0-2-1,0 2-15,-5-1 0,-5-6 16,-4 6-16,-7 7 16,0 2-16,-3-3 15,-2 3-15,-7-1 16,-5 2-16,-5-1 16,0 3-16,43 3 15,-51-6-15,51 6 16,-71-2-16,-6-2 0,-3 2 15,9-2-15,-3 4 16,3 0-16,3 4 16,-4-2-16,4 4 15,-1 0-15,5 3 16,2 0-16,2 3 16,7 0-16,53-12 15,-54 14-15,54-14 16,-47 18-16,47-18 0,0 0 15,-45 24-15,15 5 16,19 1-16,11-30 16,-3 30-1,15 2-15,9 1 0,5-1 16,7 1-16,6-3 16,5-3-16,12 5 15,4 0-15,1-5 16,-61-27-16,65 23 0,10 1 15,4-6-15,-1-3 16,0-4-16,-1-2 16,-7-2-16,-70-7 15,75 3-15,-4-9 16,-4-4-16,-1-1 16,-7-4-1,-8-3-15,-4 1 0,-2-7 16,-10-3-16,-8 4 15,-3-4-15,-4-2 16,-7-5-16,-5 5 16,-8 0-16,-8-4 0,-5 3 15,-7 4-15,-10 2 16,-5 4-16,-10 4 16,-11 4-16,-18 1 15,-12 8-15</inkml:trace>
  <inkml:trace contextRef="#ctx0" brushRef="#br0" timeOffset="100748.6644">17949 9686 0,'0'0'0,"0"0"16,0 0-16,0 0 15,0 0-15,0 0 16,0 0-16,0 0 16,-3-12-16,-15-12 0,-6-5 15,-6 8-15,4 0 16,-4 7-16,-6-4 16,-2 0-16,-7 0 15,-2 0-15,-15-3 16,-7 1-16,2-4 15,-8 1-15,-1 2 16,-5 0-16,2 1 0,-8-1 16,-4 4-16,1 1 15,-1 1-15,-4 4 16,3 1-16,0 10 16,-1 3-16,5 4 15,-2 1-15,8 7 16,2 4-16,3 1 15,5 4-15,10 2 0,6 4 16,9-1-16,47-29 16,-42 33-16,42-33 15,-36 41-15,13 4 16,11 2-16,12-11 16,12-1-16,9 4 15,11 0-15,18 2 16,13 0-16,8 1 15,10-4-15,-2 0 16,7 1-16,3-3 0,3-2 16,27 8-16,2-3 15,9 0-15,-16-10 16,-14-5-16,1 0 16,-1-6-16,-8-7 15,-14-2-15,-5-9 16,5-3-16,-2-3 15,0-3-15,-6-3 0,-2-5 16,-3-4-16,-3-3 16,-2-3-16,-4 1 15,-8-4-15,-7 1 16,-5-7-16,-15 4 16,-7 1-16,-4-1 15,-7-7-15,-9 5 16,-9-6-16,-12 0 0,-3 1 15,-9-3-15,-11 1 16,-5 2-16,-12 10 16,2 2-16,3 4 15</inkml:trace>
  <inkml:trace contextRef="#ctx0" brushRef="#br0" timeOffset="142736.5526">5242 12047 0,'0'0'0,"0"0"16,0 0 0,0 0-16,0 0 0,0 0 15,0 0-15,0 0 16,0 0-16,0 0 15,0 0-15,8 8 16,2 7-16,4 12 16,-1 5-16,-1-6 15,-7 1-15,1-2 16,4 1-16,-2-8 16,1 3-16,0-4 0,-3 1 15,0 0-15,-1 3 16,-5-5-16,3 4 15,-6-6-15,1-3 16,-1-1-16,0-4 16,-3-3-16</inkml:trace>
  <inkml:trace contextRef="#ctx0" brushRef="#br0" timeOffset="143059.6192">5100 12173 0,'0'0'0,"0"0"16,0 0-16,0 0 16,0 0-1,0 0-15,0 0 0,0 0 16,0 0-16,0 0 15,0 0-15,26 0 16,19 6-16,17-3 16,-8 4-16,-10 2 0,-6-3 15,-8 2-15,2 1 16,-10-6-16,-4 0 16,-7-3-16,-2-3 15,-2 0-15,-2 0 16</inkml:trace>
  <inkml:trace contextRef="#ctx0" brushRef="#br0" timeOffset="143344.0884">5411 12079 0,'0'0'0,"0"0"16,0 0-16,0 0 15,0 0-15,0 0 16,0 0-16,0 0 0,0 0 16,-3 20-16,-12 16 15,1 8 1,-4-5-16,-1-9 0,2-9 16,2-1-16,1-2 15,-2-3-15,1-4 16,7-1-16,-2-2 0</inkml:trace>
  <inkml:trace contextRef="#ctx0" brushRef="#br0" timeOffset="143612.5654">5114 12043 0,'0'0'16,"0"0"-16,0 0 15,0 0-15,0 0 16,0 0-16,0 0 16,0 0-16,0 0 15,30 16-15,11 7 16,10 6-16,-3 1 15,-4-6-15,-3 2 0,-11-7 16,-30-19-16,29 20 16,-1 1-16</inkml:trace>
  <inkml:trace contextRef="#ctx0" brushRef="#br0" timeOffset="144315.5601">5628 12032 0,'0'0'16,"0"0"-16,0 0 15,0 0-15,0 0 16,0 0-16,9 27 0,-1 19 16,5 20-1,-8-7-15,1-3 0,-3 4 16,-3-60-16,0 65 15,3 3-15,0 0 16,-3-68-16,9 65 16,-9-65-16,11 66 15,-11-66-15,0 0 0,0 0 16,12 50-16,-12-50 16,0 0-16,9 29 15,-9-29-15,6 9 16,-3-21-16</inkml:trace>
  <inkml:trace contextRef="#ctx0" brushRef="#br0" timeOffset="144654.5182">5544 12127 0,'0'0'16,"0"0"-16,0 0 15,6-13-15,4-13 16,9-7-16,5 10 16,1 11-16,2 3 15,2 6-15,1 6 16,2 3-16,-6 3 0,1 5 16,-6 1-16,-3 3 15,-6 0-15,-4 2 16,-5 1-16,-8 2 15,-4-1-15,-9-1 16,1-4-16,-7-2 16,-1-3-16,1-3 15,7-3-15,2-6 0,6-6 16,7-3-16,10-3 16</inkml:trace>
  <inkml:trace contextRef="#ctx0" brushRef="#br0" timeOffset="144952.6438">6018 12127 0,'0'0'0,"0"0"16,0 0-16,0 0 15,0 0 1,0 0-16,-14 0 0,-13 0 15,-5 0-15,10 8 16,8 1-16,8 12 16,6 0-16,3 3 15,6-4-15,2 4 0,8-3 16,2-4-16,6-2 16,-5-3-16,5-6 15,0-6-15,-3-6 16,3-6-16,3-3 0</inkml:trace>
  <inkml:trace contextRef="#ctx0" brushRef="#br0" timeOffset="145419.4241">6196 11925 0,'0'0'0,"0"0"0,0 0 16,0 0-16,0 0 15,0 0-15,0 26 16,0 22 0,0 17-16,0-8 0,0-1 15,0-6-15,6-5 16,-3-10-16,6-6 0,-9-29 16,0 0-1,15 24-15,3-9 16,-7-8-16,3-7 0,-9-4 15,1-5-15,-3-6 16,3-3-16,-1-2 16,5-4-16,-2 1 15,4-4-15,0 3 0,0 7 16,6-2-16,-4 8 16,7 5-16,-3 3 15,0 8-15,-7 5 16,2 4-16,-7 7 15,-6-21-15,2 30 16,-2 3-16,-5 8 16,5-41-16,-3 38 15,3-38-15,-3 42 16,3-42-16,0 0 0,3 36 16,-3-36-16,8 27 15</inkml:trace>
  <inkml:trace contextRef="#ctx0" brushRef="#br0" timeOffset="145761.2845">6656 12260 0,'0'0'0,"0"0"15,0 0-15,0 0 16,0 0-16,27 0 15,20-9-15,19-3 16,-7 3-16,-15 6 0,-8 6 16,-6 0-1,-15-3-15,-9 3 0</inkml:trace>
  <inkml:trace contextRef="#ctx0" brushRef="#br0" timeOffset="145935.5807">6688 12378 0,'0'0'0,"0"0"15,0 0-15,0 0 16,33 0-16,24 0 16,23 0-16,-9 0 15,-12 0-15,-5-9 16</inkml:trace>
  <inkml:trace contextRef="#ctx0" brushRef="#br0" timeOffset="146581.649">7540 11976 0,'0'0'0,"0"0"16,0 0-16,0 0 16,0 0-16,0 0 0,0 23 15,0 15 1,0 13-16,0-18 0,0-13 15,0-6-15</inkml:trace>
  <inkml:trace contextRef="#ctx0" brushRef="#br0" timeOffset="146746.1287">7705 11951 0,'0'0'0,"0"0"15,0 0-15,0 0 16,0 0-16,0 0 16,-11 21-16,-19 21 0</inkml:trace>
  <inkml:trace contextRef="#ctx0" brushRef="#br0" timeOffset="148053.8243">7605 11960 0,'0'0'15,"0"0"1,0 0-16,0 0 0,0 0 16,0 0-16,0 0 15,0 0-15,0 0 16,0 0-16,0 0 16,0 0-16,0 0 0,0 0 15,0 0-15,0 0 16,0 0-16,0 0 15,0 0-15,0 0 16,0 0-16,0 0 16,0 0-16,0 0 15,3-6-15,0-2 0,0-8 16,0 5 0,-3 6-16,0-2 0,2 4 15,8 0-15</inkml:trace>
  <inkml:trace contextRef="#ctx0" brushRef="#br0" timeOffset="148684.6517">7619 11925 0,'0'0'0,"0"0"16,0 0-16,0 0 15,0 0-15,0 0 16,0 0-16,0 0 16,0 0-16,0 0 15,0 0-15,0 0 16,0 0-16,0 0 0,0 0 16,0 0-16,0 0 15,0 0-15,0 0 16,0 0-16,0 0 15,0 0-15,0 0 16,0 0-16,0 0 16,0 0-16,0 0 15,0 0-15,0 0 16,0 0-16,0 0 0,0 0 16,0 0-16,7 8 15,-1 10-15,5 7 16,-5-2-16,4 1 15,-5 0-15,-2-1 16,0 1-16,0 3 16,0-4-16,-1-2 15,-2 5-15,3-2 0,1 3 16,-4-4-16,0 1 16,0-24-16,0 23 15,0-23-15,3 31 16,-3-31-16,0 0 15,0 0-15,3 32 16,-3-32-16,0 0 16,0 0-16,3 29 0,-3-29 15,0 0-15,3 22 16,-3-22-16,0 6 16,0-6-16,-3-6 15,-3-9-15</inkml:trace>
  <inkml:trace contextRef="#ctx0" brushRef="#br0" timeOffset="149286.0771">7673 11925 0,'0'0'0,"0"0"16,0 0-16,0 0 15,0 0-15,0 0 16,0 0-16,0 0 0,0 0 16,0 0-16,0 0 15,0 0-15,0 0 16,21 0-16,14 0 15,14 0-15,-9 5 16,-7 5-16,-1 4 16,-10 1-16,-5-2 0,-2-2 15,3 4-15,-3 0 16,-1 2 0,1 2-16,-3 1 15,-1 0-15,-11-20 16,10 24-16,-10-24 0,8 30 15,-8-30-15,3 33 16,-3-33-16,-3 35 16,3-35-16,-5 39 15,5-39-15,0 0 0,-13 41 16,13-41 0,0 0-16,0 0 0,-8 45 15,8-45-15,0 0 16,0 0-16,-6 47 15,6-47-15,0 0 16,0 0-16,-6 39 16,6-39-16,0 0 15,-12 29-15,12-29 0,-14 15 16,14-15-16,-16 3 16,-1-9-16</inkml:trace>
  <inkml:trace contextRef="#ctx0" brushRef="#br0" timeOffset="149498.6351">7661 12221 0,'0'0'0,"0"0"0,0 0 16,0 0-16,0 0 15,0 0-15,0 0 16,27 0-16,17 6 15,16-3-15,-10 3 16,-9 0-16,-5-6 0,-6 2 16,-6-2-16,-10 0 15</inkml:trace>
  <inkml:trace contextRef="#ctx0" brushRef="#br0" timeOffset="149818.0495">8118 11830 0,'0'0'0,"0"0"16,0 0-16,0 0 15,0 0-15,15 18 16,6 6-16,1 8 16,-6-8-16,-5-1 15,1 2-15,-6-11 16</inkml:trace>
  <inkml:trace contextRef="#ctx0" brushRef="#br0" timeOffset="150448.4736">8387 12517 0,'0'0'0,"0"0"15,0 0-15,0 0 16,0 0-16,0 0 16,0 0-16,0 24 15,-6 17-15,-3 13 16,-3-10-16,1-12 16,-4-8-16,3-12 0,1-6 15,2-3 1,2 0-16,-1-6 0</inkml:trace>
  <inkml:trace contextRef="#ctx0" brushRef="#br0" timeOffset="150612.253">8548 12173 0,'0'0'0,"0"0"16,0 0-16,0 0 16,0 0-16</inkml:trace>
  <inkml:trace contextRef="#ctx0" brushRef="#br0" timeOffset="153068.816">23706 10894 0,'0'0'0,"0"0"0,0 0 15,0 0-15,0 0 16,0 0-16,0 0 16,0 0-16,0 0 15,0 0-15,24 6 16,11-3-16,18 6 16,-5 9-16,-10 3 0,-5 2 15,-3-1 1,2 0-16,7 2 0,-1 3 15,1 6-15,-39-33 16,54 41-16,2 7 16,-56-48-16,62 50 15,-2-3-15,-2 1 16,-58-48-16,51 40 16,-51-40-16,0 0 0,48 39 15,-48-39-15,29 33 16,-14-17-16</inkml:trace>
  <inkml:trace contextRef="#ctx0" brushRef="#br0" timeOffset="153890.7932">24085 10942 0,'0'0'15,"0"0"-15,0 0 16,0 0-16,0 0 16,0 0-16,0 0 0,0 0 15,0 0-15,6-16 16,-1-10-16,8-16 16,-5 7-16,2-1 15,5 4-15,-1 8 16,-1 1-16,-2 2 15,-2-3-15,3 1 16,-3-2-16,-9 25 0,11-26 16,-11 26-16,0 0 15,0 0-15,13-24 16,-13 24-16,0 0 16,0 0-1,17-19-15,-17 19 0,21-16 16,-21 16-16,0 0 15,22 3-15,-3 6 16,-3 6-16,-5 2 0,-1 1 16,1 0-16,-2 3 15,3-1-15,-3 2 16,2-2-16,1 0 16,0 4-16,0-6 15,0 3-15,0-4 16,3 1-16,-3 0 15,-4-3-15,2-1 0,-2-1 16,-5-8-16,0-1 16,-6-4-16,-3-9 15,1-4-15</inkml:trace>
  <inkml:trace contextRef="#ctx0" brushRef="#br0" timeOffset="154070.7481">24169 10693 0,'0'0'0,"0"0"16,0 0-16,0 0 16,0 0-16,0 0 15,0 0-15,0 0 16,0 0-16,0 0 16,32 0-16,21 6 15,19-3-15,-13 12 16,-10-1-16,-11 7 0</inkml:trace>
  <inkml:trace contextRef="#ctx0" brushRef="#br0" timeOffset="156260.6908">4993 13053 0,'0'0'0,"0"0"15,0 0-15</inkml:trace>
  <inkml:trace contextRef="#ctx0" brushRef="#br0" timeOffset="156492.3498">4993 13053 0,'0'0'0,"0"0"16,0 0-16,0 0 16,0 0-16,0 0 15,0 0-15,0 0 0,0 0 16,0 0 0,0 0-16,0 0 0,0 0 15,32 0-15,25-8 16,17-5-16,-15 4 15,-12 9-15,-10 4 16,-14-4-16,-8 0 16,-10 0-16,-1 0 0</inkml:trace>
  <inkml:trace contextRef="#ctx0" brushRef="#br0" timeOffset="156770.9987">5136 12719 0,'0'0'16,"0"0"-16,0 0 16,0 0-16,0 0 15,0 0-15,0 0 16,8 27-16,4 23 15,6 18-15,-4-9 16,1-11-16,-3-16 0,-5-3 16,1-2-16,-8-27 15,0 0-15,6 30 16,0 0-16</inkml:trace>
  <inkml:trace contextRef="#ctx0" brushRef="#br0" timeOffset="157123.5678">5302 12887 0,'0'0'0,"0"0"16,0 0-16,0 0 0,0 0 15,0 0-15,0 0 16,0 0 0,0 0-16,0 0 15,0 0-15,0 0 0,-3 16 16,-12 13-16,-7 12 16,2-11-16,2-4 15,0-2-15,0-3 16,1 3-16,-1-6 15,1-1-15,-2-2 0,5-6 16,-2-4-16,8-5 16,-1 0-16,0-2 15</inkml:trace>
  <inkml:trace contextRef="#ctx0" brushRef="#br0" timeOffset="157371.12">4987 12884 0,'0'0'0,"0"0"16,0 0-16,0 0 15,0 0-15,0 0 16,19 16-16,9 1 0,8 7 15,-6-7 1,0 2-16,-4-2 0,-2-2 16,-1-3-16,-2-1 15</inkml:trace>
  <inkml:trace contextRef="#ctx0" brushRef="#br0" timeOffset="157759.6021">5509 12920 0,'0'0'0,"0"0"16,0 0-16,0 0 0,9 21 15,6 15-15,8 4 16,0-4-16,-4-3 15,2 0-15,-3 2 16,0-2-16,-18-33 16,17 35-16,-17-35 15,18 36-15</inkml:trace>
  <inkml:trace contextRef="#ctx0" brushRef="#br0" timeOffset="158300.7679">5468 13142 0,'0'0'15,"0"0"-15,0 0 16,0 0-16,0 0 15,0 0-15,23 0 16,16 0-16,10 0 16,-3 0-16,-13 0 15,-4 0-15,-2-9 0,-7-2 16,-5 1-16,-7 2 16,1-1-16,-6 0 15,0-6-15</inkml:trace>
  <inkml:trace contextRef="#ctx0" brushRef="#br0" timeOffset="158503.3623">5696 13017 0,'0'0'0,"0"0"15,0 0-15,0 0 16,0 0-16,0 0 16,0 0-16,-16 10 15,-9-2-15,-17 7 16,8-3-16,2 4 15,8-5-15,2-2 16,3 0-16,-2-4 0,3-1 16,-3-1-16,0-3 15,4-3-15</inkml:trace>
  <inkml:trace contextRef="#ctx0" brushRef="#br0" timeOffset="158697.2505">5459 12944 0,'0'0'0,"0"0"15,0 0-15,21 14 16,8 7-16,9 9 16,-8-4-16,-1 1 15,-1 0-15,-4 3 16,-2-7-16,-4-3 0</inkml:trace>
  <inkml:trace contextRef="#ctx0" brushRef="#br0" timeOffset="159163.9528">5900 13003 0,'0'0'16,"0"0"-16,0 0 16,6 24-16,-3 17 15,5 21-15,1-5 16,1 2-16,-4 0 16,0 4-16,0-2 15,3 1-15,-6 1 0,-3-63 16,3 62-16,0 0 15,-3-62-15,0 0 16,0 0-16,0 52 16,0-52-16,-3 31 15,3-31-15,-3 7 16,3-7-16,-3-16 16,3 16-16,-9-41 0</inkml:trace>
  <inkml:trace contextRef="#ctx0" brushRef="#br0" timeOffset="159480.525">5871 13006 0,'0'0'16,"0"0"-16,0 0 0,0 0 16,8-12-16,7-9 15,8 1-15,2 8 16,-1 6-16,3 3 15,2 9-15,0 3 16,0 5-16,2 7 16,-8 3-16,-4-1 15,-8 7-15,-5-3 16,-6 3-16,-9-1 16,-9-2-16,-5-6 15,-2-4-15,-4-5 0,2-4 16,3-4-16,7-8 15,5-4-15,3-4 16</inkml:trace>
  <inkml:trace contextRef="#ctx0" brushRef="#br0" timeOffset="160851.1689">6351 13039 0,'0'0'16,"0"0"-16,0 0 16,0 0-16,0 0 15,0 0-15,0 0 16,0 0-16,0 0 16,0 0-16,-12 0 0,-15 6 15,-2-4-15,7 7 16,11 3-16,5 6 15,3 0-15,6 0 16,3-1-16,5 1 16,2 0-16,2-3 15,3-4-15,-4-2 16,7 0-16,-4-6 16,4 0-16,-3-3 15,-4-6-15,6-6 0,-6 1 16,1-1-16</inkml:trace>
  <inkml:trace contextRef="#ctx0" brushRef="#br0" timeOffset="161394.9288">6467 12648 0,'0'0'15,"0"0"-15,0 0 16,0 0-16,0 0 16,0 0-16,0 0 15,0 0-15,0 0 16,5 27-16,-2 20 0,3 21 16,1-12-1,-7-5-15,3-1 0,-3 0 16,2 0-16,-2-50 15,6 51-15,-6-51 16,0 0-16,9 50 16,-9-50-16,0 0 15,0 0-15,5 42 16,-5-42-16,0 0 16,7 26-16,-1-20 0,-6-6 15,11-6-15,-11 6 16,15-15-16,-15 15 15,17-21-15,-17 21 16,0 0-16,28-20 16,-28 20-16,30-15 15,-30 15-15,29-6 0,-29 6 16,27 9 0,-27-9-16,21 24 0,-21-24 15,11 29-15,-11-29 16,9 36-16,-9-36 15,15 35-15,-15-35 16,22 31-16,-22-31 16,28 20-16,-28-20 15,0 0-15,39 6 0</inkml:trace>
  <inkml:trace contextRef="#ctx0" brushRef="#br0" timeOffset="162006.7216">6991 13193 0,'0'0'16,"0"0"-16,0 0 15,0 0-15</inkml:trace>
  <inkml:trace contextRef="#ctx0" brushRef="#br0" timeOffset="162260.6391">6991 13193 0,'0'0'0,"0"0"0,0 0 15,0 0-15,0 0 16,0 0-16,0 0 16,0 0-16,0 0 15,0 0-15,0 0 16,35 0-16,19 0 15,17 0-15,-23 0 0,-16 0 16,-7 0-16,-11 3 16,-11-1-16,-6 4 15,0 0-15</inkml:trace>
  <inkml:trace contextRef="#ctx0" brushRef="#br0" timeOffset="162400.0298">7035 13335 0,'0'0'0,"0"0"15,0 0-15,0 0 16,0 0-16,36 0 16,27 0-16,22 0 15,-10 0-15,-19 0 16,-15 0-16</inkml:trace>
  <inkml:trace contextRef="#ctx0" brushRef="#br0" timeOffset="163488.4108">7806 13078 0,'0'0'0,"0"0"16,0 0-16,0 0 15,0 0-15,0 0 16,0 0-16,0 0 16,-14 0-16,-16 0 15,-9 0-15,7 0 16,2 0-16,7 5 15,2 1-15,4 9 16,1 9-16,7-1 0,6 4 16,0-7-16,3 4 15,6-3-15,9 0 16,3-5-16,3 0 16,2-4-16,3-6 15,1-6-15,-3-3 16,1-5-16,-5-8 15,-2 1-15,0 1 0</inkml:trace>
  <inkml:trace contextRef="#ctx0" brushRef="#br0" timeOffset="163981.8153">7795 12733 0,'0'0'0,"0"0"15,0 0-15,0 0 0,0 0 16,0 0-16,0 0 16,0 0-16,0 0 15,8 21-15,5 15 16,7 17-16,-2-5 16,-7-4-16,-1-6 15,-2-5-15,-2 2 16,2 2-16,-8-37 15,11 38-15,-11-38 0,0 0 16,9 38-16,-9-38 16,0 0-16,0 0 15,15 33-15,-15-33 16,0 0-16,14 17 16,-14-17-16,14 0 15,-1-11-15,-2-4 16,1-1-16,-3 5 0,2-4 15,2 1-15,1 2 16,-14 12-16,21-6 16,1 6-16,-22 0 15,23 3-15,3 9 16,-26-12-16,27 20 16,-27-20-16,21 27 15,-21-27-15,14 32 16,-14-32-16,0 0 0,0 0 15,9 36-15,-9-36 16,0 0-16,9 32 16</inkml:trace>
  <inkml:trace contextRef="#ctx0" brushRef="#br0" timeOffset="165138.8476">8497 13157 0,'0'0'16,"0"0"-16,0 0 16,0 0-16,0 0 15,0 0-15,0 0 0,0 0 16,-11 0-16,-16 5 16,-2-1-16,5 5 15,11 3-15,4 5 16,6 1-16,3 0 15,3-4-15,3 1 16,1 0-16,2-3 16,-3 0-16,2-6 15,2 0-15,1-3 16,-2-3-16,0-3 0,0-3 16,-4-3-16,4 0 15,-2-3-15,-5 0 16,4 1-16,-3-2 15,3-1-15,-3 2 16,-1 2-16,1-1 16,1 3-16,-1-5 15,0 5-15,0 2 16,-3 0-16,3 0 0,-1 3 16,1-3-16,-3 3 15,0 0-15,3 0 16,-3 0-16,0 0 15,0 3-15,0 0 16,0-2-16,0 2 16,0 0-16,0 2 15,-3 1-15,3 0 0,0 3 16,-3 0-16,3-3 16,0 0-16,0 0 15,0-3-15,0 3 16,0-3-16,0 0 15,0 2-15,0-2 16,3 0-16,-3-2 16,0 2-16,3-3 15,-3-3-15,3 3 0,-3 0 16,0 0-16,0 3 16,0 0-16,0-3 15,0 3-15,0 0 16,0 0-16,0-3 15,0 0-15,3 3 16,1-3-16,-2 3 16,1-2-16,0 2 0,1-3 15,-1 3 1,0 0-16,-3-3 0,0 3 16,3 0-16,-3-3 15,2 3-15,-2-3 16,3 3-16,-3-4 15,0 4-15,0 0 16,-3 0-16,1 0 16,-4 4-16,3-4 0,-1 3 15,1-3-15,-2 0 16</inkml:trace>
  <inkml:trace contextRef="#ctx0" brushRef="#br0" timeOffset="166005.1886">8230 13201 0,'0'0'0,"0"0"16,0 0-16,0 0 16,0 0-16,0 0 15,0 0-15,0 0 16,0 0-16,0 0 16,0 0-16,0 0 15,27 6-15,18-3 16,17 6-16,-6 0 15,-5 0-15,-8 0 0,-1-4 16,-11 2-16,-5-4 16,-26-3-16,0 0 15,0 0-15,20 0 16,-20 0-16,18 0 16,-3-7-16,-9-1 15,-3-1-15,-3 0 16,-7 0-16,-1-3 0,-1-2 15,1 1-15,-2-1 16,2-4-16,-1 3 16,0 1-16,0-1 15,1 0-15,-1 0 16,-3 0-16,-1 1 16,1-2-16,0 4 15,1 1-15,-1 2 16,0 3-16,6 0 0,-3 3 15,6 0-15,0 3 16,0 3-16,3 3 16,0 6-16,0 3 15,6 5-15,-3 4 16,1 3 0,1 6-16,4-1 0,0 7 15,0-4-15,3 4 16,-1-3-16,-2-1 15,4-2-15,-13-33 16,0 0-16,0 0 0,8 32 16,-8-32-1,10 27-15,4-9 0</inkml:trace>
  <inkml:trace contextRef="#ctx0" brushRef="#br0" timeOffset="166567.286">8814 13412 0,'0'0'0,"0"0"0,0 0 15,0 0-15,0 0 16,0 0-16,0 0 15,0 0-15,0 0 16,18-15-16,9-5 16,3-10-16,-7 6 15,-5 1-15,3-2 16,-6-2-16,3 1 16,-7-3-16,-2 2 0,-3-3 15,-3 6-15,-3 24 16,0 0-16,3-26 15,-3 26-15,0 0 16,0 0-16,6-30 16,-6 30-16,0 0 15,5-21-15,4 9 16,0 12-16,-2 6 16,2 10-16,-4 4 0,5 4 15,-1 6-15,-1 5 16,2 1-16,-2 2 15,1 0-15,-4 4 16,2 0-16,2-4 16,-6 1-16,2-7 15,-2 0-15,-3-5 16,0 0-16,-3-9 16,-5-4-16,-1-4 0,0-4 15,0-3-15,3-3 16,3-6-16</inkml:trace>
  <inkml:trace contextRef="#ctx0" brushRef="#br0" timeOffset="166801.7075">9324 13335 0,'0'0'0,"0"0"16,0 0-16,0 0 15,0 0-15,9 26 16,-1 19-16,5 20 16,-7-9-16,-12-3 15,-7 1-15,-6-10 0,-8-3 16,27-41-16,0 0 16,-27 25-16,3-11 15,7-11-15</inkml:trace>
  <inkml:trace contextRef="#ctx0" brushRef="#br0" timeOffset="166974.6025">9336 13101 0,'0'0'0,"0"0"15,0 0-15,0 0 16,0 0-16</inkml:trace>
  <inkml:trace contextRef="#ctx0" brushRef="#br0" timeOffset="176342.099">4711 13193 0,'0'0'0,"0"0"15,0 0-15,0 0 16,0 0-16,0 0 16,0 0-16,0 8 15,-8 3-15,-5 7 16,5-5-16,2-5 16,3-1-16,0-4 15,2-3-15,1 3 16,0 2-16,4 4 15,8 0-15,6-3 0,-1 1 16,4-2-16,5 1 16,5-3-16,7 1 15,3-4-15,4 2 16,2 1-16,4 3 16,11-3-16,0-3 15,0 3-15,-62-3 16,68 6-16,7 3 15,-75-9-15,76 5 0,2-2 16,-2 0-16,-7-3 31,-3 0-31,-3-3 0,-2 0 0,-3 0 16,2 1-16,2-1 16,0 0-16,-2 3 15,-1-3-15,0 0 16,1 3-16,-60 0 15,62-3-15,7 6 16,-69-3-16,68 0 0,-68 0 16,65 0-16,-65 0 15,0 0 1,66 0-16,-66 0 0,0 0 16,0 0-16,56-6 15,-56 6-15,0 0 16,41-3-16,-41 3 0,12-3 15,-16-5-15,-13-5 16</inkml:trace>
  <inkml:trace contextRef="#ctx0" brushRef="#br0" timeOffset="177421.9588">5696 13275 0,'0'0'0,"0"0"0,0 0 15,0 0-15,0 0 16,0 0-16,0 0 15,0 0-15,14 5 16,13 2-16,2 6 16,-1-2-16,-10 7 15,-10-3-15,-2 2 16,-3-1-16,0-2 16,-6 4-16,-3 0 0,-2 2 15,-5 4-15,-4 0 16,-5 3-16,-2-1 15,2 1-15,-8 2 16,-2 1-16,-7 0 16,0-1-16,-5 0 15,-9 7-15,-7-6 16,-2 0-16,-3-7 16,-4-2-16,-5 3 0,0-7 15,0 1-15,-3 0 16,-1-7-16,1 5 15,3-2-15,0 4 16,3 0-16,4 0 16,7 2-16,4 1 15,56-21-15,-51 23 16,51-23-16,-45 30 0,45-30 16,-35 33-16,35-33 15,-24 33 1,24-33-16,-15 35 0,15-35 15,-3 39-15,3-39 16,0 0-16,0 0 16,0 29-16,0-29 15,0 21-15,-5-15 0,5-6 16,0 0-16,-15 0 16,15 0-16,-21-9 15,21 9-15,0 0 16,0 0-16,-23-6 15,-5 0-15,28 6 16,0 0-16,-17 3 16,17-3-16,0 0 15,-14 15-15,14-15 16,0 0-16,-7 23 16,7-23-16,0 0 15,0 0-15,3 30 0,8-6 16,-11-24-16,24 18 15,4-9-15,-28-9 16,32 0-16,-32 0 16,0 0-16,0 0 15,35-4-15,-35 4 16,0 0-16,0 0 0,27-2 16,-9 4-16,-18 8 15</inkml:trace>
  <inkml:trace contextRef="#ctx0" brushRef="#br0" timeOffset="177946.8958">3849 14934 0,'0'0'0,"0"0"16,0 0 0,0 0-16,0 0 0,0 0 15,0 0-15,0 0 16,0 0-16,-3-3 16,-15-12-16,-15 0 15,-5 1-15,-3 5 16,-4 6-16,6 3 15,1 3-15,3 8 0,5 4 16,12-3-16,9 0 16,4 5-16,5 1 15,3 6-15,8 0 16,7-1-16,5 4 16,10-1-16,5-1 15,7-4-15,5-4 16,9-2-16,-1-12 0</inkml:trace>
  <inkml:trace contextRef="#ctx0" brushRef="#br0" timeOffset="178516.974">4260 14818 0,'0'0'0,"0"0"15,0 0-15,0 0 16,0 0-16,0 0 0,0 0 15,0 0-15,0 0 16,0 0-16,0 0 16,0 0-16,0 0 15,0 0-15,0 33 16,0 20-16,0 21 16,0-15-16,-3-9 15,-2-10-15,2-13 16,3-7-16,-3-6 15,0-1-15,3-7 0,0-6 16,0-6-16,-3-1 16,0-7-16,3-4 15,3-3-15,3 0 16,0-2 0,-1-1-16,1 6 0,6 0 15,-3 4-15,2-1 0,3 5 16,-3 5-1,-1 2-15,-5 6 0,7 6 16,-4 0-16,5 6 16,-5 2-16,-2 6 15,6 5-15,-3-4 16,-9-24-16,11 32 16,5 1-16,-16-33 15,17 35-15,-17-35 16,24 30-16,-24-30 0,30 27 15,-30-27-15,0 0 16,35 17 0,-35-17-16,39 12 15,-39-12-15,0 0 0,33 3 16,-10-9-16</inkml:trace>
  <inkml:trace contextRef="#ctx0" brushRef="#br0" timeOffset="181281.8066">23839 10515 0,'0'0'0,"0"0"0,0 0 16,0 0-16,0 0 15,24 0-15,14 6 16,25 1-16,-4 13 16,-6 6-16,-2 7 15,-1 3-15,4 8 0,2 4 16,7 2-16,-1 0 15,-2 1-15,-5 2 16,-5-3-16,-1 0 16,-8-2-16,-41-48 15,0 0-15,0 0 16,35 48-16</inkml:trace>
  <inkml:trace contextRef="#ctx0" brushRef="#br0" timeOffset="181682.9238">24189 9935 0,'0'0'0,"0"0"0,0 0 16,0 0-1,0 0-15,9 27 0,8 17 16,7 8-16,9 0 15,-3 0-15,-3-1 16,-1-1-16,-6-2 16,-20-48-16,21 47 15,-21-47-15,0 0 0,0 0 16,6 42-16,-9-18 16,-11-19-16,-7-10 15</inkml:trace>
  <inkml:trace contextRef="#ctx0" brushRef="#br0" timeOffset="182118.0168">24056 9935 0,'0'0'0,"0"0"0,0 0 16,0 0-16,15-18 16,8-9-16,10-2 15,-4 11-15,10 6 16,0 6-16,4 6 15,3 6-15,-2 6 16,1 8-16,-45-20 0,38 24 16,-38-24-16,0 0 15,30 32-15,-30-32 16,17 36-16,-17-1 16,-11-4-1,-6-8-15,-8-5 0,1-6 16,3-3-16,1 0 15,5-1-15,4 2 16,13 4-16,13 1 16,14 8-16,6 5 0,11 7 15,16 7-15,0 4 16,-5-1-16,-57-45 16,47 48-16,-47-48 15,0 0-15,29 44 16,-14 0-16,-18-14 15,-12-3-15,-14-4 0,-18-5 16,-25 0 0,-20-6-16</inkml:trace>
  <inkml:trace contextRef="#ctx0" brushRef="#br0" timeOffset="194133.9971">4755 8242 0,'0'0'0,"0"0"16,0 0-16,0 0 15,0 0-15,0 0 16,0 0-16,0 0 16,0 0-16,0 0 15,0 0-15,0 0 16,7 22-16,-4 23 16,2 14-16,1-5 15,-6-4-15,3-6 0,-6 3 16,0-11-16,3-36 15,0 33-15,0-33 16,0 0-16,-3 29 16,3-29-16,0 0 15,0 0-15,-8 33 0</inkml:trace>
  <inkml:trace contextRef="#ctx0" brushRef="#br0" timeOffset="194366.2249">4563 8572 0,'0'0'0,"0"0"16,0 0-16,0 0 0,0 0 16,0 0-16,24 0 15,20 0 1,15 6-16,-11-3 0,-4 3 15,1 0-15,-4-6 16,-5 3-16,-4-6 16,-4 0-16,-2-3 0</inkml:trace>
  <inkml:trace contextRef="#ctx0" brushRef="#br0" timeOffset="194572.628">4946 8445 0,'0'0'0,"0"0"16,0 0-16,0 0 16,0 0-16,0 0 0,0 0 15,-16 21 1,-10 9-16,-10 8 16,1-2-16,9-13 0,1 1 15,5-3-15,-1-3 16,6-4-16,6-8 15</inkml:trace>
  <inkml:trace contextRef="#ctx0" brushRef="#br0" timeOffset="194778.0116">4717 8469 0,'0'0'0,"0"0"16,0 0-16,0 0 15,0 0-15,0 0 16,0 0-16,0 0 16,18 20-16,9 10 0,9 5 15,-4-11-15,-2 0 16,-4-4-16,1-4 16</inkml:trace>
  <inkml:trace contextRef="#ctx0" brushRef="#br0" timeOffset="195057.4189">5163 8540 0,'0'0'16,"0"0"-16,0 0 15,0 0-15,0 0 16,29 0-16,23 0 0,29 0 16,-10 0-16,1 0 15,-4 0-15,-6 0 16,-62 0-16,0 0 16,62 0-1,-62 0-15,62-9 0</inkml:trace>
  <inkml:trace contextRef="#ctx0" brushRef="#br0" timeOffset="195296.1694">5539 8457 0,'0'0'16,"0"0"-16,0 0 0,0 0 15,0 0-15,0 0 16,17 24-16,4 11 16,5 6-16,-7-2 15,-4 0-15,-7 2 16,-1 1-16,-4-7 16,2-2-16,1-9 0</inkml:trace>
  <inkml:trace contextRef="#ctx0" brushRef="#br0" timeOffset="195546.4703">5806 8454 0,'0'0'0,"0"0"16,0 0-16,0 0 15,0 0-15,0 0 16,-18 15-16,-13 5 16,-4 10-16,9-3 15,-1 2-15,0 4 16,-2 3 0,29-36-16,-31 35 0,2 1 0</inkml:trace>
  <inkml:trace contextRef="#ctx0" brushRef="#br0" timeOffset="195762.6662">5393 8513 0,'0'0'0,"0"0"16,0 0-16,0 0 15,29 9-15,23 6 16,7 11-16,-13 4 16,-9-3-16,-8-5 15,-8-8-15</inkml:trace>
  <inkml:trace contextRef="#ctx0" brushRef="#br0" timeOffset="196037.4529">6034 8499 0,'0'0'0,"0"0"15,0 0-15,0 0 16,23 14-16,10 4 16,9 11-16,-1 1 15,3 2-15,0 4 0,-44-36 16,46 36-16,-46-36 16,52 38-16</inkml:trace>
  <inkml:trace contextRef="#ctx0" brushRef="#br0" timeOffset="196271.5775">6422 8525 0,'0'0'0,"0"0"15,0 0-15,0 0 16,0 0-16,0 0 15,-12 24-15,-15 8 16,-3 7-16,4-3 0,0 2 16,2 0-16,-1-2 15,7-4-15,4-8 16,6-4-16</inkml:trace>
  <inkml:trace contextRef="#ctx0" brushRef="#br0" timeOffset="196484.074">6289 8525 0,'0'0'0,"0"0"16,0 0-16,0 0 15,0 0-15,0 0 16,0 0-16,0 0 0,0 0 16</inkml:trace>
  <inkml:trace contextRef="#ctx0" brushRef="#br0" timeOffset="196702.7447">6289 8525 0,'0'0'0,"0"0"16,0 0-16,0 0 15,0 0-15,0 0 16,0 0-16,0 32 16,0 25-16,-9 21 15,-2-17-15,-3-4 16,6-16-16,-5-9 16,8-11-16</inkml:trace>
  <inkml:trace contextRef="#ctx0" brushRef="#br0" timeOffset="196958.5754">6028 8560 0,'0'0'0,"0"0"15,0 0-15,0 0 16,27 10-16,23 1 16,18 10-16,-12 3 15,-11 0-15,-7 2 16,-8-2-16,-6-3 16,-13 0-16</inkml:trace>
  <inkml:trace contextRef="#ctx0" brushRef="#br0" timeOffset="197235.4689">6098 8644 0,'0'0'15,"0"0"-15,0 0 16,0 0-16,25 0 0,16 6 16,18-3-1,-8 2-15,-4 4 0,-5-4 16,-10 5-16,-12-7 15</inkml:trace>
  <inkml:trace contextRef="#ctx0" brushRef="#br0" timeOffset="197690.0454">4459 9094 0,'0'0'16,"0"0"-16,0 0 0,0 0 15,0 0-15,0 0 16,31 0 0,21 0-16,37 0 0,6 0 15,12 0 1,24 0-16,8 0 0,5 0 15,5 0-15,5 0 16,0 0-16,0 0 16,3 0-16,4 0 15,2 3-15,-17 8 16,-19 5-16,-6-2 0,-121-14 16,118 18-16,-118-18 15,0 0-15,135 23 16</inkml:trace>
  <inkml:trace contextRef="#ctx0" brushRef="#br0" timeOffset="210819.8575">17189 11519 0,'0'0'0,"0"0"0,0 0 16,0 0-16,0 0 15,0 0-15,0 0 16,18 18-16,5 6 16,8 11-16,-8-2 15,1 5-15,0 6 16,3 13-16,-2 3 15,3 1-15,-1 1 16,-1 7-16,1 2 0,0 3 16,-1 0-1,2 3-15,-2 0 0,-3-3 16,1 0-16,-3-6 16,-21-68-16,17 63 15,-17-63-15,18 50 16,-18-50-16,9 29 0</inkml:trace>
  <inkml:trace contextRef="#ctx0" brushRef="#br0" timeOffset="211355.6087">17047 11735 0,'0'0'16,"0"0"-16,0 0 0,0 0 15,0 0-15,0 0 16,0 0-16,0 0 15,0 0-15,0 0 16,0 0-16,0 0 16,0 0-16,0 0 15,0 0-15,0 0 16,0-21-16,3-17 16,0-15-16,3 15 0,-3 8 15,2 7-15,4-2 16,1 1-16,2 7 15,0-1-15,3 3 16,8 7-16,1 1 16,8 14-16,4 1 15,3 7-15,2 3 16,3 8-16,-44-26 0,55 33 16,-55-33-16,52 39 15,-52-39-15,0 0 16,0 0-16,48 32 15,-48-32-15,38 21 16,-38-21-16,11 9 16</inkml:trace>
  <inkml:trace contextRef="#ctx0" brushRef="#br0" timeOffset="225208.7327">5553 12544 0,'0'0'16,"0"0"-16,0 0 15,0 0-15,0 0 16,0 0-16,0 0 16,0 0-1,18 15-15,3 8 0,6 7 16,-7 0-16,-1 0 15,1 5-15,-2 4 0,-4-1 16,-14-38-16,12 44 16,-12-44-16,9 51 15,-9-51-15,6 68 16,-1 0-16,-5-68 16,4 65-16,2-6 15,-6-59-15,0 0 16,0 0-16,5 57 0,-5-57 15,9 44-15</inkml:trace>
  <inkml:trace contextRef="#ctx0" brushRef="#br0" timeOffset="225631.6547">5675 12644 0,'0'0'15,"0"0"-15,0 0 16,0 0-16,0 0 16,5-11-16,-1-10 15,10-6-15,5 9 0,3 10 16,2 4-16,1 8 15,2 2-15,-1 2 16,4 4-16,-7 3 16,3 2-16,-4-1 15,-4 2-15,-6-1 16,-4-2-16,-2 0 0,-6-1 16,-3 2-16,-8-2 15,-1 1-15,0 0 16,-3 3-1,-3-4-15,-6 4 0,4-3 16,-7-1-16,-2 2 16,-4-4-16,-3-7 15,0 2-15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2:42:42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9631 7902 0,'53'0'78,"0"0"-78,-18 0 16,35 18-1,-34-18 1,-19 0-16,19 0 16,-19 18-16,72-18 31,-72 0-31,36 0 31,-35 0-31,-1 0 16,1 0 15</inkml:trace>
  <inkml:trace contextRef="#ctx0" brushRef="#br0" timeOffset="895.2508">11130 7867 0,'88'0'110,"-17"0"-95,-36 0-15,53 0 31,-35-18-31,-35 18 0,105 0 32,-70 0-32,18 0 15,70-17 17,-106 17-32,-17 0 15,0 0 1</inkml:trace>
  <inkml:trace contextRef="#ctx0" brushRef="#br0" timeOffset="5703.9449">13123 7938 0,'18'0'94,"17"-18"-94,-17 18 16,35-18-1,-36 18 1,1 0-1,0 0 1,-1 0 0,1 0-1,0 0 1,-1 0 0,1 0 30,35 0-46,0 18 16,88-18 0,-124 0-16,19 0 15,-19 0 32,1 0-31,0 0-1,-1 0 1,1 18 0,0-18 31,-1 0-47,1 0 15,35 17 16,-36-17-31,1 0 16,0 0 0,35 18-1,-18-18-15,-17 0 16,17 0 0,-18 0-1,54 0 16,-53 0-31,-1 0 16,1 0-16,0 0 16,-1 0-1,1 0-15,0 0 16,-1 0-16,18 0 31,-17 0-15,0 0-1,-1 0 1,1 0 0,0 0-1,17 0 1,-17 0 0,-1 0-1,1 0 48,-1 0-48,1 0 1,0 0 0,17 0 15,-17 0-31,-1 0 15,1 0 1,0 0 0,17 0-1,-18 0-15,1 0 0,0 0 16,-1 0 15,-17 17-15</inkml:trace>
  <inkml:trace contextRef="#ctx0" brushRef="#br0" timeOffset="16991.4259">10389 8661 0,'0'53'62,"0"-36"-62,0 1 16,0 0 15,36-18 0,-1 0-15,18-36 0,0 19-16,229-125 15,265-140 32,-494 265-47,0-19 31,-53 19-31</inkml:trace>
  <inkml:trace contextRef="#ctx0" brushRef="#br0" timeOffset="18060.6637">12118 8608 0,'18'0'204,"87"-53"-189,319-194 48,-407 229 15</inkml:trace>
  <inkml:trace contextRef="#ctx0" brushRef="#br0" timeOffset="28192.9993">20884 6191 0</inkml:trace>
  <inkml:trace contextRef="#ctx0" brushRef="#br0" timeOffset="45359.0403">28346 6897 0,'-18'0'94,"0"17"-79,1-17 1,-1 0 15,1 0 1,-1 0-17,0 0 1,1 0-1,17 18 17,-18-18-32,0 0 15,1 0 1,-1 0 15,0 0-31,1 0 16,-1 0-1,0 0-15,1 0 16,-1 0 0,1 0-16,-1 0 15,-17 0 1,-1 0-16,19 0 16,-36 0-1,35 0-15,1 0 16,-19 0-1,19 0 1,-19 0 15,1 0-31,0 0 16,-1 0 0,19 0-16,-18 0 15,17 0 16,0 0 32,1 0-47,-1 0-16</inkml:trace>
  <inkml:trace contextRef="#ctx0" brushRef="#br0" timeOffset="46989.5286">26970 7003 0,'-18'0'125,"1"17"-109,-1-17 0,0 0-1,1 18 32,17 0-16,-18 17-15,18-18 0,0 1 30,0 0-14,18-18-17,-18 17-15,35-17 32,-17 18-17,-1-18 1,19 18-1,-19-1 1,36-17 0,-18 0-1,1 0-15,-1 0 16,88 18 0,-87-18-1,69 18 1,-87-18-1,0 0-15,70 0 47,-70 0-47,17 0 16,-18 0 0,1 0-1,0 0-15,-1 0 16,19 0-1,-19 0 1,1 0 0,0 0-16,-1 0 15,1 0 1,17 0-16,-17 0 16,17 0-1,0-18 1,-17 18-16,17 0 15,-17 0 1,0 0-16,-1-18 31,1 18-15,-1 0 0,1 0-16,0-17 31,-1 17-16,-17-18 1,18 0 0,0 18-1,-1-17-15,1 17 16,0-36 0,-1 36-1,-17-17 16,18 17 1,-18-18-32,0-17 15,0 17 1,0 1 15</inkml:trace>
  <inkml:trace contextRef="#ctx0" brushRef="#br0" timeOffset="49616.6141">12118 14799 0,'18'0'282,"-1"0"-204,-17 18-78,0-1 15,18-17 1,-1 0 15,1 18 1,0-18-1,-1 0 31,1 0-62,17-18 16,-17-35-16,158-105 31,-140 105-15,-1 35-16,53-35 31</inkml:trace>
  <inkml:trace contextRef="#ctx0" brushRef="#br0" timeOffset="50570.4789">13705 15434 0,'36'-18'78,"-1"-17"-62,0 0-16,36-53 31,-36 52-31,0 19 0,-17-19 16,35-16 15</inkml:trace>
  <inkml:trace contextRef="#ctx0" brushRef="#br0" timeOffset="51103.7835">12365 16051 0,'0'0'0,"0"-17"16,17 17 0,-17-18-16,36 0 15,-19-34-15,36 16 16,-17-34-1,17 52 1,-53-17-16,35 0 16,-18 35 31</inkml:trace>
  <inkml:trace contextRef="#ctx0" brushRef="#br0" timeOffset="51759.9364">11642 16969 0,'0'0'0,"17"-36"16,-17 19-16,18-19 31,0 36-31,17-35 31,-17-18-31,52 0 0,-17-17 16,388-248 15,-388 283-31,0-18 16,-18 35-16</inkml:trace>
  <inkml:trace contextRef="#ctx0" brushRef="#br0" timeOffset="58831.43">25471 6227 0,'0'-18'125,"0"0"-109,0-70-1,0 35-15,0 18 16,17-53 15,-17 70-15,35 53 109,-35 1-110,53 34 1,-53-35-16,0 1 16,18-19-16,-18 1 15,18 35 1,-1-35-1</inkml:trace>
  <inkml:trace contextRef="#ctx0" brushRef="#br0" timeOffset="59575.1136">25523 6138 0,'0'-17'78,"53"-1"-62,36 0-1,-54 1 1,-17 17-1,-1 0 1</inkml:trace>
  <inkml:trace contextRef="#ctx0" brushRef="#br0" timeOffset="62104.2102">26758 13141 0,'0'35'140,"0"18"-124,18-18-16,-18 36 31,17-53-31,-17-1 0,0 1 31,18-18-31,0 0 63,17 0-47,71-141-1,-53 53-15,0 35 16,0 17-16,35-52 15,-35 35 1,17-17-16,1 17 31,-36 35-31,0-17 0,-17 35 16,0-18 0</inkml:trace>
  <inkml:trace contextRef="#ctx0" brushRef="#br0" timeOffset="65727.6523">26723 15381 0,'35'0'125,"-35"35"-125,18-35 15,-18 18 1,17-18-16,1 0 31,0 0 141,-1 0-141,54-53-15,-18 35-16,-18-17 16,36 0-16,105-71 31,-105 71-31,17 0 16,-53-1-1,-17 36 32</inkml:trace>
  <inkml:trace contextRef="#ctx0" brushRef="#br0" timeOffset="69999.6682">21255 5380 0</inkml:trace>
  <inkml:trace contextRef="#ctx0" brushRef="#br0" timeOffset="71879.4763">21484 5168 0,'0'-17'79,"35"-36"-79,54-53 15,-36 71 1,17-54-16,18 19 15,18-18-15,106-71 16,-124 88 0,18 1-16,264-107 31,89 54 0,-283 88-31,-88 17 16,-35 0-1,0 18-15,-17 0 0,-19-17 16,18 17 0,18 0-16,18 17 15,123 36 1,-53-17-16,-17 16 16,34-16-1,-140-19-15,17 1 16,71 53-1,-35-36-15,-1 0 16,-17 18-16,-18-35 31,-17-18-31,-18 17 16,18 1 0,-18 0-16,17-1 15,1 54 1,-18-54-16,18 1 15,-1 35 1,-17-35-16,18-1 16,-1 18-1,-17-17 1,-35-53 265,18 35-265,17-18-16,-18 1 31,0-1-31,18 0 31,0 36 79,0 0-95,18-1 1,0-17 0,-1 0-16,1 18 31,-1-18-16,1 0-15,0 0 16,-1-18 0,-17 1-1,18 17 1,-18-18 46,0 0-46,18 18 0,-18-17-16,17-1 15</inkml:trace>
  <inkml:trace contextRef="#ctx0" brushRef="#br0" timeOffset="74870.6846">27799 18027 0,'18'-35'63,"70"-106"-48,-18 70-15,36-70 16,-53 70 0,-18 18-16,36-52 31,-36 69-31,-17 1 0,-1 0 31,-17 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0:47.2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2064 9243 0,'53'0'110,"52"0"-110,1 0 15,371 17 16,-336 1-31,123-18 32,-211 0-32,0 0 0,71 0 47,-89 0-47,106 0 31,-88 0-31,0 0 15,17 0-15,36 18 16,-18-18 0,-35 0-16,18 0 15,70 0 1,-70 0 0,70 0-1,-106 0 1,35 0-16,36 0 47,-88 0-47,17 0 0,18 0 15,18 0-15,52 0 32,-88 0-32,1 0 0,317 17 46,-336-17-46,36 0 16,0 0-16,106 18 31,-142-18-15,72 0 0,-37 0-16,-34 0 15,17 0-15,1 0 16,17 0-1,-1 18-15,354 17 47,-388-35-47,-1 0 16,19 0-16,87 0 31,-70 0-31,88 0 31,-88 18-31,0-18 16,106 17 15,-142-17-31,19 0 16,-1 0-16,18 0 16,35 0-1,-35 0 1,-18 0-16,71 18 15,-53-18 1,18 0-16,52 17 31,-105-17-31,70 0 32,-70 0-32,-1 0 15,89 0 16,-18 0-15,-17 0-16,35 18 16,176-18-1,-176 0-15,-18 0 16,-35 0 0,0 0-16,-36 0 15,1 0 1,35 0-1,106 0 17,-89 0-32,-17 0 0,18 0 15,-54 0 1,1 0-16,17 0 0,18 0 31,-35 0-15,52 0-1,-34 0-15,-1 0 16,53 0 0,-35 0-16,0 0 15,35 0 1,-70 0-16,-1 0 16,36 0-16,18 0 15,-36 0 1,0 0-16,1 0 15,34 0-15,-17 0 16,0 0-16,35 0 31,-70 0-31,0 0 0,17 0 32,0 0-17,36 0 1,-36 0-16,53-18 31,-70 18-31,-1 0 31,19 0 1,-19-17-17,1 17-15,17 0 16,-17 0-1,0 0-15,17-18 16,-18 18 0,1 0-16,-18-17 31,18 17-31,-1-18 141,19 0-126,-1-17 32,-17 35-47,-1-18 94,1 18-47,-18-17-32,-71-1 79,18 18-94,-105 0 16,-36-35-16,-212 0 31,230 35-31,-1 0 16,-299-18 15,423 18-16,-18 0-15,1 0 16,-124 0 0,88 0-16,53 0 15,-176 18 1,211-1 0,-17-17-16,-71 18 46,71-18-30,17 0-16,-52 0 31,34 0-31,-17 17 0,-123-17 47,105 0-47,19 0 16,-19 0-16,-123 0 31,141 0-31,0 0 16,-88-17 31,123 17-47,1 0 15,-1 0-15,-35 0 16,0 0-1,0 0-15,-141 0 32,124 0-32,-18 0 31,70 0-31,-17 0 0,17 0 16,-17 0-1,-1 0-15,1 0 16,-124-35-1,89 17-15,-18 18 16,-53-18 0,88 18-16,0 0 15,-18 0 1,53 0-16,-17 0 16,-18-17-1,36-1 1,-1 18-1,0 0-15,1 0 16,-19 0-16,1 0 16,-53 0-1,53 0-15,-1-18 16,-87 18 0,70-17-16,-17 17 15,17 0 1,17 0-16,-17 0 15,-70 0 1,70 0-16,0 0 16,-53 17-1,89-17 1,-36 0 0,35 0-16,0 0 15,1 0 16,-1 0-31,0 0 0,-17 0 16,0 0 0,-36 0-16,-34 0 31,34 0-31,53 0 16,-52 0-1,17 0-15,18 0 16,-18 0-1,17 0-15,19 0 16,-54 0 0,36 0-16,0 0 15,17 0-15,-53 0 16,36 0 0,18 0-16,-54 36 15,53-36 1,1 0-1,-1 0 1,-17 17-16,17-17 31,1 0-31,-1 0 0,0 0 32,1 0-32,-1 0 31,0 0-31,1 0 15,17 18 1,-18-18 0,0 0 31,1 0-32,-1 0-15,-17 0 16,-18 0-1,18 0-15,-71 0 32,71 0-32,-54-18 31,54 18-31,17 0 0,1 0 16,-18 0-1,17 0-15,0-17 16,-17 17-1,0 0-15,-1 0 16,-16 0 0,16 0-16,19 0 15,-36 0 1,17 0-16,19 0 16,-71-18 15,70 18-31,-53 0 15,36 0 1,17 0 0,1 0-1,-1 0 1,1 0 0,-1 0-1,0 0 126,1 0-126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0:51.3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2046 14958 0,'106'0'63,"-36"17"-48,72 1-15,334 88 32,-423-106-17,17 18-15,160-18 16,-142 0 0,0 0-16,159 0 31,-106 0-31,-35 0 0,70-18 31,-123 18-31,0-18 0,71 1 31,-107 17-31,36 0 16,-35-18 0,52 18-16,-17 0 0,18-18 15,88-17 1,-71 35-1,0-18-15,71 1 16,-106 17-16,17-18 16,36 18-1,-18 0 1,0-18-16,36 1 16,-36-1-1,0 18-15,106-17 31,-176 17-31,0 0 16,17 0 0,-18 0-16,1 0 15,35 0 1,-18 0-16,36-18 16,141 18-1,-142 0-15,54 0 16,105 0-1,-88 0-15,-35 18 16,141-1 0,-159 1-16,-17-18 15,158 0 17,-123 0-32,123 0 15,-123 0 1,17 0-16,18 0 15,106 0 1,-158 0-16,16 17 16,36-17-1,-17 0-15,-53 0 16,52 0 0,-52 0-16,-1 0 15,54 0 1,-89 0-16,-18 0 15,19-17 1,-19 17 15,1 0-15,0 0-16,35-18 31,-36 18-31,1 0 0,52 0 16,-17 0-1,0 0-15,141 0 32,-123 18-32,35-1 0,70-17 31,-70 0-31,-36 0 0,1 0 31,-53 0-31,-1 0 16,71 18-1,-35-18 1,0 0-16,71 18 16,-71-18-1,-36 0-15,36 0 32,-35 0-32,0 0 15,-1 0 1,107 0 15,-71 0-31,-1 0 0,-34 0 16,0 0-1,-106-18 235,35 18-250,-18 0 16,-388-18 15,336 18-31,-18 0 0,35 0 16,-141-17-1,106 17-15,-18 0 16,-246 0 0,316 0-1,1 0-15,35 0 16,36 0-16,-1-18 16,0 18-16,-52-35 31,-1 17-31,-52-17 15,-195-18 1,124 35-16,18 18 16,-142-35-1,177 18-15,71 17 16,-71 0 0,35 0-16,35-18 15,-229-17 1,177 35-1,35-18-15,-18 18 16,18-18-16,17 18 16,-17 0-16,-18 0 15,53 0 1,0 0-16,-53 0 16,36 0-1,-54-17-15,-34 17 31,52 0-31,18 0 0,-18 0 32,53 0-32,18 17 0,-54 1 31,36-18-15,-70 18-1,35-18-15,0 17 16,17-17-16,-88 36 15,106-19 1,0 1-16,-52-1 16,52 1-1,0-18-15,-106 18 32,53-1-32,-17 1 0,-107 0 31,125-18-31,16 17 0,-69-17 31,105 0-31,0 0 16,0 0-1,-18 0-15,-17-17 0,18-1 16,-72 18 0,90-18-16,-37 18 15,-16 0 1,87 0-16,0 0 15,1 0 17,-19 0-1,19 0-15,-36 0-1,35 0-15,0 0 16,-17 0-1,18 0-15,-1 0 47,0-17-15,1 17-17,-1-18 1,18 0-1,-18 18-15,18-17 16,-17-1 0,-1 18 15,18-17-15,-18-1-1,1 18 1,-1 0-16,1-18 15,-1 18 1,0 0-16,1 0 16,-36 0-1,35 0-15,0 0 16,-17 0 0,17 0-16,1 0 15,-1 0 1,1 0-1,-1 18 1,0-18-16,1 0 94,17 18-79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1:05.07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2011 17498 0,'35'0'78,"18"-36"-78,-35 19 16,17 17-1,18 0 1,-18-18-16,36 1 0,17-1 16,35-17-16,18 17 15,1-17 1,193-18 0,-212 18-16,-35 17 15,-52 0-15,-1 18 16,-17 0-16,17 0 15,18 0-15,17 0 16,36 0-16,53 0 16,35 0-16,-53 18 15,0-18-15,36 0 16,-142 0 0,-18 0-16,19 0 15,-19 0-15,36 0 16,-17 0-16,-1 0 15,35 0 1,19 0-16,-1 0 0,-35 0 16,17 0-1,-17 0-15,-35 0 0,35 0 16,0 0 0,-18 18-16,36-1 0,-19 18 15,37-35 1,-72 0-16,1 18 15,17 0-15,0-18 16,1 17 15,-19-17-15,19 0-16,34 0 16,1 18-16,-1-18 15,1 18-15,17-18 16,-35 0-16,18 0 15,-19 0-15,1 0 16,-35 0 0,17 0-16,-17 0 0,0 0 47,70 35-32,53-17-15,-35 17 16,0-35-16,-18 17 15,-53-17-15,-17 0 16,-1 0-16,1 0 47,0 0-16,-1-17-31,36 17 16,-35-18-1,-1 18 1,1 0 0,0 0-1,-1 0 1,1 0 0,0 0-16,-1 0 0,18 0 15,-17 0 1,-18-17-1,18 17-15,-1 0 16,1 0 0,0 0-1,-1 0-15,1 0 16,-18 17-16,18-17 16,-1 0 30,1 0-30,0 0 0,-1 0-1,1 0 63,-1 0-78,1 0 16,0 0 0,-36 0 62,0 0-78,-34 0 15,16 0 1,-34 0-16,17 0 0,0-17 16,-18 17-1,-17 0-15,-35-18 0,52 18 16,-35 0 0,36 0-16,-18 0 0,-18 0 15,-18 0 1,71 0-1,0 0-15,0 0 16,1 0-16,16 0 16,-17 18-16,18-1 15,-18 1-15,35-18 16,1 0-16,-18 17 16,17-17-16,0 0 15,1 0-15,-1 0 16,0 0-1,-17 0-15,-18 0 16,18 0 0,0 0-16,-18 0 0,0 0 15,-71 0 1,19 0-16,34 0 16,0 0-1,1 18-15,-1-18 0,18 18 16,-17-1-16,35-17 15,-1 0-15,1 18 16,-18 0-16,0-1 16,-53-17-16,53 18 15,0 0-15,18-18 16,18 0 0,-19 17-16,19-17 15,-1 0 1,-17 0-1,-18 36 1,35-36-16,-17 0 16,-18 17-1,-18-17-15,19 0 0,-1 18 16,-18-18-16,0 0 16,19 0-16,-1 0 15,35 17-15,-17-17 16,17 0-16,-17 0 15,17 0-15,1 0 16,-19 0-16,19 0 16,-19 0-16,-34 0 15,-1 0-15,18 0 16,0 0-16,-17-17 31,52 17-31,1-18 0,-1 18 16,0 0-1,1-17 1,-1 17 0,0-18-16,-17 0 15,-18 1-15,-17-1 16,34 18-16,36-18 16,-35 18-16,17-17 15,1 17 1,-1-18-16,1 18 31,-19 0-15,36-18-1,-35 18-15,-36-17 16,36 17-16,-18 0 16,18 0-16,0 0 15,17 0 1,0 0-16,1 0 15,-1 0 17,-88 0-17,53 0-15,36 0 16,-19 0 0,1 0-16,17 0 15,1 0 48,17 17-63,-18-17 15,53 0 95,36 0-110,35 18 15,176-18 1,-141 0-16,0 0 16,-17 0-16,-1 0 15,-35 0-15,106 18 31,1-1-31,-107-17 16,0 0-16,-53 0 16,-17 0-16,17 0 15,18-17 1,35-1 0,-35 18-16,18 0 15,35 0 1,-54 0-16,19 0 15,52 0 1,-70-18-16,-35 1 16,17-1-1,-17 18-15,-18-18 63,18 18 31,-1 0-94,1-17 15,-1-1 1,1 18-16,0-17 15,-106-1 64,-18 0-64,-18 1-15,-193-36 16,140 35-1,36 0-15,-70-17 16,105 35-16,18 0 16,17 0-16,0 0 15,36 18-15,0-18 16,0 17 0,-1-17-16,19 18 15,-1-18 1,0 0-16,18 18 15,-17-18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1:10.38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6015 17992 0,'17'0'15,"-17"-18"17,0 0 77,0 1-93,0-1-1,0 0 1,-17 18-1,-1 0 1,1 0 0,-1-17-16,0 17 15,1 0 1,-1 0 0,0 0-16,-35 0 46,36 0-46,17 17 16,-18-17 15,18 18-31,-17-18 16,17 18 15,0-1-15,-18-17-1,18 18 1,0 17-16,0-17 16,0 0-1,18 17 1,17 0 15,-35-17-15,17-18-16,1 0 31,0 0-15,-1 0-16,1 0 0,176-71 47,-159 36-47,1 35 15,-36-18 1,35 18-1,-35-17 32,0-1-47,0 0 32,0 1-32,0-1 31,0 0 0,-18 18-15,1-17-1,-19 17 1,19 0 0,-1 0-1,-17 0 1,-1 0-1,-16 0 17,34 0-17,0 0-15,1 0 0,-1 17 16,-35 1 0,35-18-1,1 18 1,-1-18-1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1:20.91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7197 14940 0,'17'0'110,"1"0"-110,17-18 15,0 18-15,-17-17 47,17 17-47,-35-18 0,18 18 16,17 0-16,1-35 31,17 35-31,-1 0 16,1-18-1,-17 18-15,-19 0 16,19-17 0,-19 17-1,36-18 17,18 18-17,-54 0 1,1 0-16,17 0 15,-17 0 1,0 0-16,-1-18 31,1 18-31,-1 0 32,1 0-32,70 0 31,-52 0-31,-19 0 15,18 0 1,1 0-16,-19 0 0,1 0 16,17 0-1,-17 0 1,0 0 0,-1 0-16,1 0 15,-1 0 1,19 0-1,-19 0 1,1 0 0,0 0-16,-1 0 31,1 0-15,0 0-1,-1 0-15,1 0 16,-1 18 15,1-18-15,0 18-16,-1-18 15,1 17 1,0 1-16,-1-18 16,-17 18-1,18-18 1,0 17 15,-1-17 0,-17 18-31,18-18 16,-18 17 0,18-17-16,-1 18 31,1-18-16,-18 18 1,0-1 47,0 1-48,-18-18 16,1 0-15,-19 0 0,19 18-16,-19-18 31,19 0-31,-19 0 16,-105 0 15,106 0-16,17 0 1,-35 0 0,36 0-1,-1 0-15,-123-18 47,88 18-47,18 0 0,0 0 16,-18 0-16,0 0 31,35 18-31,-35-18 0,-35 17 47,53-17-47,-36 18 31,36-18-31,17 0 16,1 18-16,-1-18 31,0 0-15,-17 17-1,17-17-15,1 0 16,-1 0 0,1 0-1,-1 0-15,-70 18 31,52 0-31,1-1 0,-18-17 32,36 0-32,17 18 187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8:39.9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1-09-14T11:49:15.213"/>
    </inkml:context>
  </inkml:definitions>
  <inkml:trace contextRef="#ctx0" brushRef="#br0">7161 9402 0,'0'17'125,"0"1"-125,0-1 32,0 1-32,0 0 0,18-18 15,-18 17 1,18 1 0,-18 0-1,0-1 1,17-17-16,1 18 31,0 0-15,-1-1-1,1 1 1,-1-18 15,-17 17-31,18-17 31,0 0-31,17 18 32,-17-18-32,35 35 47,-18-35-47,-17 0 15,-1 18 1,1-18 15,-1 0-31,72 0 47,-72 0-47,19 0 0,-1 0 16,0 0-16,36 0 31,-54 0-31,19 0 15,-19 0 1,19 0 15,-19-18-31,18 18 16,-17 0 0,0 0-16,-1 0 15,1 0 1,-18-17-16,18 17 15,52-18 32,-52 18-47,-1 0 16,1 0 15,-18-18-31,18 18 31,-1 0-31,1-17 16,0 17 0,-1 0 15,1 0-15,0 0 15,-18-18-16,17 18 1,18 0 0,-17-17-1,0 17 17,-1 0-17,1 0 1,0 0-1,-1-18 17,1 18-17,0 0-15,-1-18 16,1 18 15,-1 0-15,1 0 15,-18-17-31,18 17 16,-1 0-1,1 0 1,0-18 0,-1 18-1,19 0-15,-19-18 31,-17 1-31,18 17 0,0 0 32,-1 0-32,-17-18 0,18 18 31,-18-18 47,17 18-62,1-17-16,-18-1 15,0 1-15,18-1 32,-18 0-32,17 1 15,-17-1 1,18-17 15,-18 17-15,18-35 15,-18 36 0,0-1 0,0 0-15,0 1 0,0-1-1,0 0 1,0 1 31,0-1-32,0 0 1,0 1 15,-18 17-15,18-18 0,-18 18-1,18-18 1,0 1 46,-17 17-46,17-18 31,-18 18-32,0-17 1,1 17-16,17-18 31,-18 18-15,1 0 0,-1-18-1,-17 18 1,17 0-1,0 0 1,18-17 0,-17 17-16,-1 0 31,0 0 0,1 0-31,-1 0 0,0 0 31,1 0-31,-1 0 32,1 0 61,-1-18-77,0 18 0,1 0-1,-1 0 17,0 0-1,1 0 47,-1 0-62,0 0-1,-17 18 1,18-1-1,-1-17 1,18 18 0,-18 0 15,1-18-31,-1 0 0,0 17 47,1 1-47,-1-18 47,18 17-32,-18-17 17,18 18-17,-17-18 1,-1 0 15,18 18-15,-17-18 15,-1 17-15,0 19 15,1-19-16,-1 1 1,0 0-16,18-1 31,-17-17-31,17 18 0,-18 0 32,18-1-32,0 1 15,-18-1 1,1 1-1,17 17 1,0-17 0,0 17 15,0-17-31,0 0 31,0-1-31,0 1 0,0 17 31,0-17-31,0 17 16,0-17 0,0-1-16,17 1 15,-17 0 1,18-1 46,0-17-15,-1 0 0,1 18 0,0-18-16,-1 0 1,1 0 14,0 0-30,-1 0 15,1 0 79,-1 0-95,1 0 17,0 0-1</inkml:trace>
  <inkml:trace contextRef="#ctx0" brushRef="#br0" timeOffset="10786.8399">2028 9454 0,'-35'0'125,"0"53"-125,0-35 16,-18 53 0,17-36-16,1 0 15,-35 53 17,34-52-32,1-1 15,0 0-15,17 0 16,-70 54-1,70-72 1,1 1-16,-19 88 47,19-89-47,-1 19 0,0 34 16,1-17-16,-1 35 31,1-52-31,-1-19 0,0 71 31,18-70-31,-17 0 16,-1 17-1,18 0-15,0 1 16,-18 140 31,1-123-47,17 0 0,-18 70 15,0-17 17,1-53-32,-1-35 0,1 105 31,-1-70-31,0 0 0,1 35 16,17-35-1,0-18-15,0 159 31,0-141-31,0 0 16,0-18 0,0 18-16,0-17 0,0-1 15,0 53 1,0-17-16,-18-18 16,18 70-1,0-52 1,-18-36-16,18 53 15,0-53 1,0-17-16,18 53 16,-18-36-1,18 0-15,-18 106 32,17-88-32,1-18 0,-18 71 15,35-35 1,-17-18-16,-18-18 0,17 36 15,1 34 1,-18-87-16,0 0 16,18 35-1,-18-36-15,17-17 16,-17 35 0,18-17-16,0 0 15,-1 35 1,1-53-16,0 35 15,17 36 17,-35-54-32,17 1 0,-17-1 15,18-17-15,-18 18 16,18 0 0,17 35-1,-17-18-15,-18-17 16,17 34-1,1-52-15,-18 36 16,0-19 0,0 1-16,18 0 15,-1 70 1,19-53-16,-36-17 16,52 70-1,-34-53-15,0-17 16,-18 17-16,17-17 15,1-1 1,-18 1-16,18-18 47,-36 18 140,0-18-171,1 0-16,-36 17 31,35-17-31,1 0 0,-1 0 16,0 0-16,-35 0 31,36 0-31,-1 0 16,0 0-1,1 0 1,-1 0 0,0-17 15,36 17 78,0 0-109,-1 0 16,1 0 0,17 0 15,-17 0-31,17 0 0,-17 0 15,0 0 1,-1 0-16,1 0 16,-18 17-1,17 1-15,1-18 32,0 18-17,-1-18 16,1 0-31,-18 17 0,18-17 16,-1 0 15,-17-17 172,0-19-187,0 1-16,0 0 31,0-18-31,0 18 0,18-18 32,0 17-32,-18 19 0,0-18 31,17 35-16,-17-18 17,0 36 140,0-1-172,0 54 31,0-54-31,0 1 0,0 17 15,0-17 1,-17 17 0,17-17 62,0-36-31</inkml:trace>
  <inkml:trace contextRef="#ctx0" brushRef="#br0" timeOffset="26030.1322">6191 17974 0,'18'0'63,"17"-18"-63,89-17 31,-19 17-31,1-17 0,0 18 15,194-36 1,-159 35-16,18 0 16,158-17 15,-140 17-31,-71 1 0,105-18 16,565-1 30,-652 1-30,-36 17-16,-35 1 16,-35 17-16,-1 0 31</inkml:trace>
  <inkml:trace contextRef="#ctx0" brushRef="#br0" timeOffset="28045.9783">6473 17762 0,'-17'0'156,"-1"0"-156,1 18 16,-1 0 0,0-18-16,1 17 15,-1 1 1,18 0 15,-18-18-15,18 17-1,-17-17 1,-1 18 15,0-18-15,18 17-1,0 1-15,-17-18 0,17 18 344,70-1-344,1 1 31,-36 0-31,-17-18 32,-1 0 93</inkml:trace>
  <inkml:trace contextRef="#ctx0" brushRef="#br0" timeOffset="29238.1533">9754 17233 0,'0'18'78,"0"35"-78,0-18 16,-17 18-1,-1-35-15,18 17 16,0 18 0,-18-18-16,18-17 15,0 17 1,-17-35-16,17 18 16,0-1 15,0 1-16,0 0 1,0-1 15</inkml:trace>
  <inkml:trace contextRef="#ctx1" brushRef="#br0">9719 17090 0,'0'0'0,"0"0"16,0 0-16,0 0 15,0 0-15,0 0 16,0 0-16,0 0 16,0 0-16,0 0 0,0 0 15,0 0 1,15 23-16,9 11 0,2 6 15,-6-10-15,-2 0 16,-4 2-16,2-2 16,-5 3-16,3-1 15,-14-32-15,8 32 16,-8-32-16,0 0 16,0 0-16,11 36 15,-11-36-15,0 0 0,0 0 16,13 39-16,-13-39 15,14 29-15,-14-29 16,0 0-16,15 19 16,-15-19-16,18 6 15,2-16-15,1-11 0,-1 1 16,-1-10 0,-1 0-16,-3-8 0,-1 0 15,1-4-15,0 0 16,-3-5-16,-12 47 15,14-50-15,-14 50 16,18-65-16,-18 65 16,15-62-16,-15 62 15,0 0-15,0 0 0,15-57 16,-15 57-16,0 0 16,0 0-16,12-39 15,-12 39 1,9-17-16,-9 17 0,12 3 15,-12-3-15,12 14 16,-3 12-16,0 8 16</inkml:trace>
  <inkml:trace contextRef="#ctx1" brushRef="#br0" timeOffset="597.8837">10448 17211 0,'0'0'0,"0"0"16,0 0-16,0 0 15,0 0-15,0 0 16,0 0-16,0 0 0,0 0 16,-15 9-16,-14 9 15,-1 5-15,8 1 16,8-5-16,5 4 15,3-2-15,3 1 16,3 0-16,0-1 16,6-1-16,-1 1 0,2-7 15,2 2-15,2-5 16,5-5-16,-1-3 16,3-3-16,-1-3 15,1-3-15,0-5 16,-4-5-16,2 2 15,-5-7-15,-2 1 16,-4-3-16,-5-2 16,0 0-16,0 3 0,0-3 15,-3 5-15,-2 2 16,-4 4-16,3 2 16,-3 6-16,-3 3 15,4 6-15,-2 6 16,5 0-16,-1 8 15,6 7-15</inkml:trace>
  <inkml:trace contextRef="#ctx1" brushRef="#br0" timeOffset="1279.3551">11596 16960 0,'0'0'0,"0"0"0,0 0 16,0 0-16,0 0 15,0 0-15,0 0 16,0 0-16,0 0 16,0 0-16,0 0 15,0 0-15,0 0 16,-13 0-16,-10 0 16,-7 0-16,6 6 15,9-2-15,9 16 0,3-6 16,6 1-16,3 3 15,3 3-15,7-2 16,-2 6-16,4-2 16,-4 1-16,-1 0 15,-5 2-15,-2-2 16,-3 0-16,-3-4 16,-3 4-16,-6-6 15,-9 3-15,-2-6 16,20-15-16,-23 11 0,23-11 15,0 0-15,0 0 16,-31 9-16,2-6 16,5-3-16,15-3 15,9-3-15,6 3 0</inkml:trace>
  <inkml:trace contextRef="#ctx1" brushRef="#br0" timeOffset="1747.8805">11743 17306 0,'0'0'15,"0"0"-15,0 0 0,0 0 16,0 0-16,0 0 16,0 0-1,0 0-15,0 0 0,18-2 16,12-9-16,14-3 15,-8-1-15,-10 0 16,-7 4-16,-5-2 16,-5 5-16,3-4 0,-7-3 15,1 0-15,-6 4 16,0-1-16,-3 0 16,0 1-16,-5-1 15,-1 6-15,-6-3 16,-2 6-16,-1 0 15,-6 3-15,1 3 16,1 3-16,1 2 16,7 8-1,5 2-15,0 5 0,9 4 0,3 1 16,5-1-16,11 3 16,4 3-16,8-3 15,1-5-15,3-3 16,3-4-16,2-4 15,-4-2-15,-1-6 16,3 0-16,-3-12 16</inkml:trace>
  <inkml:trace contextRef="#ctx1" brushRef="#br0" timeOffset="1898.8903">12464 17312 0,'0'0'0,"0"0"0,0 0 16,0 0-16,17-13 15,11-7-15,4-4 16,-8 4-16,2 5 0,-2 0 16,-1 7-16</inkml:trace>
  <inkml:trace contextRef="#ctx1" brushRef="#br0" timeOffset="2369.9626">12754 17069 0,'0'0'16,"0"0"-16,0 0 15,0 0-15,0 0 0,0 0 16,0 0 0,0 0-16,0 0 0,0 0 15,0 18 1,-6 12-16,1 8 16,5-8-16,3-4 0,2-8 15,7-4-15,3-2 16,2-6-16,1-3 15,4 0-15,-5-6 16,1-6-16,3-3 0,-1-6 16,-2-2-16,2 0 15,-4-4-15,-2 0 16,-1-2-16,-1 2 16,-3 3-16,0 3 15,-4 4-15,-2 2 16,0 2-16,0 4 15,0 6-15,0 6 0,1 6 16,-4 4-16,0 7 16,2 7-16,-2 2 15,0 4-15,6 0 16,-3-4-16,5 3 16,-8-35-16,0 0 15,13 33-15,-13-33 0,14 33 16,-14-33-1,24 26-15,-24-26 0,24 12 16,6-10-16</inkml:trace>
  <inkml:trace contextRef="#ctx1" brushRef="#br0" timeOffset="2787.8401">13347 17019 0,'0'0'0,"0"0"15,0 0-15,0 0 16,0 0-16,0 0 16,0 0-16,0 0 15,0 0-15,0 0 16,-3 8-16,-11 5 16,-1 10-16,0 1 15,6 2-15,5-2 0,4 3 16,4-1-16,7 1 15,-1-3-15,2-4 16,0-5-16,-1 2 16,2 2-16,-5-1 15,-2 0-15,-3-4 16,0-2-16,-3-3 16,-6-2-16,-6-2 0,0 1 15,-2-3-15,-4-1 16,0-2-16,0 0 15,0-2-15,3-1 16,1-6-16,4 3 16,8 0-16,2-4 15,6 2-15,6 0 0</inkml:trace>
  <inkml:trace contextRef="#ctx1" brushRef="#br0" timeOffset="3317.0596">13656 17185 0,'0'0'15,"0"0"-15,0 0 0,0 0 16,0 0-16,0 0 16,0 0-16,0 0 15,0 0-15,0 0 16,0 0-16,-18 0 15,-15 0-15,-14 5 16,14-2-16,7 6 16,6 0-16,1 5 15,7-1-15,5 1 0,5-2 16,2 0-16,2-3 16,5 3-16,5 0 15,-1-3-15,8 0 16,5-6-16,0 3 15,-2-6-15,2-3 16,3-6-16,-6-3 16,0-1-16,-6-1 15,-4-4-15,-5 0 0,1 1 16,-1-1-16,-6 6 16,2 0-16,1 4 15,-3-1-15,0 6 16,0 3-16,3 5 15,-3 5-15,3 4 16,0 4-16,3 6 16,0-1-16,6 4 0,-4-3 15,7 3 1,-3-4-16,0 2 0,2-11 16,3-5-16,-3 0 15</inkml:trace>
  <inkml:trace contextRef="#ctx1" brushRef="#br0" timeOffset="3970.0547">14507 17243 0,'0'0'0,"0"0"0,0 0 16,0 0-16,0 0 16,0 0-16,0 0 15,0 0-15,24 0 16,19 0-16,12 0 16,-12 0-16,-6-5 15,-12-8-15,-7 2 16,-2-4-16,-5 1 15,-2-1-15,-6-3 0,-3 6 16,0 1-16,-5-5 16,-2 5-16,-2 2 15,0 0-15,-3 6 16,-3 3-16,1 3 16,-1 6-16,0 3 15,4 2-15,1 7 16,5-3-16,2 3 15,3-1-15,6 1 0,-1 2 16,8-5-16,-2 3 16,4-4-16,2-1 15,4-4-15,0-9 16,6-3-16,-3-6 16,2-6-16,-2-7 15,-24 19-15,24-26 16,-4-12-16,4-9 0,1-10 15</inkml:trace>
  <inkml:trace contextRef="#ctx1" brushRef="#br0" timeOffset="4335.2434">14987 16522 0,'0'0'0,"0"0"15,0 0 1,0 0-16,0 0 0,0 0 15,0 0-15,-2 22 16,-8 26-16,-4 21 16,8-2-16,2 1 15,8-2-15,5-1 16,-1 0-16,7-3 16,-15-62-16,18 65 15,-18-65-15,21 63 0,-21-63 16,17 53-16,-17-53 15,0 0-15,0 0 16,15 38-16,-15-38 16,0 0-16,11 15 15,-11-15-15,13 0 16,-13 0-16,17-9 0,-17 9 16,25-21-16,1 1 15,7-7 1</inkml:trace>
  <inkml:trace contextRef="#ctx1" brushRef="#br0" timeOffset="5034.8425">16335 16915 0,'0'0'0,"0"0"16,0 0-16,0 0 0,0 0 15,0 0-15,0 0 16,0 0-16,0 0 15,0 0-15,0 0 16,0 0-16,0 0 16,0 0-16,0 0 0,-25 0 15,-23 0 1,-18-3-16,10 0 0,11-6 16,13 1-16,8 2 15,6 0-15,1 0 16,5 2-16,0 2 15,4-1-15,-2 3 16,5 3-16,2 3 16,3 6-16,0 4 15,0 2-15,3 3 16,-3 1-16,0-2 0,2 1 16,-4 2-16,2 1 15,0-24-15,-6 26 16,6-26-16,-6 36 15,6-36-15,-9 42 16,9-42-16,0 0 16,-10 42-16,10-42 0,0 0 15,-3 44-15,3-44 16,0 41-16,0-41 16,13 36-16,-13-36 15,23 27-15,-23-27 16,33 20-16,-33-20 15,0 0-15,44 12 16,-44-12-16,0 0 0,47 9 16,-1-9-16,-8-6 15,-11-4-15</inkml:trace>
  <inkml:trace contextRef="#ctx1" brushRef="#br0" timeOffset="5703.5846">16457 16820 0,'0'0'0,"0"0"0,0 0 16,0 0-16,0 0 15,0 0-15,30 0 16,17 0-16,19-5 16,-13-2-16,-6 1 15,-5 0-15,-6-2 0,-4 2 16,-8-3-1,-4-3-15,-7 3 16,-5 1-16,-5 1 0,3 1 16,-6 3-16,2-3 15,1 6-15,-3 0 16,0 6-16,-3 3 16,1 6-16,2 3 15,2 5-15,1 2 16,-3-25-16,7 32 15,4 8-15,-11-40 0,13 48 16,-13-48-16,18 63 16,-18-63-16,21 62 15,-21-62-15,0 0 16,0 0-16,14 62 16,-14-62-16,0 0 15,0 0-15,3 54 0,-3-54 16,0 0-16,-9 41 15,9-41-15,0 0 16,-18 32-16,18-32 16,0 0-16,0 0 15,-20 30-15,20-30 16,0 0-16,0 0 0,-19 24 16,19-24-16,0 0 15,-5 21-15</inkml:trace>
  <inkml:trace contextRef="#ctx1" brushRef="#br0" timeOffset="10338.4944">18174 16818 0,'0'0'0,"0"0"16,0 0-16,0 0 15,0 0-15,0 0 16,0 0-16,0 0 16,-3-3-16,-15-7 15,-8-4-15,-4 8 16,-2 0-16,2 3 16,0 6-16,-2 0 0,5 3 15,3-1 1,3 4-16,3 4 0,3-2 15,6-2-15,1 6 16,5 0-16,-1 0 16,4 0-16,7-1 15,-1-3-15,8 5 16,1-4-16,6 0 0,0-3 16,0-8-16,3-1 15,-4-4-15,1-6 16,0-2-16,-1-5 15,-1-8-15,-2 3 16,-5-6-16,0 2 16,-7-4-16,2 7 15,-1 5-15,-4 4 0,1 1 16,0 7-16,-3 1 16,3 5-1,-3 5-15,6 14 0,-3 1 16,6 10-16,-3 2 15,2 7-15,5-1 16,-5 3-16,4 1 16,0-6-16,-5-1 15,1-5-15,-2-6 0,-3-7 16,4-2-16,1-8 16,4-11-16,0-4 15,-1-14-15,1-4 16,3-7-16</inkml:trace>
  <inkml:trace contextRef="#ctx1" brushRef="#br0" timeOffset="10651.0035">18339 16106 0,'0'0'0,"0"0"15,0 0-15,0 0 16,0 0-16,0 0 16,7 27-16,-1 23 0,5 22 15,1 4-15,4-2 16,2-3-16,-4-5 16,1 5-16,-1 1 15,-1-2-15,-2-2 16,-11-68-16,12 69 15,-12-69-15,9 71 16,-9-71-16,0 0 0,0 0 16,14 64-16,-14-64 15,30 50-15</inkml:trace>
  <inkml:trace contextRef="#ctx1" brushRef="#br0" timeOffset="11096.4339">19402 16595 0,'0'0'16,"0"0"-16,0 0 16,0 0-16,0 0 15,0 0-15,0 0 16,8 23-16,4 26 15,6 19-15,-6-10 0,-3-4 16,-1-6-16,1-10 16,-3-2-16,-6-36 15,0 0-15,6 32 16,-6-32-16,0 0 16,0 0-16,6 36 0,-1-7 15</inkml:trace>
  <inkml:trace contextRef="#ctx1" brushRef="#br0" timeOffset="11276.9896">19431 16415 0,'0'0'0,"0"0"16,0 0-16,0 0 15,0 0-15,0 0 16,0 0-16,18 9 16,8 3-16,10 8 15</inkml:trace>
  <inkml:trace contextRef="#ctx1" brushRef="#br0" timeOffset="11681.1316">19594 16687 0,'0'0'0,"0"0"0,0 0 16,0 0-16,0 0 15,0 0-15,6 21 16,-3 8-16,3 7 0,0-13 16,-6-8-16,3-6 15,-3-9-15,0-2 16,0-14-16,0-7 15,0-4-15,5-3 16,1 1-16,4 6 16,1 2-16,0-1 15,5 5-15,-2-3 16,2 2-16,-2 3 0,2 2 16,-2 5-16,1 2 15,-1 6-15,2 3 16,-2 6-16,1 6 15,-6 2-15,-1 7 16,-2 9-16,1 3 16,-2 5-16,-2 0 15,1 1-15,-1 2 0,0-5 16,-3-4 0,0-35-16,9 35 0</inkml:trace>
  <inkml:trace contextRef="#ctx1" brushRef="#br0" timeOffset="12457.3265">20069 16465 0,'0'0'16,"0"0"-16,0 0 15,0 0-15,0 0 16,8 0-16,7 0 15,8 8-15,-2 5 16,-6 10-16,-3 1 0,-1 3 16,-5-1-16,0 3 15,4 5 1,-4-2-16,3-2 0,0 0 16,-3-4-16,2 0 15,1-4-15,1-8 16,-2-2-16,4-9 15,0-3-15,2-9 16,1-6-16,0-9 0,-4-5 16,1-7-16,1-2 15,-7-6-15,3-1 16,0 4-16,-4 0 16,1-2-16,4 5 15,-5 2-15,1 7 16,3 3-16,0 1 0,-3 8 15,2 4-15,-2 5 16,-3 2-16,1 6 16,-1 0-16,-3 6 15,0 0-15,3 6 16,-3 3-16,2 6 16,1 2-1,-3 4-15,3 4 0,0 1 16,3-3-16,-6-29 15,9 35-15,5-3 16,-14-32-16,20 36 16,-20-36-16,0 0 0,0 0 15,17 32-15,9-7 16,-26-25-16,24 8 16,-24-8-16,27-2 15,-27 2-15,17-18 16,-5-12-16,-12 30 0,3-35 15,-3-7-15,0 42 16,-8-41-16,8 41 16,0 0-16,-19-39 15,-4 10-15,-1 5 16,4 15-16,2 9 16,6 9-16,7 5 15,8 11-15,5 1 0,6 4 16</inkml:trace>
  <inkml:trace contextRef="#ctx1" brushRef="#br0" timeOffset="13215.5757">20919 16295 0,'0'0'16,"0"0"-16,0 0 15,0 0-15,0 0 16,0 0-16,0 0 15,-17 10-15,-13 8 16,-6 3-16,15 4 16,3 0-16,9 5 0,4 2 15,2 2 1,6 0-16,5 2 0,5-4 16,-13-32-16,17 39 15,-17-39-15,26 32 16,8-8-16,-2-18 15</inkml:trace>
  <inkml:trace contextRef="#ctx1" brushRef="#br0" timeOffset="13692.1034">21156 16334 0,'0'0'16,"0"0"-16,0 0 15,0 0-15,0 0 16,0 0-16,0 0 0,0 0 16,0 24-16,-6 12 15,1 18-15,1-10 16,1-6-16,0-5 16,6-6-16,4-7 15,1-6-15,3 2 16,6-10-16,-6-6 15,2-3-15,-2-6 16,-5-3-16,2-6 0,-5-9 16,-3-3-16,-3 1 15,0-3 1,0 2-16,-2 1 0,2 4 16,-3 2-16,3 8 15,-3 3-15,3 10 16,0 4-16,3 7 0,3 9 15,0 5-15,3 8 16,0 4-16,3-2 16,2 2-16,-1 1 15,1-4-15,1-2 16,0-7-16,2-1 16,1-11-16,0-8 15,-3-3-15</inkml:trace>
  <inkml:trace contextRef="#ctx1" brushRef="#br0" timeOffset="14013.1922">21391 16284 0,'0'0'0,"0"0"16,0 0-16,0 0 16,0 0-16,0 0 15,0 0-15,0 0 0,6 27 16,-1 20-1,7 22-15,-3-13 0,-3-9 16,-3-5-16,0-7 16,0-5-16,-3-10 15,3-7-15,-1-8 16,4-7-16,1-4 16,-1-7-16,-1-4 0,1-5 15,0-3-15,0-8 16,-3-2-16,0-1 15,0 1-15,3-1 16,0 5-16,4 5 16,-2 2-16,7-2 15</inkml:trace>
  <inkml:trace contextRef="#ctx1" brushRef="#br0" timeOffset="14367.9284">21781 16550 0,'0'0'16,"0"0"-16,0 0 15,0 0-15,0 0 16,0 0-16</inkml:trace>
  <inkml:trace contextRef="#ctx1" brushRef="#br0" timeOffset="16779.763">8278 9600 0,'0'0'0,"0"0"0,0 0 16,0 0-16,0 0 16,0 0-16,0 0 15,0 0-15,0 0 16,0 0-16,33 10 16,26-2-16,21 7 15,-12-1-15,-12 4 16,-56-18-16,51 15 0,-51-15 15,50 14-15,-50-14 16,0 0-16,0 0 16,53 18-16,-53-18 15,40 12-15,-23-6 16</inkml:trace>
  <inkml:trace contextRef="#ctx1" brushRef="#br0" timeOffset="17029.9009">8438 9817 0,'0'0'16,"0"0"-16,0 0 0,0 0 15,0 0-15,33 0 16,23-6-16,27 0 15,-9 6-15,0 2 16,-74-2-16,77 6 16,-77-6-16,0 0 15,0 0-15,101 12 0</inkml:trace>
  <inkml:trace contextRef="#ctx1" brushRef="#br0" timeOffset="17367.3534">8535 10018 0,'0'0'0,"0"0"16,0 0-16,0 0 16,0 0-16,31 0 0,22 0 15,17 0-15,-7 0 16,-9 0-16,-8 0 16,-6 0-16,-7 0 15,-10 0-15,-3 0 16,-20 0-16,18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4T11:49:58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1-09-14T11:50:29.939"/>
    </inkml:context>
  </inkml:definitions>
  <inkml:trace contextRef="#ctx0" brushRef="#br0">8678 14552 0,'-35'0'78,"17"0"-62,18-18-1,-35 18 16,17 0-31,-34 0 0,34 18 16,-17-18-16,-1 18 31,19-1-31,-71 54 32,-1-1-1,72-52-31,-1 0 15,-17 35 1,17-36-16,18 1 16,0 35-1,0-36-15,0 1 16,0 35 0,0-35-1,0-1-15,0 19 31,0-19-31,0 36 16,0-35 0,0 17-16,35 0 31,-35-17-31,53 17 31,-35-35-31,0 0 16,17 18-1,-17-18-15,-1 0 16,18 0 0,-17 0-16,0 0 15,70 0 1,-70 0 0,17-18-1,-18 1-15,1-19 16,17-17 15,-17 18-31,17-53 31,-17 53-31,-18 17 0,35-70 32,-35 70-32,18-17 0,-18-36 31,0 18-31,0 18 0,0-35 31,0 52-15,0-17-1,0 17-15,0 0 16,0 1-16,-18-1 16,18 1 15,-17 17-16,-1 0 64</inkml:trace>
  <inkml:trace contextRef="#ctx1" brushRef="#br0">1987 16462 0,'0'0'0,"0"0"16,0 0-16,0 0 0,0 0 15,0 0-15,0 0 16,0 0-16,0 0 16,0 0-16,0 0 15,0 0-15,0 0 16,0 0-16,0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667D4-E5E6-4481-8A5A-56D9D188CEED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888C1-86D6-4A55-8E82-2EF7FE06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65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2F23-BE67-46EC-A933-817A0C2A5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80C789-E2B1-49DC-BB57-0B4BAC351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1A936-2FC7-43F4-98BA-410251F0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BD4A0-1769-4D7D-9829-85EA5908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5FB88-4C12-4D7B-AA8F-E0C9AAA4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4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CC16C-5A97-4A98-82CB-105DC996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14CBB9-86E2-40F2-B94E-C9D6C0A0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D07D3-9B69-4427-8DAA-BF7A79E2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1B5CF-79E2-49D4-89A5-30D88735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1758A-B1D3-4B7D-A84F-2A43E93E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BC6227-756C-49BD-B043-39E40339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83CD9F-6948-4258-B26D-121E6A9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5A960-9E90-4162-9827-EEEF66F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1F9EC-60C8-4812-BA95-767605F1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B1B4F-33A2-40DE-91F5-9C716858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29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BCAD0-FE17-478F-8C58-07E24829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4F8EE-D5D6-4478-A027-8D3AC101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1C37B-E542-4659-880E-AE34AC2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6BF7B-CF53-4B42-92D1-F863B365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AE8B1-CAF5-4084-AD09-58F19630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4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0B0-F284-4081-B458-72E75F2B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6C3DF2-0F51-4964-AB56-32D2FFF7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B2067-8388-4270-97D7-B398BBB8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D9172-EDF5-4F16-A2B9-348BA53C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A0FC0-CAA1-4251-AF33-2956D8A9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7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E9960-ECFD-41CB-BAAF-92E1C34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25779-98D3-47B1-8F19-D6C3914D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27B4A7-71C8-41AB-A395-B038464B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98C4E-56CE-4026-88C2-25A8DAE3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0925B4-76C0-41CA-B8C5-AAF8CA0A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747243-76E7-4056-ABED-2B2A8263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2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A458B-278B-470A-A707-1DF4C82C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AA6E3-0CE0-48F4-BD1F-016C55CD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E24F32-0812-4E76-9D8D-0F75C85BA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BC2110-042D-42BC-89C3-D6ADA2A7A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D9B07E-24E5-4823-AED0-E72A4B9A0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605F0E-455D-439A-B5F9-A18EF8A3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3B5D64-84F4-42A9-A01A-FA285B5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2733AE-A1E0-49DE-9C82-8F35A7E9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9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6609B-E018-45E5-AA3B-A6E807EB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CE518F-6FD6-4537-BA82-C13AC651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CE6E6-6238-4102-865D-DC1566A4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847D66-F864-4106-B25B-02E263E8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9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D0D12A-B63C-4F84-8DCE-A13F084F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A10D72-88A5-42B0-B2A2-F21AAF6D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6B9020-C1B6-421C-98CC-CC98ABE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7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EDD58-4307-44CE-B710-EF557D8E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24BB2-2FD9-4562-BA5C-748CC36C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03736-16EC-45DE-87C8-B06A21AE6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6C9BD-C467-4418-B9A0-988C8A3A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88EB0A-77FB-4248-987C-CAB65377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F30FCB-B3CC-4885-A040-023CD9F8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41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D0B36-679A-47AE-A3CA-AE0DFEDA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D8BD0-9597-4B72-96E1-F50D24005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E44C4-8F86-4347-B1C8-2BF7E5A2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EC8452-E86D-46F4-BEE9-4C6C6B74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03DB4-D73B-4A6F-81CC-BA9B0DDE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2B9AD7-AFDE-4EE2-84FA-71D03ECC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46ED16-4CF1-4E89-B0FB-DCB41B65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5B8618-E573-4BA7-9C1A-5FC79CB3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B1F6E-D60D-40DD-8FF9-E90A6D97C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2D76-6083-40BB-A866-135450014AC7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87348-B6B5-417B-B6AD-1B8F31913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513FC-DD9F-46A8-97CD-A157BE40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66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int%20main%28%29%20%7B%0A%20%20int%20i%20%3D%205%3B%0A%20%20int%20*p,*q,*r%3B%0A%20%20p%20%3D%20%26i%3B%0A%20%20q%20%3D%20%26i%3B%0A%20%20r%20%3D%20p%3B%20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.html#code=%23include%20%3Cstdio.h%3E%0A%0Aint%20*mayor%28int%20*a,int%20n%29%3B%20//%20Declaracion%0A%0Aint%20main%28%29%20%7B%0A%20%20%20%20int%20a%5B6%5D%20%3D%20%7B1,2,5,9,-1,3%7D%3B%0A%20%20%20%20int%20*p%3B%0A%20%20%20%20p%20%3D%20mayor%28a,5%29%3B%20//%20Invocaci%C3%B3n%0A%20%20%20%20printf%28%22El%20elemento%20mayor%20del%20vector%20es%3A%20%25d%5Cn%22,*p%29%3B%0A%20%20%20%20return%200%3B%0A%7D%0A%0A//%20Definici%C3%B3n%0Aint%20*mayor%28int%20*a,int%20n%29%20%7B%0A%20%20int%20i%3B%0A%20%20int%20*m%20%3D%20a%3B%0A%20%20a%2B%2B%3B%0A%20%20for%20%28i%20%3D%201%3B%20i%20%3C%20n%3B%20%2B%2Bi%20%29%0A%20%20%20%20if%28*m%20%3C%20*a%29%20%7B%0A%20%20%20%20%20%20m%20%3D%20a%3B%0A%20%20%20%20%20%20a%2B%2B%3B%0A%20%20%20%20%7D%0A%20%20return%20m%3B%0A%7D%0A%0A&amp;mode=edit&amp;origin=opt-frontend.js&amp;py=c_gcc9.3.0&amp;rawInputLstJSON=%5B%5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p.html#code=%23include%20%3Cstdio.h%3E%0A%0Aint%20main%28%29%20%7B%0A%20%20int%20veci%5B4%5D%20%3D%20%7B2,%204,%206,%208%7D%3B%0A%20%20float%20vecf%5B%5D%20%3D%20%7B2.657,%207.9,%202.003,%201.1,%205.8,%208.54,%209.5,%204.09%7D%3B%20%0A%20%20char%20mess1%5B10%5D%20%3D%20%22Hola%22%3B%0A%20%20char%20mess2%5B%5D%20%3D%20%7B'H','o','l','a','%5C0'%7D%3B%0A%20%20return%200%3B%0A%7D&amp;mode=edit&amp;origin=opt-frontend.js&amp;py=cpp&amp;rawInputLstJSON=%5B%5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hontutor.com/c.html#code=%23include%20%3Cstdio.h%3E%0A%0A//%20Variables%20globales%0Aint%20A%5B3%5D%3B%0Adouble%20B%5B4%5D%3B%0A%0Aint%20main%28%29%20%7B%0A%20%20//%20Variables%20locales%0A%20%20char%20C%5B6%5D%3B%0A%20%20int%20D%5B2%5D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.html#code=%23include%20%3Cstdio.h%3E%0A%23define%20TAM%206%0A%0Aint%20A%5BTAM%5D%3B%0A%0Aint%20main%28%29%20%7B%20%20%0A%20%20int%20i%20%3D%201,%20j%20%3D%20TAM%20-%201%3B%0A%20%20A%5B0%5D%20%3D%20-2%3B%0A%20%20A%5Bi%5D%20%3D%206%3B%0A%20%20A%5Bj%5D%20%3D%2012%3B%0A%20%20A%5B2%5D%20%3D%20A%5B0%5D%20%2B%20A%20%5B5%5D%20-%20j%3B%0A%20%20return%200%3B%0A%7D&amp;mode=edit&amp;origin=opt-frontend.js&amp;py=c_gcc9.3.0&amp;rawInputLstJSON=%5B%5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6.emf"/><Relationship Id="rId3" Type="http://schemas.openxmlformats.org/officeDocument/2006/relationships/image" Target="../media/image21.png"/><Relationship Id="rId7" Type="http://schemas.openxmlformats.org/officeDocument/2006/relationships/image" Target="../media/image23.emf"/><Relationship Id="rId12" Type="http://schemas.openxmlformats.org/officeDocument/2006/relationships/customXml" Target="../ink/ink7.xml"/><Relationship Id="rId17" Type="http://schemas.openxmlformats.org/officeDocument/2006/relationships/image" Target="../media/image28.emf"/><Relationship Id="rId2" Type="http://schemas.openxmlformats.org/officeDocument/2006/relationships/hyperlink" Target="https://pythontutor.com/c.html#code=%23include%20%3Cstdio.h%3E%0A%23include%20%3Cstdlib.h%3E%20//%20required%20to%20use%20'rand%28%29'%0A%23include%20%3Ctime.h%3E%20%20//%20required%20to%20use%20'srand%28time%28NULL%29%29'%0A%23define%20TAM%2010%0A%0Avoid%20imprimirVector%28int%20V%5B%5D,int%20tam%29%3B%0Avoid%20generarVectorAleatorio%28int%20V%5B%5D,%20int%20tam,%20int%20vInf,%20int%20vSup%29%3B%0Avoid%20copiaReversa%28int%20destino%5B%5D,%20int%20origen%5B%5D,%20int%20tam%29%20%3B%0A%0Aint%20main%28%29%20%7B%0A%20%20srand%28time%28NULL%29%29%3B%20//%20required%20for%20%22randomness%22%0A%20%20int%20A%5BTAM%5D,%20B%5BTAM%5D%3B%0A%20%20int%20limSup%20%3D%2020,%20limInf%20%3D%201%3B%20%20%0A%20%20generarVectorAleatorio%28A,%20TAM,%201,%2020%29%3B%0A%20%20copiaReversa%28B,%20A,%20TAM%29%3B%0A%20%20//%20Imprimiendo%20el%20arreglo%20A%0A%20%20printf%28%22A%20%3D%20%22%29%3B%0A%20%20imprimirVector%28A,%20TAM%29%3B%0A%20%20//%20Imprimiendo%20el%20arreglo%20B%0A%20%20printf%28%22B%20%3D%20%22%29%3B%0A%20%20imprimirVector%28B,%20TAM%29%3B%0A%20%20return%200%3B%20%20%0A%7D%0A%0Avoid%20generarVectorAleatorio%28int%20V%5B%5D,%20int%20tam,%20int%20vInf,%20int%20vSup%29%20%7B%0A%20%20for%28int%20i%20%3D%200%3B%20i%20%3C%20tam%3B%20i%2B%2B%29%20%7B%0A%20%20%20%20V%5Bi%5D%20%3D%20rand%28%29%25vSup%20%2B%20vInf%3B%20%20%20%20%20%20%20%20%20%20%20%20%0A%20%20%7D%0A%7D%0A%0Avoid%20imprimirVector%28int%20V%5B%5D,int%20tam%29%20%7B%0A%20%20printf%28%22%5B%20%22%29%3B%0A%20%20for%28int%20i%20%3D%200%3B%20i%20%3C%20tam%3B%20i%2B%2B%29%20%7B%0A%20%20%20%20printf%28%22%25d%20%22,%20V%5Bi%5D%29%3B%20%20%20%0A%20%20%7D%0A%20%20printf%28%22%5D%5Cn%22%29%3B%0A%7D%0A%0Avoid%20copiaReversa%28int%20destino%5B%5D,%20int%20origen%5B%5D,%20int%20tam%29%20%7B%0A%20%20for%28int%20i%20%3D%200%3B%20i%20%3C%20tam%3B%20i%2B%2B%29%20%7B%0A%20%20%20%20destino%5Btam%20-%20%28i%20%2B%201%29%5D%20%3D%20origen%5Bi%5D%3B%20%20%20%0A%20%20%7D%0A%7D&amp;mode=edit&amp;origin=opt-frontend.js&amp;py=c_gcc9.3.0&amp;rawInputLstJSON=%5B%5D" TargetMode="Externa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24.emf"/><Relationship Id="rId1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s://pythontutor.com/c.html#code=int%20main%28%29%20%7B%0A%20%20int%20*p1,%20*p2%3B%0A%20%20int%20v1,%20v2,%20v3%3B%0A%20%20int%20A%5B%5D%20%3D%20%7B2,%203,%20-10,%2011,%20100,%202,%201%7D%3B%0A%20%20p1%20%3D%20%26A%5B0%5D%3B%0A%20%20p2%20%3D%20%26A%5B2%5D%3B%0A%20%20*p1%20%3D%20*p2%20%2B%201%3B%0A%20%20p1%2B%2B%3B%20%20%20%20%20%20//%20p1%20%3D%20p1%20%2B%201%0A%20%20p2%20%2B%3D%202%3B%20%20%20//%20p2%20%3D%20p2%20%2B%201%0A%20%20*p2%20%3D%20*p1%3B%0A%20%20p1%20%3D%20p2%20-%201%3B%0A%20%20v1%20%3D%20*%28p1%20-%201%29%20%2B%20*%28p2%20%2B%201%29%3B%0A%20%20v2%20%3D%20p1%20-%20p2%3B%0A%20%20p1%20%3D%20p2%3B%0A%20%20v2%20%3D%20p1%20%3D%3D%20p2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hyperlink" Target="https://pythontutor.com/c.html#code=int%20main%28%29%20%7B%0A%20%20int%20*p1,%20*p2%3B%0A%20%20int%20v1,%20v2,%20v3%3B%0A%20%20int%20A%5B%5D%20%3D%20%7B2,%203,%20-10,%2011,%20100,%202,%201%7D%3B%0A%20%20p1%20%3D%20%26A%5B0%5D%3B%0A%20%20p2%20%3D%20%26A%5B2%5D%3B%0A%20%20*p1%20%3D%20*p2%20%2B%201%3B%0A%20%20p1%2B%2B%3B%20%20%20%20%20%20//%20p1%20%3D%20p1%20%2B%201%0A%20%20p2%20%2B%3D%202%3B%20%20%20//%20p2%20%3D%20p2%20%2B%201%0A%20%20*p2%20%3D%20*p1%3B%0A%20%20p1%20%3D%20p2%20-%201%3B%0A%20%20v1%20%3D%20*%28p1%20-%201%29%20%2B%20*%28p2%20%2B%201%29%3B%0A%20%20v2%20%3D%20p1%20-%20p2%3B%0A%20%20p1%20%3D%20p2%3B%0A%20%20v2%20%3D%20p1%20%3D%3D%20p2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12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hyperlink" Target="https://pythontutor.com/c.html#code=int%20main%28%29%20%7B%0A%20%20%0A%20%20int%20A%5B%5D%20%3D%20%7B1,%202,%203,%204,%205,%206,%207%7D%3B%0A%20%20int%20*p1%20%3D%20%26A%5B0%5D%3B%0A%20%20int%20*p2%20%3D%20%26A%5B6%5D%3B%0A%20%20*%28p1%20%2B%201%29%20%3D%203%3B%0A%20%20*%28p2%20-%201%29%20%3D%20*p2%20%2B%20*%28p1%20%2B%201%29%20%2B%20*%28p2%20-%201%29%3B%0A%20%20p1%20%2B%3D%203%3B%0A%20%20p2--%3B%0A%20%20*p1%20%3D%20*p2%3B%0A%20%20while%28p1%20!%3D%20p2%29%20%7B%0A%20%20%20%20if%28*p1%20!%3D%20*p2%29%20%7B%0A%20%20%20%20%20%20printf%28%22A%5Cn%22%29%3B%0A%20%20%20%20%7D%0A%20%20%20%20else%20%7B%0A%20%20%20%20%20%20printf%28%22B%5Cn%22%29%3B%0A%20%20%20%20%7D%0A%20%20%20%20p1%2B%2B%3B%0A%20%20%20%20p2--%3B%0A%20%20%7D%20%20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40.emf"/><Relationship Id="rId2" Type="http://schemas.openxmlformats.org/officeDocument/2006/relationships/hyperlink" Target="https://pythontutor.com/c.html#code=%23include%20%3Cstdio.h%3E%0A%0Avoid%20imprimirVector%28int%20V%5B%5D,int%20tam%29%3B%0A%0Aint%20main%28%29%20%7B%0A%20%20int%20A%5B%5D%20%3D%20%7B1,%202,%203%7D%3B%0A%20%20//%20Imprimiendo%20el%20arreglo%20A%0A%20%20printf%28%22A%20%3D%20%22%29%3B%0A%20%20imprimirVector%28A,%203%29%3B%0A%20%20return%200%3B%20%20%0A%7D%0A%0Avoid%20imprimirVector%28int%20*V,int%20tam%29%20%7B%0A%20%20printf%28%22%5B%20%22%29%3B%0A%20%20for%28int%20i%20%3D%200%3B%20i%20%3C%20tam%3B%20i%2B%2B%29%20%7B%0A%20%20%20%20printf%28%22%25d%20%22,%20*%28V%20%2B%20i%29%29%3B%20%20%20%0A%20%20%7D%0A%20%20printf%28%22%5D%5Cn%22%29%3B%0A%7D&amp;mode=edit&amp;origin=opt-frontend.js&amp;py=c&amp;rawInputLstJSON=%5B%5D" TargetMode="External"/><Relationship Id="rId16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customXml" Target="../ink/ink19.xml"/><Relationship Id="rId1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iframe-embed.html#code=%23include%20%3Cstdio.h%3E%0A%0Aint%20main%28%29%20%7B%0A%20%20char%20ch%3B%0A%20%20char%20%2Apch%2C%20%2A%2Appch%3B%0A%20%20char%20%2A%2A%2Apppch%20%3D%20%26ppch%3B%0A%20%20pch%20%3D%20%26ch%3B%0A%20%20ppch%20%3D%20%26pch%3B%0A%20%20%2A%2A%2Apppch%20%3D%20%27A%27%3B%0A%20%20%2A%2Appch%20%3D%20%2Apch%20%2B%201%3B%0A%20%20ch%20%3D%20%2A%2Appch%20%2B%203%3B%0A%20%20return%200%3B%0A%7D&amp;origin=opt-frontend.js&amp;cumulative=false&amp;heapPrimitives=false&amp;textReferences=false&amp;curInstr=0&amp;&amp;verticalStack=false&amp;py=c&amp;rawInputLstJSON=%5B%5D&amp;codeDivWidth=50%25&amp;codeDivHeight=100%25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customXml" Target="../ink/ink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saylor.org/mod/page/view.php?id=18962" TargetMode="External"/><Relationship Id="rId13" Type="http://schemas.openxmlformats.org/officeDocument/2006/relationships/hyperlink" Target="https://ocw.mit.edu/courses/electrical-engineering-and-computer-science/6-087-practical-programming-in-c-january-iap-2010/lecture-notes/MIT6_087IAP10_lec05.pdf" TargetMode="External"/><Relationship Id="rId3" Type="http://schemas.openxmlformats.org/officeDocument/2006/relationships/hyperlink" Target="https://www.programiz.com/c-programming/c-pointers" TargetMode="External"/><Relationship Id="rId7" Type="http://schemas.openxmlformats.org/officeDocument/2006/relationships/hyperlink" Target="http://cslibrary.stanford.edu/102/PointersAndMemory.pdf" TargetMode="External"/><Relationship Id="rId12" Type="http://schemas.openxmlformats.org/officeDocument/2006/relationships/hyperlink" Target="https://ocw.mit.edu/courses/electrical-engineering-and-computer-science/6-087-practical-programming-in-c-january-iap-2010/lecture-notes/" TargetMode="External"/><Relationship Id="rId17" Type="http://schemas.openxmlformats.org/officeDocument/2006/relationships/hyperlink" Target="https://colorcomputerarchive.com/repo/Documents/Manuals/Programming/" TargetMode="External"/><Relationship Id="rId2" Type="http://schemas.openxmlformats.org/officeDocument/2006/relationships/hyperlink" Target="https://github.com/dannymrock/UdeA-SO-Lab/blob/master/lab0/lab0b/parte2/ptr_arrays.ipynb" TargetMode="External"/><Relationship Id="rId16" Type="http://schemas.openxmlformats.org/officeDocument/2006/relationships/hyperlink" Target="http://www.icc.gatech.edu/files/syllabus/undergrad/CS-2110_Syllabu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ginnersbook.com/2014/01/c-pointers/" TargetMode="External"/><Relationship Id="rId11" Type="http://schemas.openxmlformats.org/officeDocument/2006/relationships/hyperlink" Target="https://web.mit.edu/10.001/Web/Course_Notes/c_Notes/pointers.pdf" TargetMode="External"/><Relationship Id="rId5" Type="http://schemas.openxmlformats.org/officeDocument/2006/relationships/hyperlink" Target="https://www.guru99.com/c-pointers.html" TargetMode="External"/><Relationship Id="rId15" Type="http://schemas.openxmlformats.org/officeDocument/2006/relationships/hyperlink" Target="http://hamblen.ece.gatech.edu/2036/" TargetMode="External"/><Relationship Id="rId10" Type="http://schemas.openxmlformats.org/officeDocument/2006/relationships/hyperlink" Target="https://ocw.mit.edu/courses/electrical-engineering-and-computer-science/6-096-introduction-to-c-january-iap-2011/lecture-notes/MIT6_096IAP11_lec05.pdf" TargetMode="External"/><Relationship Id="rId4" Type="http://schemas.openxmlformats.org/officeDocument/2006/relationships/hyperlink" Target="https://www.tutorialspoint.com/cprogramming/c_pointers.htm" TargetMode="External"/><Relationship Id="rId9" Type="http://schemas.openxmlformats.org/officeDocument/2006/relationships/hyperlink" Target="https://pdos.csail.mit.edu/6.828/2014/readings/pointers.pdf" TargetMode="External"/><Relationship Id="rId14" Type="http://schemas.openxmlformats.org/officeDocument/2006/relationships/hyperlink" Target="http://cs3210.cc.gatech.edu/l/tut0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int%20main%28%29%20%7B%0A%20%20int%20i,j%3B%0A%20%20int%20*p%3B%20%0A%20%20p%20%3D%20%26i%3B%0A%20%20*p%20%3D%205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C69AD-26E1-4262-B696-8E0182050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600" b="1" dirty="0">
                <a:solidFill>
                  <a:srgbClr val="FF0000"/>
                </a:solidFill>
              </a:rPr>
              <a:t>SISTEMAS OPERATIVOS</a:t>
            </a:r>
            <a:endParaRPr lang="es-CO" sz="6600" b="1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250F9-2B51-4BD6-9FB6-F0DBEE2DB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Clase 0 – Introducción al curso</a:t>
            </a:r>
            <a:endParaRPr lang="es-CO" sz="3200" b="1" dirty="0"/>
          </a:p>
        </p:txBody>
      </p:sp>
      <p:pic>
        <p:nvPicPr>
          <p:cNvPr id="4" name="Picture 4" descr="Universidad Medellín | Comfenalco Antioquia">
            <a:extLst>
              <a:ext uri="{FF2B5EF4-FFF2-40B4-BE49-F238E27FC236}">
                <a16:creationId xmlns:a16="http://schemas.microsoft.com/office/drawing/2014/main" id="{DAFC2E13-F30B-4FE5-B182-0DD7634A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05" y="4331735"/>
            <a:ext cx="3658589" cy="203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Ejemplo</a:t>
            </a: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790159" y="2596453"/>
            <a:ext cx="221808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*p,*q,*r;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p;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7072"/>
              </p:ext>
            </p:extLst>
          </p:nvPr>
        </p:nvGraphicFramePr>
        <p:xfrm>
          <a:off x="7531376" y="1555115"/>
          <a:ext cx="400298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44580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155237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63592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7439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04766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F195A0-9A7D-42E5-B862-EAB574B5FB78}"/>
              </a:ext>
            </a:extLst>
          </p:cNvPr>
          <p:cNvSpPr txBox="1"/>
          <p:nvPr/>
        </p:nvSpPr>
        <p:spPr>
          <a:xfrm>
            <a:off x="1282974" y="4257162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343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6506817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Existen 2 formas de pasar argumentos a funciones: 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Paso por valor: Se pasa una copia de la variable pasada como argumento y por lo tanto la variable original (la que se pasó como argumento) no se modifica.</a:t>
            </a:r>
          </a:p>
          <a:p>
            <a:pPr lvl="1"/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Paso por referencia: Se pasa una referencia (empleando un apuntador) al lugar de memoria en el que se encuentra la variable pasada como argumento y por lo tanto el valor original de la variable pasada como argumento se modifica.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5D5B21-CE73-4744-BBD4-9EE7F6EDA78A}"/>
              </a:ext>
            </a:extLst>
          </p:cNvPr>
          <p:cNvSpPr txBox="1"/>
          <p:nvPr/>
        </p:nvSpPr>
        <p:spPr>
          <a:xfrm>
            <a:off x="1082123" y="3890721"/>
            <a:ext cx="548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umentarPorValor(int pv)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9F1663-278E-4FE4-980D-6741749C66C9}"/>
              </a:ext>
            </a:extLst>
          </p:cNvPr>
          <p:cNvSpPr txBox="1"/>
          <p:nvPr/>
        </p:nvSpPr>
        <p:spPr>
          <a:xfrm>
            <a:off x="1082123" y="5978944"/>
            <a:ext cx="548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umentarPorReferencia(int *</a:t>
            </a:r>
            <a:r>
              <a:rPr lang="es-CO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7036906" y="1352432"/>
            <a:ext cx="4890052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*);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v1 = 1, v2 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aumentarPorValor(v1);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aumentarPorReferencia(&amp;v2);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 pv)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8945218" y="641936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8073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824947" y="1376813"/>
            <a:ext cx="4890052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*);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v1 = 1, v2 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aumentarPorValor(v1);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aumentarPorReferencia(&amp;v2);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 pv)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2517914" y="6393571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09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1139686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Es importante comprender la diferencia al invocar funciones por referencia y por valor, la siguiente tabla resalta esto: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20A9C5E-EFE6-4052-B011-E28A1D25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21722"/>
              </p:ext>
            </p:extLst>
          </p:nvPr>
        </p:nvGraphicFramePr>
        <p:xfrm>
          <a:off x="2080592" y="2751208"/>
          <a:ext cx="7818781" cy="3840480"/>
        </p:xfrm>
        <a:graphic>
          <a:graphicData uri="http://schemas.openxmlformats.org/drawingml/2006/table">
            <a:tbl>
              <a:tblPr/>
              <a:tblGrid>
                <a:gridCol w="1724938">
                  <a:extLst>
                    <a:ext uri="{9D8B030D-6E8A-4147-A177-3AD203B41FA5}">
                      <a16:colId xmlns:a16="http://schemas.microsoft.com/office/drawing/2014/main" val="2311848573"/>
                    </a:ext>
                  </a:extLst>
                </a:gridCol>
                <a:gridCol w="2856048">
                  <a:extLst>
                    <a:ext uri="{9D8B030D-6E8A-4147-A177-3AD203B41FA5}">
                      <a16:colId xmlns:a16="http://schemas.microsoft.com/office/drawing/2014/main" val="1249583182"/>
                    </a:ext>
                  </a:extLst>
                </a:gridCol>
                <a:gridCol w="3237795">
                  <a:extLst>
                    <a:ext uri="{9D8B030D-6E8A-4147-A177-3AD203B41FA5}">
                      <a16:colId xmlns:a16="http://schemas.microsoft.com/office/drawing/2014/main" val="1188169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Ítem analizado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Llamada por valor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Llamada por referencia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3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Declaración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i, int j);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*i, int *j);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Definición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swap(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j) {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 = x;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 = j;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j = t; 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v1 = 1, v2 = 2;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swap(v1, v2);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3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Invocación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*i,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*j) {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int t;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 = *i;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*i = *j;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*j = t;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v1 = 1, v2 = 2;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swap(&amp;v1, &amp;v2);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057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1139686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7747467" y="5980909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68BA8A-93F3-4321-8F9C-91AFEF56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83" y="2324100"/>
            <a:ext cx="7529002" cy="3456957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911133C-40C9-4C90-B63D-E30E2986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18986"/>
              </p:ext>
            </p:extLst>
          </p:nvPr>
        </p:nvGraphicFramePr>
        <p:xfrm>
          <a:off x="477079" y="2032553"/>
          <a:ext cx="3502744" cy="2209800"/>
        </p:xfrm>
        <a:graphic>
          <a:graphicData uri="http://schemas.openxmlformats.org/drawingml/2006/table">
            <a:tbl>
              <a:tblPr/>
              <a:tblGrid>
                <a:gridCol w="1742979">
                  <a:extLst>
                    <a:ext uri="{9D8B030D-6E8A-4147-A177-3AD203B41FA5}">
                      <a16:colId xmlns:a16="http://schemas.microsoft.com/office/drawing/2014/main" val="2798601893"/>
                    </a:ext>
                  </a:extLst>
                </a:gridCol>
                <a:gridCol w="1759765">
                  <a:extLst>
                    <a:ext uri="{9D8B030D-6E8A-4147-A177-3AD203B41FA5}">
                      <a16:colId xmlns:a16="http://schemas.microsoft.com/office/drawing/2014/main" val="2349290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Caso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Invocación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18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dirty="0">
                          <a:effectLst/>
                        </a:rPr>
                        <a:t>Se está pasando una variable a una función que se llama por referencia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5, b = 10;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swap(&amp;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a,&amp;b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dirty="0">
                          <a:effectLst/>
                        </a:rPr>
                        <a:t>Se está pasando apuntador a una función que se llama por referencia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5, b = 10;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*px = &amp;a;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&amp;b;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px,py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81754"/>
                  </a:ext>
                </a:extLst>
              </a:tr>
            </a:tbl>
          </a:graphicData>
        </a:graphic>
      </p:graphicFrame>
      <p:pic>
        <p:nvPicPr>
          <p:cNvPr id="9218" name="Picture 2" descr="call_ref">
            <a:extLst>
              <a:ext uri="{FF2B5EF4-FFF2-40B4-BE49-F238E27FC236}">
                <a16:creationId xmlns:a16="http://schemas.microsoft.com/office/drawing/2014/main" id="{E0F6C772-BBC1-4C7F-892F-7F8EA5EFB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18" y="4579039"/>
            <a:ext cx="1905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675165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Retornando apuntadores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Una función también puede retornar un apuntador cuando es invocada. A continuación se muestra la forma típica: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1005CD-B3BB-44A4-944E-9D08755E7955}"/>
              </a:ext>
            </a:extLst>
          </p:cNvPr>
          <p:cNvSpPr txBox="1"/>
          <p:nvPr/>
        </p:nvSpPr>
        <p:spPr>
          <a:xfrm>
            <a:off x="688490" y="3521382"/>
            <a:ext cx="52219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tipo *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(tipo *arg1,...)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tipo *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Declaración del apuntador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Inicialización del apuntador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Operaciones **/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Retorno del apuntador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80F59D-8FE4-417F-9BEF-65D81AE8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08" y="2452886"/>
            <a:ext cx="4695825" cy="39528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1DCB77C-E737-4A73-8E25-BECC937915E8}"/>
              </a:ext>
            </a:extLst>
          </p:cNvPr>
          <p:cNvSpPr txBox="1"/>
          <p:nvPr/>
        </p:nvSpPr>
        <p:spPr>
          <a:xfrm>
            <a:off x="8423328" y="6387493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300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675165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Un arreglo es un conjunto o colección indexada que permite manejar elementos que son del mismo tipo de dato como un solo objeto. </a:t>
            </a: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FF96634-F9BF-48C1-A647-8E054D46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65698"/>
              </p:ext>
            </p:extLst>
          </p:nvPr>
        </p:nvGraphicFramePr>
        <p:xfrm>
          <a:off x="657640" y="2598079"/>
          <a:ext cx="10515600" cy="4040570"/>
        </p:xfrm>
        <a:graphic>
          <a:graphicData uri="http://schemas.openxmlformats.org/drawingml/2006/table">
            <a:tbl>
              <a:tblPr/>
              <a:tblGrid>
                <a:gridCol w="4722743">
                  <a:extLst>
                    <a:ext uri="{9D8B030D-6E8A-4147-A177-3AD203B41FA5}">
                      <a16:colId xmlns:a16="http://schemas.microsoft.com/office/drawing/2014/main" val="3892643949"/>
                    </a:ext>
                  </a:extLst>
                </a:gridCol>
                <a:gridCol w="5792857">
                  <a:extLst>
                    <a:ext uri="{9D8B030D-6E8A-4147-A177-3AD203B41FA5}">
                      <a16:colId xmlns:a16="http://schemas.microsoft.com/office/drawing/2014/main" val="3787663870"/>
                    </a:ext>
                  </a:extLst>
                </a:gridCol>
              </a:tblGrid>
              <a:tr h="413036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Declaración del arreglo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Representación en memoria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37566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sv-SE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sv-SE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veci[4] = {2, 4, 6, 8};</a:t>
                      </a:r>
                    </a:p>
                    <a:p>
                      <a:pPr algn="l" fontAlgn="ctr"/>
                      <a:endParaRPr lang="sv-SE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266155"/>
                  </a:ext>
                </a:extLst>
              </a:tr>
              <a:tr h="1095444">
                <a:tc>
                  <a:txBody>
                    <a:bodyPr/>
                    <a:lstStyle/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= {2.657, 7.9, 2.003, 1.1,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5.8, 8.54, 9.5, 4.09};</a:t>
                      </a:r>
                    </a:p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13345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mess1[10] = "Hola";</a:t>
                      </a:r>
                    </a:p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21233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it-IT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it-IT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mess2[] = {'H','o','l','a','\0’};</a:t>
                      </a:r>
                    </a:p>
                    <a:p>
                      <a:pPr algn="l" fontAlgn="ctr"/>
                      <a:endParaRPr lang="it-IT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54573"/>
                  </a:ext>
                </a:extLst>
              </a:tr>
            </a:tbl>
          </a:graphicData>
        </a:graphic>
      </p:graphicFrame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DC7637-4298-4721-A121-DEBC1C6C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55" y="3114295"/>
            <a:ext cx="3866941" cy="33283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740EE4C-6732-4D4E-B84A-8536D1417EAD}"/>
              </a:ext>
            </a:extLst>
          </p:cNvPr>
          <p:cNvSpPr txBox="1"/>
          <p:nvPr/>
        </p:nvSpPr>
        <p:spPr>
          <a:xfrm>
            <a:off x="7760718" y="630009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94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620201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Declaración de vectores</a:t>
            </a: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Caso 1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Cuando no se inicializa el arreglo al declararse.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Caso 2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Cuando se inicializa el arreglo al realizar la declaración.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Forma 1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Pasando el tamaño:</a:t>
            </a: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Forma 2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Sin pasar el tamaño:</a:t>
            </a: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40EE4C-6732-4D4E-B84A-8536D1417EAD}"/>
              </a:ext>
            </a:extLst>
          </p:cNvPr>
          <p:cNvSpPr txBox="1"/>
          <p:nvPr/>
        </p:nvSpPr>
        <p:spPr>
          <a:xfrm>
            <a:off x="9099188" y="539593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D97CEF-EC16-48B5-951E-A3C2A95FE713}"/>
              </a:ext>
            </a:extLst>
          </p:cNvPr>
          <p:cNvSpPr txBox="1"/>
          <p:nvPr/>
        </p:nvSpPr>
        <p:spPr>
          <a:xfrm>
            <a:off x="1838651" y="2652586"/>
            <a:ext cx="31988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arrayName[TAM];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4682C6-14B1-4621-81CA-15A61757E9CC}"/>
              </a:ext>
            </a:extLst>
          </p:cNvPr>
          <p:cNvSpPr txBox="1"/>
          <p:nvPr/>
        </p:nvSpPr>
        <p:spPr>
          <a:xfrm>
            <a:off x="1079968" y="4682119"/>
            <a:ext cx="5718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arrayName[TAM] = {valor1, valor2, ...};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7A0766F-A1B3-4A65-9F15-175B961E8F66}"/>
              </a:ext>
            </a:extLst>
          </p:cNvPr>
          <p:cNvSpPr txBox="1"/>
          <p:nvPr/>
        </p:nvSpPr>
        <p:spPr>
          <a:xfrm>
            <a:off x="1079968" y="6122814"/>
            <a:ext cx="5718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arrayName[] = {valor1, valor2, ...};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6AD14F3-06F6-481A-AA9E-15B341D7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15" y="2181856"/>
            <a:ext cx="3491704" cy="30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035748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Acceso a los arreglos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Para acceder a un elemento de arreglo se emplean un subíndice que indica la posición del elemento que se quiere acceder.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D97CEF-EC16-48B5-951E-A3C2A95FE713}"/>
              </a:ext>
            </a:extLst>
          </p:cNvPr>
          <p:cNvSpPr txBox="1"/>
          <p:nvPr/>
        </p:nvSpPr>
        <p:spPr>
          <a:xfrm>
            <a:off x="1779063" y="2493823"/>
            <a:ext cx="31988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arrayName[index];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E8340A-2C51-4F2E-9280-16EA5D0F48C3}"/>
              </a:ext>
            </a:extLst>
          </p:cNvPr>
          <p:cNvSpPr txBox="1"/>
          <p:nvPr/>
        </p:nvSpPr>
        <p:spPr>
          <a:xfrm>
            <a:off x="5915440" y="2493502"/>
            <a:ext cx="410320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0 &lt;= index &lt; SIZE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2C8447C6-49E8-4F51-9F99-0424EB1E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54589"/>
              </p:ext>
            </p:extLst>
          </p:nvPr>
        </p:nvGraphicFramePr>
        <p:xfrm>
          <a:off x="1156996" y="2981100"/>
          <a:ext cx="951688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11">
                  <a:extLst>
                    <a:ext uri="{9D8B030D-6E8A-4147-A177-3AD203B41FA5}">
                      <a16:colId xmlns:a16="http://schemas.microsoft.com/office/drawing/2014/main" val="1231443953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21774543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81129752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08081701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76283429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065442680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202789301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938939259"/>
                    </a:ext>
                  </a:extLst>
                </a:gridCol>
              </a:tblGrid>
              <a:tr h="322405">
                <a:tc gridSpan="8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arrayName</a:t>
                      </a:r>
                      <a:endParaRPr lang="es-CO" b="1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92994"/>
                  </a:ext>
                </a:extLst>
              </a:tr>
              <a:tr h="322405"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9901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- 3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- 2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- 1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117288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35D42398-97FC-4462-AA18-337AA1E3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61" y="4153842"/>
            <a:ext cx="3045080" cy="250052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6C5E8E2-DC35-43E9-841D-3EAE2F7FF91B}"/>
              </a:ext>
            </a:extLst>
          </p:cNvPr>
          <p:cNvSpPr txBox="1"/>
          <p:nvPr/>
        </p:nvSpPr>
        <p:spPr>
          <a:xfrm>
            <a:off x="3745441" y="5234826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709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 y ciclos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Los ciclos son bastante usados para trabajar con arreglos. A continuación se muestran algunos escenarios de uso: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000" b="1" dirty="0">
                <a:solidFill>
                  <a:srgbClr val="000000"/>
                </a:solidFill>
                <a:latin typeface="Helvetica Neue"/>
              </a:rPr>
              <a:t>Inicialización de arreglos</a:t>
            </a:r>
            <a:r>
              <a:rPr lang="es-MX" sz="20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511CF9-BE8C-4ABB-9EF6-18F624E045B9}"/>
              </a:ext>
            </a:extLst>
          </p:cNvPr>
          <p:cNvSpPr txBox="1"/>
          <p:nvPr/>
        </p:nvSpPr>
        <p:spPr>
          <a:xfrm>
            <a:off x="1337847" y="3278312"/>
            <a:ext cx="408229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V[TAM];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V[i] = 0;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41630F-439A-4903-B172-47CBF650AF0B}"/>
              </a:ext>
            </a:extLst>
          </p:cNvPr>
          <p:cNvSpPr txBox="1"/>
          <p:nvPr/>
        </p:nvSpPr>
        <p:spPr>
          <a:xfrm>
            <a:off x="1337847" y="5032866"/>
            <a:ext cx="408229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A[i] = i + 1;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173A0E-D4D1-4260-A093-E9AED58F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33" y="3278312"/>
            <a:ext cx="2082762" cy="11695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76CF66-A80F-4395-A165-E8F50139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33" y="5091871"/>
            <a:ext cx="2044561" cy="11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¿Qué sucede cuando se declara una variable?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3D2643A4-B0D7-40C0-9024-91C10776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18" y="3222142"/>
            <a:ext cx="540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ar_mm1">
            <a:extLst>
              <a:ext uri="{FF2B5EF4-FFF2-40B4-BE49-F238E27FC236}">
                <a16:creationId xmlns:a16="http://schemas.microsoft.com/office/drawing/2014/main" id="{4E8CE54E-27A5-4BB8-8FE2-76D16AE9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40" y="1662112"/>
            <a:ext cx="28098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ar_mm2">
            <a:extLst>
              <a:ext uri="{FF2B5EF4-FFF2-40B4-BE49-F238E27FC236}">
                <a16:creationId xmlns:a16="http://schemas.microsoft.com/office/drawing/2014/main" id="{404B713D-512B-4F58-96B0-A66D5E47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40" y="4116386"/>
            <a:ext cx="28860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 y ciclos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Los ciclos son bastante usados para trabajar con arreglos. A continuación se muestran algunos escenarios de uso:</a:t>
            </a:r>
          </a:p>
          <a:p>
            <a:pPr marL="914400" lvl="1" indent="-457200">
              <a:buAutoNum type="arabicPeriod" startAt="2"/>
            </a:pPr>
            <a:r>
              <a:rPr lang="es-MX" sz="2000" b="1" dirty="0">
                <a:solidFill>
                  <a:srgbClr val="000000"/>
                </a:solidFill>
                <a:latin typeface="Helvetica Neue"/>
              </a:rPr>
              <a:t>Manipulación y procesamiento de arreglos</a:t>
            </a:r>
            <a:r>
              <a:rPr lang="es-MX" sz="20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marL="914400" lvl="1" indent="-457200">
              <a:buAutoNum type="arabicPeriod" startAt="2"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511CF9-BE8C-4ABB-9EF6-18F624E045B9}"/>
              </a:ext>
            </a:extLst>
          </p:cNvPr>
          <p:cNvSpPr txBox="1"/>
          <p:nvPr/>
        </p:nvSpPr>
        <p:spPr>
          <a:xfrm>
            <a:off x="1880152" y="3164351"/>
            <a:ext cx="3491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A[] = {10, 20, 30, 40, 50};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B[TAM];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B[(TAM - 1) - i] = A[i];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41630F-439A-4903-B172-47CBF650AF0B}"/>
              </a:ext>
            </a:extLst>
          </p:cNvPr>
          <p:cNvSpPr txBox="1"/>
          <p:nvPr/>
        </p:nvSpPr>
        <p:spPr>
          <a:xfrm>
            <a:off x="6934201" y="3164350"/>
            <a:ext cx="3491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A[] = {10, 20, 30, 40, 50};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sum += A[i];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7EE42C-4AF6-4C55-BDA7-AA6ECB20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74" y="4714500"/>
            <a:ext cx="2265232" cy="19457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C7B716F-287B-4AF2-90DD-E4584975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38" y="4880751"/>
            <a:ext cx="2582873" cy="16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Arreglos y funciones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Es posible pasar arreglos como argumentos de funciones.</a:t>
            </a:r>
          </a:p>
          <a:p>
            <a:pPr marL="914400" lvl="1" indent="-457200">
              <a:buAutoNum type="arabicPeriod" startAt="2"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4B8C76-5CFC-4365-8EDD-CC6AEE8E02A1}"/>
              </a:ext>
            </a:extLst>
          </p:cNvPr>
          <p:cNvGrpSpPr/>
          <p:nvPr/>
        </p:nvGrpSpPr>
        <p:grpSpPr>
          <a:xfrm>
            <a:off x="549966" y="2418140"/>
            <a:ext cx="6182138" cy="1430719"/>
            <a:chOff x="503583" y="2701643"/>
            <a:chExt cx="6927573" cy="143071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A41630F-439A-4903-B172-47CBF650AF0B}"/>
                </a:ext>
              </a:extLst>
            </p:cNvPr>
            <p:cNvSpPr txBox="1"/>
            <p:nvPr/>
          </p:nvSpPr>
          <p:spPr>
            <a:xfrm>
              <a:off x="596348" y="3178255"/>
              <a:ext cx="683480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(data type array[],...)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local declarations;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function statements;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9313EB5-282E-4E3B-8288-13D8EFD8C1CA}"/>
                </a:ext>
              </a:extLst>
            </p:cNvPr>
            <p:cNvSpPr txBox="1"/>
            <p:nvPr/>
          </p:nvSpPr>
          <p:spPr>
            <a:xfrm>
              <a:off x="503583" y="2701643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cs typeface="Courier New" panose="02070309020205020404" pitchFamily="49" charset="0"/>
                </a:rPr>
                <a:t>Definicion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659AAAB-8C46-40CA-9658-1DEE64ECE26A}"/>
              </a:ext>
            </a:extLst>
          </p:cNvPr>
          <p:cNvGrpSpPr/>
          <p:nvPr/>
        </p:nvGrpSpPr>
        <p:grpSpPr>
          <a:xfrm>
            <a:off x="549965" y="4084524"/>
            <a:ext cx="6182139" cy="838109"/>
            <a:chOff x="496957" y="4484060"/>
            <a:chExt cx="6934199" cy="838109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2B8653B-5256-4739-8E80-0AB9390E7C45}"/>
                </a:ext>
              </a:extLst>
            </p:cNvPr>
            <p:cNvSpPr txBox="1"/>
            <p:nvPr/>
          </p:nvSpPr>
          <p:spPr>
            <a:xfrm>
              <a:off x="596348" y="5014392"/>
              <a:ext cx="68348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(data type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arrayParam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[],...);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4CED0C9-2F3A-4E30-8468-17EAC3267AF3}"/>
                </a:ext>
              </a:extLst>
            </p:cNvPr>
            <p:cNvSpPr txBox="1"/>
            <p:nvPr/>
          </p:nvSpPr>
          <p:spPr>
            <a:xfrm>
              <a:off x="496957" y="4484060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Declaración</a:t>
              </a:r>
              <a:r>
                <a:rPr lang="en-US" sz="2400" b="1" dirty="0">
                  <a:cs typeface="Courier New" panose="02070309020205020404" pitchFamily="49" charset="0"/>
                </a:rPr>
                <a:t>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70499A9-C5F1-49C8-8C35-89A17F574F7C}"/>
              </a:ext>
            </a:extLst>
          </p:cNvPr>
          <p:cNvGrpSpPr/>
          <p:nvPr/>
        </p:nvGrpSpPr>
        <p:grpSpPr>
          <a:xfrm>
            <a:off x="549965" y="5261155"/>
            <a:ext cx="6182139" cy="845979"/>
            <a:chOff x="513522" y="5646252"/>
            <a:chExt cx="6917634" cy="845979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2995791-3B5F-45A4-88AE-1A454CC2A0B6}"/>
                </a:ext>
              </a:extLst>
            </p:cNvPr>
            <p:cNvSpPr txBox="1"/>
            <p:nvPr/>
          </p:nvSpPr>
          <p:spPr>
            <a:xfrm>
              <a:off x="596348" y="6184454"/>
              <a:ext cx="68348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var 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arrayArg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,...);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B98718F-5A5D-42EF-8B6A-5F9B0BE24741}"/>
                </a:ext>
              </a:extLst>
            </p:cNvPr>
            <p:cNvSpPr txBox="1"/>
            <p:nvPr/>
          </p:nvSpPr>
          <p:spPr>
            <a:xfrm>
              <a:off x="513522" y="5646252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Invocación</a:t>
              </a:r>
              <a:r>
                <a:rPr lang="en-US" sz="2400" b="1" dirty="0">
                  <a:cs typeface="Courier New" panose="02070309020205020404" pitchFamily="49" charset="0"/>
                </a:rPr>
                <a:t>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Entrada de lápiz 7"/>
              <p14:cNvContentPartPr/>
              <p14:nvPr/>
            </p14:nvContentPartPr>
            <p14:xfrm>
              <a:off x="781200" y="4686480"/>
              <a:ext cx="5664240" cy="171720"/>
            </p14:xfrm>
          </p:contentPart>
        </mc:Choice>
        <mc:Fallback>
          <p:pic>
            <p:nvPicPr>
              <p:cNvPr id="8" name="Entrada de lápiz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00" y="4622760"/>
                <a:ext cx="5696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trada de lápiz 10"/>
              <p14:cNvContentPartPr/>
              <p14:nvPr/>
            </p14:nvContentPartPr>
            <p14:xfrm>
              <a:off x="781200" y="2946240"/>
              <a:ext cx="5137200" cy="235440"/>
            </p14:xfrm>
          </p:contentPart>
        </mc:Choice>
        <mc:Fallback>
          <p:pic>
            <p:nvPicPr>
              <p:cNvPr id="11" name="Entrada de lápiz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882880"/>
                <a:ext cx="516960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3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03" y="1050937"/>
            <a:ext cx="11608993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Arreglos y funciones</a:t>
            </a: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Ejemplo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Hacer cree dos arreglos (A y B), luego, inicialice el arreglo A con números aleatorios entre el 1 y el 20, y finalmente lleve al arreglo B los elementos del arreglo A en orden inverso.</a:t>
            </a:r>
          </a:p>
          <a:p>
            <a:pPr marL="914400" lvl="1" indent="-457200">
              <a:buAutoNum type="arabicPeriod" startAt="2"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4B8C76-5CFC-4365-8EDD-CC6AEE8E02A1}"/>
              </a:ext>
            </a:extLst>
          </p:cNvPr>
          <p:cNvGrpSpPr/>
          <p:nvPr/>
        </p:nvGrpSpPr>
        <p:grpSpPr>
          <a:xfrm>
            <a:off x="546652" y="2726195"/>
            <a:ext cx="6927573" cy="1861607"/>
            <a:chOff x="503583" y="2701643"/>
            <a:chExt cx="6927573" cy="1861607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A41630F-439A-4903-B172-47CBF650AF0B}"/>
                </a:ext>
              </a:extLst>
            </p:cNvPr>
            <p:cNvSpPr txBox="1"/>
            <p:nvPr/>
          </p:nvSpPr>
          <p:spPr>
            <a:xfrm>
              <a:off x="596348" y="3178255"/>
              <a:ext cx="6834808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imprimirVector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V[],int tam)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("[ ");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for(int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tam;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 ", V[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("]\n");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O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9313EB5-282E-4E3B-8288-13D8EFD8C1CA}"/>
                </a:ext>
              </a:extLst>
            </p:cNvPr>
            <p:cNvSpPr txBox="1"/>
            <p:nvPr/>
          </p:nvSpPr>
          <p:spPr>
            <a:xfrm>
              <a:off x="503583" y="2701643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cs typeface="Courier New" panose="02070309020205020404" pitchFamily="49" charset="0"/>
                </a:rPr>
                <a:t>Definicion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659AAAB-8C46-40CA-9658-1DEE64ECE26A}"/>
              </a:ext>
            </a:extLst>
          </p:cNvPr>
          <p:cNvGrpSpPr/>
          <p:nvPr/>
        </p:nvGrpSpPr>
        <p:grpSpPr>
          <a:xfrm>
            <a:off x="543339" y="4713406"/>
            <a:ext cx="6934199" cy="807331"/>
            <a:chOff x="496957" y="4484060"/>
            <a:chExt cx="6934199" cy="807331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2B8653B-5256-4739-8E80-0AB9390E7C45}"/>
                </a:ext>
              </a:extLst>
            </p:cNvPr>
            <p:cNvSpPr txBox="1"/>
            <p:nvPr/>
          </p:nvSpPr>
          <p:spPr>
            <a:xfrm>
              <a:off x="596348" y="5014392"/>
              <a:ext cx="683480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imprimirVector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V[],int tam);</a:t>
              </a:r>
              <a:endParaRPr lang="es-CO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4CED0C9-2F3A-4E30-8468-17EAC3267AF3}"/>
                </a:ext>
              </a:extLst>
            </p:cNvPr>
            <p:cNvSpPr txBox="1"/>
            <p:nvPr/>
          </p:nvSpPr>
          <p:spPr>
            <a:xfrm>
              <a:off x="496957" y="4484060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Declaración</a:t>
              </a:r>
              <a:r>
                <a:rPr lang="en-US" sz="2400" b="1" dirty="0">
                  <a:cs typeface="Courier New" panose="02070309020205020404" pitchFamily="49" charset="0"/>
                </a:rPr>
                <a:t> de la </a:t>
              </a:r>
              <a:r>
                <a:rPr lang="en-US" sz="2400" b="1" dirty="0" err="1">
                  <a:cs typeface="Courier New" panose="02070309020205020404" pitchFamily="49" charset="0"/>
                </a:rPr>
                <a:t>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70499A9-C5F1-49C8-8C35-89A17F574F7C}"/>
              </a:ext>
            </a:extLst>
          </p:cNvPr>
          <p:cNvGrpSpPr/>
          <p:nvPr/>
        </p:nvGrpSpPr>
        <p:grpSpPr>
          <a:xfrm>
            <a:off x="543339" y="5634069"/>
            <a:ext cx="6917634" cy="999867"/>
            <a:chOff x="513522" y="5646252"/>
            <a:chExt cx="6917634" cy="999867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2995791-3B5F-45A4-88AE-1A454CC2A0B6}"/>
                </a:ext>
              </a:extLst>
            </p:cNvPr>
            <p:cNvSpPr txBox="1"/>
            <p:nvPr/>
          </p:nvSpPr>
          <p:spPr>
            <a:xfrm>
              <a:off x="596348" y="6184454"/>
              <a:ext cx="68348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X[] = {1, 2, 3, 4}; 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imprimirVector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4);</a:t>
              </a:r>
              <a:endParaRPr lang="es-CO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B98718F-5A5D-42EF-8B6A-5F9B0BE24741}"/>
                </a:ext>
              </a:extLst>
            </p:cNvPr>
            <p:cNvSpPr txBox="1"/>
            <p:nvPr/>
          </p:nvSpPr>
          <p:spPr>
            <a:xfrm>
              <a:off x="513522" y="5646252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Invocación</a:t>
              </a:r>
              <a:r>
                <a:rPr lang="en-US" sz="2400" b="1" dirty="0">
                  <a:cs typeface="Courier New" panose="02070309020205020404" pitchFamily="49" charset="0"/>
                </a:rPr>
                <a:t>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C07E0B-BD0D-417E-BCBB-27BF205B3619}"/>
              </a:ext>
            </a:extLst>
          </p:cNvPr>
          <p:cNvSpPr txBox="1"/>
          <p:nvPr/>
        </p:nvSpPr>
        <p:spPr>
          <a:xfrm>
            <a:off x="9417347" y="6304232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EF53586-BB91-4413-8170-A4BA38F4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13" y="2438700"/>
            <a:ext cx="3896184" cy="38613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/>
              <p14:cNvContentPartPr/>
              <p14:nvPr/>
            </p14:nvContentPartPr>
            <p14:xfrm>
              <a:off x="743040" y="3276720"/>
              <a:ext cx="3251520" cy="133560"/>
            </p14:xfrm>
          </p:contentPart>
        </mc:Choice>
        <mc:Fallback>
          <p:pic>
            <p:nvPicPr>
              <p:cNvPr id="8" name="Entrada de lápiz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200" y="3213000"/>
                <a:ext cx="32832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/>
              <p14:cNvContentPartPr/>
              <p14:nvPr/>
            </p14:nvContentPartPr>
            <p14:xfrm>
              <a:off x="736560" y="5245200"/>
              <a:ext cx="3435840" cy="197280"/>
            </p14:xfrm>
          </p:contentPart>
        </mc:Choice>
        <mc:Fallback>
          <p:pic>
            <p:nvPicPr>
              <p:cNvPr id="11" name="Entrada de lápiz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720" y="5181480"/>
                <a:ext cx="34675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Entrada de lápiz 15"/>
              <p14:cNvContentPartPr/>
              <p14:nvPr/>
            </p14:nvContentPartPr>
            <p14:xfrm>
              <a:off x="723960" y="6184800"/>
              <a:ext cx="2007000" cy="190800"/>
            </p14:xfrm>
          </p:contentPart>
        </mc:Choice>
        <mc:Fallback>
          <p:pic>
            <p:nvPicPr>
              <p:cNvPr id="16" name="Entrada de lápiz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8120" y="6121440"/>
                <a:ext cx="2038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Entrada de lápiz 18"/>
              <p14:cNvContentPartPr/>
              <p14:nvPr/>
            </p14:nvContentPartPr>
            <p14:xfrm>
              <a:off x="2076480" y="6438960"/>
              <a:ext cx="159120" cy="89280"/>
            </p14:xfrm>
          </p:contentPart>
        </mc:Choice>
        <mc:Fallback>
          <p:pic>
            <p:nvPicPr>
              <p:cNvPr id="19" name="Entrada de lápiz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0640" y="6375240"/>
                <a:ext cx="1908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Entrada de lápiz 20"/>
              <p14:cNvContentPartPr/>
              <p14:nvPr/>
            </p14:nvContentPartPr>
            <p14:xfrm>
              <a:off x="2590920" y="5321160"/>
              <a:ext cx="578160" cy="133920"/>
            </p14:xfrm>
          </p:contentPart>
        </mc:Choice>
        <mc:Fallback>
          <p:pic>
            <p:nvPicPr>
              <p:cNvPr id="21" name="Entrada de lápiz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5080" y="5257800"/>
                <a:ext cx="6098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Entrada de lápiz 21"/>
              <p14:cNvContentPartPr/>
              <p14:nvPr/>
            </p14:nvContentPartPr>
            <p14:xfrm>
              <a:off x="380880" y="3200400"/>
              <a:ext cx="7460640" cy="3277080"/>
            </p14:xfrm>
          </p:contentPart>
        </mc:Choice>
        <mc:Fallback>
          <p:pic>
            <p:nvPicPr>
              <p:cNvPr id="22" name="Entrada de lápiz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20" y="3191040"/>
                <a:ext cx="7479360" cy="32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Entrada de lápiz 22"/>
              <p14:cNvContentPartPr/>
              <p14:nvPr/>
            </p14:nvContentPartPr>
            <p14:xfrm>
              <a:off x="715320" y="5213520"/>
              <a:ext cx="2434680" cy="713160"/>
            </p14:xfrm>
          </p:contentPart>
        </mc:Choice>
        <mc:Fallback>
          <p:pic>
            <p:nvPicPr>
              <p:cNvPr id="23" name="Entrada de lápiz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5960" y="5204160"/>
                <a:ext cx="2453400" cy="7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2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Usando apuntadores para acceder a arreglos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Es posible realizar operaciones matemáticas sobre apuntadores, sin embargo, no todas las operaciones convencionales son posibles. Las operaciones validas sobre estos son: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Añadir o sustraer un entero de un apuntador.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Sustraer un apuntador de otro.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Comparar dos apuntadores.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9A6126A8-FC17-44D3-8F69-06DC1523C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60971"/>
              </p:ext>
            </p:extLst>
          </p:nvPr>
        </p:nvGraphicFramePr>
        <p:xfrm>
          <a:off x="1477616" y="4881867"/>
          <a:ext cx="4267200" cy="102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97473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1783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36031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2474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13709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81828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891801"/>
                    </a:ext>
                  </a:extLst>
                </a:gridCol>
              </a:tblGrid>
              <a:tr h="322938">
                <a:tc gridSpan="7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CO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21094"/>
                  </a:ext>
                </a:extLst>
              </a:tr>
              <a:tr h="322938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27055"/>
                  </a:ext>
                </a:extLst>
              </a:tr>
              <a:tr h="322938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373324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92C0F09-B45F-4EFE-B255-C2709E6710B4}"/>
              </a:ext>
            </a:extLst>
          </p:cNvPr>
          <p:cNvCxnSpPr/>
          <p:nvPr/>
        </p:nvCxnSpPr>
        <p:spPr>
          <a:xfrm flipV="1">
            <a:off x="1974574" y="5486401"/>
            <a:ext cx="0" cy="7421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2D8D023-5209-4119-A870-84BE7EE6025F}"/>
              </a:ext>
            </a:extLst>
          </p:cNvPr>
          <p:cNvCxnSpPr/>
          <p:nvPr/>
        </p:nvCxnSpPr>
        <p:spPr>
          <a:xfrm flipV="1">
            <a:off x="3220279" y="5486401"/>
            <a:ext cx="0" cy="7421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F91B01-6933-4479-8C0D-3825B0C735D7}"/>
              </a:ext>
            </a:extLst>
          </p:cNvPr>
          <p:cNvSpPr txBox="1"/>
          <p:nvPr/>
        </p:nvSpPr>
        <p:spPr>
          <a:xfrm>
            <a:off x="1782416" y="62285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s-CO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982941-E3E3-477E-AFE4-1A3C9075B914}"/>
              </a:ext>
            </a:extLst>
          </p:cNvPr>
          <p:cNvSpPr txBox="1"/>
          <p:nvPr/>
        </p:nvSpPr>
        <p:spPr>
          <a:xfrm>
            <a:off x="2990088" y="623480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s-CO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351AB688-41EB-4EA6-96B1-250B26BC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97024"/>
              </p:ext>
            </p:extLst>
          </p:nvPr>
        </p:nvGraphicFramePr>
        <p:xfrm>
          <a:off x="1436236" y="4077728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v1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graphicFrame>
        <p:nvGraphicFramePr>
          <p:cNvPr id="20" name="Tabla 18">
            <a:extLst>
              <a:ext uri="{FF2B5EF4-FFF2-40B4-BE49-F238E27FC236}">
                <a16:creationId xmlns:a16="http://schemas.microsoft.com/office/drawing/2014/main" id="{4F303FA3-CF44-45B1-9F82-0530E1EE8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60769"/>
              </p:ext>
            </p:extLst>
          </p:nvPr>
        </p:nvGraphicFramePr>
        <p:xfrm>
          <a:off x="2934804" y="4077728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v2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graphicFrame>
        <p:nvGraphicFramePr>
          <p:cNvPr id="21" name="Tabla 18">
            <a:extLst>
              <a:ext uri="{FF2B5EF4-FFF2-40B4-BE49-F238E27FC236}">
                <a16:creationId xmlns:a16="http://schemas.microsoft.com/office/drawing/2014/main" id="{A1CBB582-9D3D-46C0-B01A-83C7FDAE6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85556"/>
              </p:ext>
            </p:extLst>
          </p:nvPr>
        </p:nvGraphicFramePr>
        <p:xfrm>
          <a:off x="4433372" y="4077728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v3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6934201" y="3140741"/>
            <a:ext cx="47177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*p1; *p2;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v1, v2, v3;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A[] = {2, 3, -10, 11, 100, 2, 1};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&amp;A[0];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p2 = &amp;A[2];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*p1 = *p2 + 1;  p1++;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p2 += 2;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*p2 = *p1;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p2 - 1;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v1 = *(p1 - 1) + *(p2 + 1);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v2 = p1 -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v2 = p1 ==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E49DBBC-9AFF-4DCE-A35E-55521483E1F8}"/>
              </a:ext>
            </a:extLst>
          </p:cNvPr>
          <p:cNvSpPr txBox="1"/>
          <p:nvPr/>
        </p:nvSpPr>
        <p:spPr>
          <a:xfrm>
            <a:off x="8884833" y="621727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Enlace</a:t>
            </a:r>
            <a:endParaRPr lang="es-C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/>
              <p14:cNvContentPartPr/>
              <p14:nvPr/>
            </p14:nvContentPartPr>
            <p14:xfrm>
              <a:off x="720360" y="194760"/>
              <a:ext cx="10617840" cy="660312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000" y="185400"/>
                <a:ext cx="10636560" cy="66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8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Usando apuntadores para acceder a arreglos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9A6126A8-FC17-44D3-8F69-06DC1523C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8105"/>
              </p:ext>
            </p:extLst>
          </p:nvPr>
        </p:nvGraphicFramePr>
        <p:xfrm>
          <a:off x="1314884" y="3140741"/>
          <a:ext cx="4267200" cy="102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97473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1783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36031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2474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13709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81828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891801"/>
                    </a:ext>
                  </a:extLst>
                </a:gridCol>
              </a:tblGrid>
              <a:tr h="322938">
                <a:tc gridSpan="7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CO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21094"/>
                  </a:ext>
                </a:extLst>
              </a:tr>
              <a:tr h="322938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27055"/>
                  </a:ext>
                </a:extLst>
              </a:tr>
              <a:tr h="322938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373324"/>
                  </a:ext>
                </a:extLst>
              </a:tr>
            </a:tbl>
          </a:graphicData>
        </a:graphic>
      </p:graphicFrame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351AB688-41EB-4EA6-96B1-250B26BC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5994"/>
              </p:ext>
            </p:extLst>
          </p:nvPr>
        </p:nvGraphicFramePr>
        <p:xfrm>
          <a:off x="1273504" y="2336602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v1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graphicFrame>
        <p:nvGraphicFramePr>
          <p:cNvPr id="20" name="Tabla 18">
            <a:extLst>
              <a:ext uri="{FF2B5EF4-FFF2-40B4-BE49-F238E27FC236}">
                <a16:creationId xmlns:a16="http://schemas.microsoft.com/office/drawing/2014/main" id="{4F303FA3-CF44-45B1-9F82-0530E1EE8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57677"/>
              </p:ext>
            </p:extLst>
          </p:nvPr>
        </p:nvGraphicFramePr>
        <p:xfrm>
          <a:off x="2772072" y="2336602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v2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graphicFrame>
        <p:nvGraphicFramePr>
          <p:cNvPr id="21" name="Tabla 18">
            <a:extLst>
              <a:ext uri="{FF2B5EF4-FFF2-40B4-BE49-F238E27FC236}">
                <a16:creationId xmlns:a16="http://schemas.microsoft.com/office/drawing/2014/main" id="{A1CBB582-9D3D-46C0-B01A-83C7FDAE6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04532"/>
              </p:ext>
            </p:extLst>
          </p:nvPr>
        </p:nvGraphicFramePr>
        <p:xfrm>
          <a:off x="4270640" y="2336602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v3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6934201" y="3140741"/>
            <a:ext cx="47177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*p1; *p2;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v1, v2, v3;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A[] = {2, 3, -10, 11, 100, 2, 1};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&amp;A[0];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p2 = &amp;A[2];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*p1 = *p2 + 1;  p1++;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p2 += 2;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*p2 = *p1;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p2 - 1;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v1 = *(p1 - 1) + *(p2 + 1);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v2 = p1 -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v2 = p1 ==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E49DBBC-9AFF-4DCE-A35E-55521483E1F8}"/>
              </a:ext>
            </a:extLst>
          </p:cNvPr>
          <p:cNvSpPr txBox="1"/>
          <p:nvPr/>
        </p:nvSpPr>
        <p:spPr>
          <a:xfrm>
            <a:off x="8884833" y="621727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Enlace</a:t>
            </a:r>
            <a:endParaRPr lang="es-C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/>
              <p14:cNvContentPartPr/>
              <p14:nvPr/>
            </p14:nvContentPartPr>
            <p14:xfrm>
              <a:off x="147960" y="1725480"/>
              <a:ext cx="10364040" cy="4214160"/>
            </p14:xfrm>
          </p:contentPart>
        </mc:Choice>
        <mc:Fallback>
          <p:pic>
            <p:nvPicPr>
              <p:cNvPr id="8" name="Entrada de lápiz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00" y="1716120"/>
                <a:ext cx="10382760" cy="42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/>
              <p14:cNvContentPartPr/>
              <p14:nvPr/>
            </p14:nvContentPartPr>
            <p14:xfrm>
              <a:off x="1869120" y="6337080"/>
              <a:ext cx="20160" cy="3240"/>
            </p14:xfrm>
          </p:contentPart>
        </mc:Choice>
        <mc:Fallback>
          <p:pic>
            <p:nvPicPr>
              <p:cNvPr id="9" name="Entrada de lápiz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9760" y="6327720"/>
                <a:ext cx="388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5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Ejemplo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Analizar el siguiente código fuente: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954161" y="1806559"/>
            <a:ext cx="471777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4, 5, 6, 7};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*p1 = &amp;A[0];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*p2 = &amp;A[6];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*(p1 + 1) = 3;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*(p2 - 1) = *p2 + *(p1 + 1) + *(p2 - 1);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+= 3;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p2--;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*p1 = *p2;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(p1 != p2) {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(*p1 != *p2) {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("A\n");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("B\n");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p1++;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p2--;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C19612A-9B8D-4CE3-A4F3-23A69B253694}"/>
              </a:ext>
            </a:extLst>
          </p:cNvPr>
          <p:cNvSpPr txBox="1"/>
          <p:nvPr/>
        </p:nvSpPr>
        <p:spPr>
          <a:xfrm>
            <a:off x="2915340" y="597312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Enlace</a:t>
            </a:r>
            <a:endParaRPr lang="es-C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/>
              <p14:cNvContentPartPr/>
              <p14:nvPr/>
            </p14:nvContentPartPr>
            <p14:xfrm>
              <a:off x="727200" y="1266120"/>
              <a:ext cx="10267560" cy="477900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840" y="1256760"/>
                <a:ext cx="10286280" cy="47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1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Accediendo a arrays empleando la notación apuntador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array_hsw">
            <a:extLst>
              <a:ext uri="{FF2B5EF4-FFF2-40B4-BE49-F238E27FC236}">
                <a16:creationId xmlns:a16="http://schemas.microsoft.com/office/drawing/2014/main" id="{222D7D47-84D5-4E11-8FA2-C4A0EEFC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37" y="2499418"/>
            <a:ext cx="1888437" cy="377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4FE55B6D-817B-4D0B-81F0-D13ED3D4B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27284"/>
              </p:ext>
            </p:extLst>
          </p:nvPr>
        </p:nvGraphicFramePr>
        <p:xfrm>
          <a:off x="1630016" y="2346100"/>
          <a:ext cx="5469836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4918">
                  <a:extLst>
                    <a:ext uri="{9D8B030D-6E8A-4147-A177-3AD203B41FA5}">
                      <a16:colId xmlns:a16="http://schemas.microsoft.com/office/drawing/2014/main" val="1621935226"/>
                    </a:ext>
                  </a:extLst>
                </a:gridCol>
                <a:gridCol w="2734918">
                  <a:extLst>
                    <a:ext uri="{9D8B030D-6E8A-4147-A177-3AD203B41FA5}">
                      <a16:colId xmlns:a16="http://schemas.microsoft.com/office/drawing/2014/main" val="425797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b="1" dirty="0"/>
                        <a:t>Notación subíndice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1" dirty="0"/>
                        <a:t>Notación apuntador</a:t>
                      </a:r>
                      <a:endParaRPr lang="es-C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&amp;A[0]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&amp;A[i]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+ i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*A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*(A + i)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0975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ACC105C5-E366-4263-AB3C-9BC259AC977A}"/>
              </a:ext>
            </a:extLst>
          </p:cNvPr>
          <p:cNvSpPr txBox="1"/>
          <p:nvPr/>
        </p:nvSpPr>
        <p:spPr>
          <a:xfrm>
            <a:off x="1855303" y="4861199"/>
            <a:ext cx="20872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5;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a[4];</a:t>
            </a:r>
          </a:p>
          <a:p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a[2] = 5;</a:t>
            </a:r>
            <a:endParaRPr lang="es-CO" sz="1600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00F8E7-22E1-4C9B-B00C-0CA1EF5D4CC3}"/>
              </a:ext>
            </a:extLst>
          </p:cNvPr>
          <p:cNvSpPr txBox="1"/>
          <p:nvPr/>
        </p:nvSpPr>
        <p:spPr>
          <a:xfrm>
            <a:off x="4724397" y="4874451"/>
            <a:ext cx="20872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5;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a[4];</a:t>
            </a:r>
          </a:p>
          <a:p>
            <a:r>
              <a:rPr lang="es-MX" sz="1600" dirty="0" smtClean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*(a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+ 2) = 5;</a:t>
            </a:r>
            <a:endParaRPr lang="es-CO" sz="1600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/>
              <p14:cNvContentPartPr/>
              <p14:nvPr/>
            </p14:nvContentPartPr>
            <p14:xfrm>
              <a:off x="116640" y="1708560"/>
              <a:ext cx="5347440" cy="435996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80" y="1699200"/>
                <a:ext cx="5366160" cy="43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Accediendo a arrays empleando la notación apuntador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398" y="29811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C105C5-E366-4263-AB3C-9BC259AC977A}"/>
              </a:ext>
            </a:extLst>
          </p:cNvPr>
          <p:cNvSpPr txBox="1"/>
          <p:nvPr/>
        </p:nvSpPr>
        <p:spPr>
          <a:xfrm>
            <a:off x="1242381" y="2542918"/>
            <a:ext cx="411149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i++) {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A[i] = i + 1;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D6523F-EEA3-48B8-95D6-727CB1ACEDA6}"/>
              </a:ext>
            </a:extLst>
          </p:cNvPr>
          <p:cNvSpPr txBox="1"/>
          <p:nvPr/>
        </p:nvSpPr>
        <p:spPr>
          <a:xfrm>
            <a:off x="6294782" y="2542918"/>
            <a:ext cx="411149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i++) {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*(A + i) = i + 1;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679C37-22F7-4781-9DA8-317E662CDDDB}"/>
              </a:ext>
            </a:extLst>
          </p:cNvPr>
          <p:cNvSpPr txBox="1"/>
          <p:nvPr/>
        </p:nvSpPr>
        <p:spPr>
          <a:xfrm>
            <a:off x="1242381" y="4347097"/>
            <a:ext cx="411149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A[10], B[10];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0, j = 9;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 &lt; j) {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A[i++] = i;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B[j--] = j;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C46401-10A0-49F8-AF94-65464AA98EEA}"/>
              </a:ext>
            </a:extLst>
          </p:cNvPr>
          <p:cNvSpPr txBox="1"/>
          <p:nvPr/>
        </p:nvSpPr>
        <p:spPr>
          <a:xfrm>
            <a:off x="6294781" y="4347097"/>
            <a:ext cx="411149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A[10], B[10];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0, j = 9;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 &lt; j) {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*(A++) = i;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*(B--) = j;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1344960" y="3378240"/>
              <a:ext cx="6354720" cy="333648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0" y="3368880"/>
                <a:ext cx="6373440" cy="33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06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Accediendo a arrays empleando la notación apuntador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398" y="29811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60AC0A5-D75B-4953-86C6-A08A4FBC2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0874"/>
              </p:ext>
            </p:extLst>
          </p:nvPr>
        </p:nvGraphicFramePr>
        <p:xfrm>
          <a:off x="1113182" y="2672438"/>
          <a:ext cx="10320130" cy="2987040"/>
        </p:xfrm>
        <a:graphic>
          <a:graphicData uri="http://schemas.openxmlformats.org/drawingml/2006/table">
            <a:tbl>
              <a:tblPr/>
              <a:tblGrid>
                <a:gridCol w="1494183">
                  <a:extLst>
                    <a:ext uri="{9D8B030D-6E8A-4147-A177-3AD203B41FA5}">
                      <a16:colId xmlns:a16="http://schemas.microsoft.com/office/drawing/2014/main" val="1554711304"/>
                    </a:ext>
                  </a:extLst>
                </a:gridCol>
                <a:gridCol w="4333460">
                  <a:extLst>
                    <a:ext uri="{9D8B030D-6E8A-4147-A177-3AD203B41FA5}">
                      <a16:colId xmlns:a16="http://schemas.microsoft.com/office/drawing/2014/main" val="1449215462"/>
                    </a:ext>
                  </a:extLst>
                </a:gridCol>
                <a:gridCol w="4492487">
                  <a:extLst>
                    <a:ext uri="{9D8B030D-6E8A-4147-A177-3AD203B41FA5}">
                      <a16:colId xmlns:a16="http://schemas.microsoft.com/office/drawing/2014/main" val="3866425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Notación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Empleando subíndices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Empleando apuntadores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24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Declaración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V[],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V,int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60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Definición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V[],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){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("[ ");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= 0; i &lt;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i++) {       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 ", V[i]);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("]\n");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V,int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("[ ");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= 0; i &lt;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i++) {       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 ", *(V + i));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("]\n");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19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Invocación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A[] = {1, 2, 3}; </a:t>
                      </a: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3);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A[] = {1, 2, 3};</a:t>
                      </a: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3);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1495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BD7111B-3091-4CC7-953A-3A9993B7EDEE}"/>
              </a:ext>
            </a:extLst>
          </p:cNvPr>
          <p:cNvSpPr txBox="1"/>
          <p:nvPr/>
        </p:nvSpPr>
        <p:spPr>
          <a:xfrm>
            <a:off x="5465974" y="567269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Enlace ejemplo</a:t>
            </a:r>
            <a:endParaRPr lang="es-C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/>
              <p14:cNvContentPartPr/>
              <p14:nvPr/>
            </p14:nvContentPartPr>
            <p14:xfrm>
              <a:off x="4730760" y="3098880"/>
              <a:ext cx="686160" cy="101880"/>
            </p14:xfrm>
          </p:contentPart>
        </mc:Choice>
        <mc:Fallback>
          <p:pic>
            <p:nvPicPr>
              <p:cNvPr id="7" name="Entrada de lápiz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4920" y="3035160"/>
                <a:ext cx="7178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/>
              <p14:cNvContentPartPr/>
              <p14:nvPr/>
            </p14:nvContentPartPr>
            <p14:xfrm>
              <a:off x="9156600" y="3130560"/>
              <a:ext cx="591120" cy="44640"/>
            </p14:xfrm>
          </p:contentPart>
        </mc:Choice>
        <mc:Fallback>
          <p:pic>
            <p:nvPicPr>
              <p:cNvPr id="8" name="Entrada de lápiz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40760" y="3067200"/>
                <a:ext cx="622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/>
              <p14:cNvContentPartPr/>
              <p14:nvPr/>
            </p14:nvContentPartPr>
            <p14:xfrm>
              <a:off x="5359320" y="3149640"/>
              <a:ext cx="159120" cy="12960"/>
            </p14:xfrm>
          </p:contentPart>
        </mc:Choice>
        <mc:Fallback>
          <p:pic>
            <p:nvPicPr>
              <p:cNvPr id="9" name="Entrada de lápiz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3480" y="3086280"/>
                <a:ext cx="190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ada de lápiz 9"/>
              <p14:cNvContentPartPr/>
              <p14:nvPr/>
            </p14:nvContentPartPr>
            <p14:xfrm>
              <a:off x="4800600" y="3530520"/>
              <a:ext cx="692640" cy="12960"/>
            </p14:xfrm>
          </p:contentPart>
        </mc:Choice>
        <mc:Fallback>
          <p:pic>
            <p:nvPicPr>
              <p:cNvPr id="10" name="Entrada de lápiz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4760" y="3467160"/>
                <a:ext cx="724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Entrada de lápiz 11"/>
              <p14:cNvContentPartPr/>
              <p14:nvPr/>
            </p14:nvContentPartPr>
            <p14:xfrm>
              <a:off x="4584600" y="4286160"/>
              <a:ext cx="394200" cy="95760"/>
            </p14:xfrm>
          </p:contentPart>
        </mc:Choice>
        <mc:Fallback>
          <p:pic>
            <p:nvPicPr>
              <p:cNvPr id="12" name="Entrada de lápiz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68760" y="4222800"/>
                <a:ext cx="425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Entrada de lápiz 12"/>
              <p14:cNvContentPartPr/>
              <p14:nvPr/>
            </p14:nvContentPartPr>
            <p14:xfrm>
              <a:off x="8902800" y="4146480"/>
              <a:ext cx="800280" cy="6840"/>
            </p14:xfrm>
          </p:contentPart>
        </mc:Choice>
        <mc:Fallback>
          <p:pic>
            <p:nvPicPr>
              <p:cNvPr id="13" name="Entrada de lápiz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86960" y="4083120"/>
                <a:ext cx="831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Entrada de lápiz 13"/>
              <p14:cNvContentPartPr/>
              <p14:nvPr/>
            </p14:nvContentPartPr>
            <p14:xfrm>
              <a:off x="4921200" y="2990880"/>
              <a:ext cx="5512320" cy="2610360"/>
            </p14:xfrm>
          </p:contentPart>
        </mc:Choice>
        <mc:Fallback>
          <p:pic>
            <p:nvPicPr>
              <p:cNvPr id="14" name="Entrada de lápiz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11840" y="2981520"/>
                <a:ext cx="5531040" cy="26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7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a apuntadores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Es posible poner apuntar un apuntador a un apuntador, lo cual se indica con la cantidad de asteriscos colocados en la declaración del apuntador: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1630014" y="2373785"/>
            <a:ext cx="83041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ch;      /*Un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/*Un apuntado a un dato tipo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/*Un apuntador a un apuntador a un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ptr_to_ptr">
            <a:extLst>
              <a:ext uri="{FF2B5EF4-FFF2-40B4-BE49-F238E27FC236}">
                <a16:creationId xmlns:a16="http://schemas.microsoft.com/office/drawing/2014/main" id="{896AAD02-05D9-4BA9-9AB6-82234FAD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5" y="3332144"/>
            <a:ext cx="8304143" cy="33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/>
              <p14:cNvContentPartPr/>
              <p14:nvPr/>
            </p14:nvContentPartPr>
            <p14:xfrm>
              <a:off x="792000" y="3552120"/>
              <a:ext cx="10188000" cy="205056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640" y="3542760"/>
                <a:ext cx="10206720" cy="20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5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¿Qué es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Un apuntador es una variable que almacena una </a:t>
            </a:r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dirección de memoria y no un valor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 como ocurre en el caso de las variables normales. </a:t>
            </a:r>
            <a:endParaRPr lang="es-CO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006F4D-9D67-4ECD-A49A-A0421A6C71DE}"/>
              </a:ext>
            </a:extLst>
          </p:cNvPr>
          <p:cNvSpPr txBox="1"/>
          <p:nvPr/>
        </p:nvSpPr>
        <p:spPr>
          <a:xfrm>
            <a:off x="995557" y="3932507"/>
            <a:ext cx="174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*p;</a:t>
            </a:r>
            <a:b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1000;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3C2AD39-087C-426C-9DDE-824F8314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00" y="2945536"/>
            <a:ext cx="311769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BFD52B4-D12F-4037-B02D-BAA6E552676F}"/>
              </a:ext>
            </a:extLst>
          </p:cNvPr>
          <p:cNvSpPr txBox="1"/>
          <p:nvPr/>
        </p:nvSpPr>
        <p:spPr>
          <a:xfrm>
            <a:off x="6780197" y="4001294"/>
            <a:ext cx="174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p;</a:t>
            </a:r>
            <a:b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1000;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AD57B9-3506-4A37-B8B3-FBF3FA7A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10" y="2945536"/>
            <a:ext cx="3117698" cy="28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E9DD9B4-4A5F-4BAA-A5AD-65C35E755C75}"/>
              </a:ext>
            </a:extLst>
          </p:cNvPr>
          <p:cNvSpPr txBox="1"/>
          <p:nvPr/>
        </p:nvSpPr>
        <p:spPr>
          <a:xfrm>
            <a:off x="1002197" y="5915353"/>
            <a:ext cx="4436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: Supóngase que </a:t>
            </a:r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el apuntador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 se guarda en la posición 500.</a:t>
            </a:r>
            <a:endParaRPr lang="es-CO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133877-B164-482B-85D6-7555E57784BE}"/>
              </a:ext>
            </a:extLst>
          </p:cNvPr>
          <p:cNvSpPr txBox="1"/>
          <p:nvPr/>
        </p:nvSpPr>
        <p:spPr>
          <a:xfrm>
            <a:off x="7012056" y="5885814"/>
            <a:ext cx="42887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: Supóngase que la </a:t>
            </a:r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variable p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 se guarda en posición 500.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8983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a apuntadores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Inicialización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1630016" y="2114897"/>
            <a:ext cx="83041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&amp;ch; /*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Inicializacion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 apuntador*/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Inicializacion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 apuntador al apuntador*/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9" name="Picture 3" descr="ptr_to_ptr__mem_2_3">
            <a:extLst>
              <a:ext uri="{FF2B5EF4-FFF2-40B4-BE49-F238E27FC236}">
                <a16:creationId xmlns:a16="http://schemas.microsoft.com/office/drawing/2014/main" id="{F086745E-4D72-491D-B135-3CE5315D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49" y="2846009"/>
            <a:ext cx="8753475" cy="39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/>
              <p14:cNvContentPartPr/>
              <p14:nvPr/>
            </p14:nvContentPartPr>
            <p14:xfrm>
              <a:off x="1258920" y="2595600"/>
              <a:ext cx="7652160" cy="291528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560" y="2586240"/>
                <a:ext cx="7670880" cy="29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8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a apuntadores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Inicialización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9" name="Picture 3" descr="ptr_to_ptr__mem_2_3">
            <a:extLst>
              <a:ext uri="{FF2B5EF4-FFF2-40B4-BE49-F238E27FC236}">
                <a16:creationId xmlns:a16="http://schemas.microsoft.com/office/drawing/2014/main" id="{F086745E-4D72-491D-B135-3CE5315D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49" y="1429636"/>
            <a:ext cx="5671514" cy="253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8CFBE61-7A9E-4751-9323-DCDA389B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0057"/>
              </p:ext>
            </p:extLst>
          </p:nvPr>
        </p:nvGraphicFramePr>
        <p:xfrm>
          <a:off x="596348" y="2104800"/>
          <a:ext cx="5208104" cy="2362200"/>
        </p:xfrm>
        <a:graphic>
          <a:graphicData uri="http://schemas.openxmlformats.org/drawingml/2006/table">
            <a:tbl>
              <a:tblPr/>
              <a:tblGrid>
                <a:gridCol w="2783030">
                  <a:extLst>
                    <a:ext uri="{9D8B030D-6E8A-4147-A177-3AD203B41FA5}">
                      <a16:colId xmlns:a16="http://schemas.microsoft.com/office/drawing/2014/main" val="1459735848"/>
                    </a:ext>
                  </a:extLst>
                </a:gridCol>
                <a:gridCol w="2425074">
                  <a:extLst>
                    <a:ext uri="{9D8B030D-6E8A-4147-A177-3AD203B41FA5}">
                      <a16:colId xmlns:a16="http://schemas.microsoft.com/office/drawing/2014/main" val="3718328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1" dirty="0">
                          <a:effectLst/>
                        </a:rPr>
                        <a:t>Item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1" dirty="0">
                          <a:effectLst/>
                        </a:rPr>
                        <a:t>Equivalencia en código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0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dirty="0">
                          <a:effectLst/>
                        </a:rPr>
                        <a:t>Lugar de memoria accedido (variable ch)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 = 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pch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**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ppch</a:t>
                      </a:r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0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dirty="0">
                          <a:effectLst/>
                        </a:rPr>
                        <a:t>Dirección de la variable ch (&amp;ch)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&amp;ch =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pch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ppch</a:t>
                      </a:r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7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dirty="0">
                          <a:effectLst/>
                        </a:rPr>
                        <a:t>Dirección de memoria del apuntador (&amp;</a:t>
                      </a:r>
                      <a:r>
                        <a:rPr lang="es-MX" sz="1600" dirty="0" err="1">
                          <a:effectLst/>
                        </a:rPr>
                        <a:t>pch</a:t>
                      </a:r>
                      <a:r>
                        <a:rPr lang="es-MX" sz="1600" dirty="0">
                          <a:effectLst/>
                        </a:rPr>
                        <a:t>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&amp;pch = ppch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03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>
                          <a:effectLst/>
                        </a:rPr>
                        <a:t>Dirección de memoria del apuntador al apuntador (&amp;ppch)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ppch</a:t>
                      </a:r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73325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05D8A382-042E-4461-8D75-7CEE677FEE61}"/>
              </a:ext>
            </a:extLst>
          </p:cNvPr>
          <p:cNvSpPr txBox="1"/>
          <p:nvPr/>
        </p:nvSpPr>
        <p:spPr>
          <a:xfrm>
            <a:off x="596348" y="4904168"/>
            <a:ext cx="520810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000000"/>
                </a:solidFill>
                <a:effectLst/>
              </a:rPr>
              <a:t>Aplicando la tabla de equivalencia a la figura</a:t>
            </a:r>
          </a:p>
          <a:p>
            <a:pPr marL="342900" indent="-342900" algn="l">
              <a:buAutoNum type="arabicPeriod"/>
            </a:pP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 = *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**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?</a:t>
            </a:r>
          </a:p>
          <a:p>
            <a:pPr marL="342900" indent="-342900" algn="l">
              <a:buAutoNum type="arabicPeriod"/>
            </a:pP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&amp;ch = 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0xFFF000BCC</a:t>
            </a:r>
          </a:p>
          <a:p>
            <a:pPr marL="342900" indent="-342900" algn="l">
              <a:buAutoNum type="arabicPeriod"/>
            </a:pP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0xFFF000BD0</a:t>
            </a:r>
          </a:p>
          <a:p>
            <a:pPr marL="342900" indent="-342900" algn="l">
              <a:buAutoNum type="arabicPeriod"/>
            </a:pP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0xFFF000BD8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2CF461C-5B69-4BEF-80DB-E04C4592B052}"/>
              </a:ext>
            </a:extLst>
          </p:cNvPr>
          <p:cNvSpPr txBox="1"/>
          <p:nvPr/>
        </p:nvSpPr>
        <p:spPr>
          <a:xfrm>
            <a:off x="5956850" y="4027812"/>
            <a:ext cx="591709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000000"/>
                </a:solidFill>
                <a:effectLst/>
              </a:rPr>
              <a:t>Formas de modificar ch</a:t>
            </a:r>
          </a:p>
          <a:p>
            <a:pPr marL="342900" indent="-342900" algn="l">
              <a:buAutoNum type="arabicPeriod"/>
            </a:pPr>
            <a:r>
              <a:rPr lang="es-CO" sz="1600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Helvetica Neue"/>
              </a:rPr>
              <a:t>odificando la variable directamente:</a:t>
            </a:r>
          </a:p>
          <a:p>
            <a:pPr algn="l"/>
            <a:endParaRPr lang="es-CO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endParaRPr lang="es-CO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r>
              <a:rPr lang="es-MX" sz="1600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Helvetica Neue"/>
              </a:rPr>
              <a:t>odificando la variable por medio del apuntador:</a:t>
            </a:r>
          </a:p>
          <a:p>
            <a:pPr marL="342900" indent="-342900" algn="l">
              <a:buAutoNum type="arabicPeriod"/>
            </a:pPr>
            <a:endParaRPr lang="es-MX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endParaRPr lang="es-MX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r>
              <a:rPr lang="es-MX" sz="1600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Helvetica Neue"/>
              </a:rPr>
              <a:t>odificando la variable por medio del apuntador al apuntador</a:t>
            </a:r>
            <a:endParaRPr lang="es-CO" sz="1600" b="0" i="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FD501F7-8184-4F04-BE75-E87FBE130FD4}"/>
              </a:ext>
            </a:extLst>
          </p:cNvPr>
          <p:cNvSpPr txBox="1"/>
          <p:nvPr/>
        </p:nvSpPr>
        <p:spPr>
          <a:xfrm>
            <a:off x="8037442" y="4628045"/>
            <a:ext cx="13716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 = 'A';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F94DB-FE90-4819-882E-3CB55E29FDA8}"/>
              </a:ext>
            </a:extLst>
          </p:cNvPr>
          <p:cNvSpPr txBox="1"/>
          <p:nvPr/>
        </p:nvSpPr>
        <p:spPr>
          <a:xfrm>
            <a:off x="7914859" y="5411999"/>
            <a:ext cx="16167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EEB16C1-8154-4B33-9DDC-CAB7C28B9BC4}"/>
              </a:ext>
            </a:extLst>
          </p:cNvPr>
          <p:cNvSpPr txBox="1"/>
          <p:nvPr/>
        </p:nvSpPr>
        <p:spPr>
          <a:xfrm>
            <a:off x="7914859" y="6376332"/>
            <a:ext cx="17956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9D7ED-DE6F-462B-8C16-2D0CFB85613C}"/>
              </a:ext>
            </a:extLst>
          </p:cNvPr>
          <p:cNvSpPr txBox="1"/>
          <p:nvPr/>
        </p:nvSpPr>
        <p:spPr>
          <a:xfrm>
            <a:off x="7794498" y="335836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3"/>
              </a:rPr>
              <a:t>Enlace ejemplo</a:t>
            </a:r>
            <a:endParaRPr lang="es-C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trada de lápiz 3"/>
              <p14:cNvContentPartPr/>
              <p14:nvPr/>
            </p14:nvContentPartPr>
            <p14:xfrm>
              <a:off x="3467160" y="1447920"/>
              <a:ext cx="6737760" cy="504216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7800" y="1438560"/>
                <a:ext cx="675648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0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genéricos y casts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Un apuntador genérico o void pointer es un tipo especial de apuntador que puede apuntar a cualquier tipo de dato. 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Su única limitación es que el dato apuntado no puede ser desreferenciado directamente (el operador * no puede ser usado en este tipo de apuntadores)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Para referencias una variable apuntada por un apuntador genérico es necesario hacer un casting al un tipo de dato de la variable.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77A5E2-0822-428E-9D10-42C5BF478E2A}"/>
              </a:ext>
            </a:extLst>
          </p:cNvPr>
          <p:cNvSpPr txBox="1"/>
          <p:nvPr/>
        </p:nvSpPr>
        <p:spPr>
          <a:xfrm>
            <a:off x="3048000" y="3866497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*((tipo *)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2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genéricos y casts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Ejemplo: Analice y comprenda los siguientes códigos.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77A5E2-0822-428E-9D10-42C5BF478E2A}"/>
              </a:ext>
            </a:extLst>
          </p:cNvPr>
          <p:cNvSpPr txBox="1"/>
          <p:nvPr/>
        </p:nvSpPr>
        <p:spPr>
          <a:xfrm>
            <a:off x="657638" y="2274838"/>
            <a:ext cx="50755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 = 3.1415;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 = %d\n", *((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 = %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\n", *((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7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genéricos y casts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Ejemplo: Analice y comprenda los siguientes códigos.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EDF9AD-6981-44C4-9657-CFD40559DF46}"/>
              </a:ext>
            </a:extLst>
          </p:cNvPr>
          <p:cNvSpPr txBox="1"/>
          <p:nvPr/>
        </p:nvSpPr>
        <p:spPr>
          <a:xfrm>
            <a:off x="477079" y="2208588"/>
            <a:ext cx="536713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*b);</a:t>
            </a: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*b);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 = 'w', x = 'a';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= 2.3, z = -0.5;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("---- Caracteres ----\n");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("Antes: w = %c, x = %c\n", w, x);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(&amp;w, &amp;x);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Despues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 = %c, x = %c\n", w, x);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("---- Reales ----\n");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("Antes: y = %.2f, z = %.2f\n", y, z);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(&amp;y, &amp;z);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Despues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y = %.2f, z = %.2f\n", y, z);  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87BFB8-B696-4148-829F-0BBD6E8A086E}"/>
              </a:ext>
            </a:extLst>
          </p:cNvPr>
          <p:cNvSpPr txBox="1"/>
          <p:nvPr/>
        </p:nvSpPr>
        <p:spPr>
          <a:xfrm>
            <a:off x="6251713" y="2208588"/>
            <a:ext cx="5102086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6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F529D1DC-1DD6-489E-80DD-4D4BC943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43" y="821635"/>
            <a:ext cx="5350565" cy="53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9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D606-E084-46B1-8215-917609D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Bibliografía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2FC7-A1C2-4A49-936E-02FABADF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293"/>
            <a:ext cx="10515600" cy="5204307"/>
          </a:xfrm>
        </p:spPr>
        <p:txBody>
          <a:bodyPr>
            <a:normAutofit fontScale="77500" lnSpcReduction="20000"/>
          </a:bodyPr>
          <a:lstStyle/>
          <a:p>
            <a:r>
              <a:rPr lang="es-CO" sz="1900" dirty="0"/>
              <a:t>Apuntadores y arreglos (</a:t>
            </a:r>
            <a:r>
              <a:rPr lang="es-CO" sz="1900" dirty="0">
                <a:hlinkClick r:id="rId2"/>
              </a:rPr>
              <a:t>link</a:t>
            </a:r>
            <a:r>
              <a:rPr lang="es-CO" sz="1900" dirty="0"/>
              <a:t>)</a:t>
            </a:r>
          </a:p>
          <a:p>
            <a:r>
              <a:rPr lang="es-CO" sz="1900" dirty="0">
                <a:hlinkClick r:id="rId3"/>
              </a:rPr>
              <a:t>https://www.programiz.com/c-programming/c-pointers</a:t>
            </a:r>
            <a:endParaRPr lang="es-CO" sz="1900" dirty="0"/>
          </a:p>
          <a:p>
            <a:r>
              <a:rPr lang="es-CO" sz="1900" dirty="0">
                <a:hlinkClick r:id="rId4"/>
              </a:rPr>
              <a:t>https://www.tutorialspoint.com/cprogramming/c_pointers.htm</a:t>
            </a:r>
            <a:endParaRPr lang="es-CO" sz="1900" dirty="0"/>
          </a:p>
          <a:p>
            <a:r>
              <a:rPr lang="es-CO" sz="1900" dirty="0">
                <a:hlinkClick r:id="rId5"/>
              </a:rPr>
              <a:t>https://www.guru99.com/c-pointers.html</a:t>
            </a:r>
            <a:endParaRPr lang="es-CO" sz="1900" dirty="0"/>
          </a:p>
          <a:p>
            <a:r>
              <a:rPr lang="es-CO" sz="1900" dirty="0">
                <a:hlinkClick r:id="rId6"/>
              </a:rPr>
              <a:t>https://beginnersbook.com/2014/01/c-pointers/</a:t>
            </a:r>
            <a:endParaRPr lang="es-CO" sz="1900" dirty="0"/>
          </a:p>
          <a:p>
            <a:r>
              <a:rPr lang="es-CO" sz="1900" dirty="0">
                <a:hlinkClick r:id="rId7"/>
              </a:rPr>
              <a:t>http://cslibrary.stanford.edu/102/PointersAndMemory.pdf</a:t>
            </a:r>
            <a:endParaRPr lang="es-CO" sz="1900" dirty="0"/>
          </a:p>
          <a:p>
            <a:r>
              <a:rPr lang="es-CO" sz="1900" dirty="0">
                <a:hlinkClick r:id="rId8"/>
              </a:rPr>
              <a:t>https://learn.saylor.org/mod/page/view.php?id=18962</a:t>
            </a:r>
            <a:endParaRPr lang="es-CO" sz="1900" dirty="0"/>
          </a:p>
          <a:p>
            <a:r>
              <a:rPr lang="es-CO" sz="1900" dirty="0">
                <a:hlinkClick r:id="rId9"/>
              </a:rPr>
              <a:t>https://pdos.csail.mit.edu/6.828/2014/readings/pointers.pdf</a:t>
            </a:r>
            <a:endParaRPr lang="es-CO" sz="1900" dirty="0"/>
          </a:p>
          <a:p>
            <a:r>
              <a:rPr lang="es-CO" sz="1900" dirty="0">
                <a:hlinkClick r:id="rId10"/>
              </a:rPr>
              <a:t>https://ocw.mit.edu/courses/electrical-engineering-and-computer-science/6-096-introduction-to-c-january-iap-2011/lecture-notes/MIT6_096IAP11_lec05.pdf</a:t>
            </a:r>
            <a:endParaRPr lang="es-CO" sz="1900" dirty="0"/>
          </a:p>
          <a:p>
            <a:r>
              <a:rPr lang="es-CO" sz="1900" dirty="0">
                <a:hlinkClick r:id="rId11"/>
              </a:rPr>
              <a:t>https://web.mit.edu/10.001/Web/Course_Notes/c_Notes/pointers.pdf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2"/>
              </a:rPr>
              <a:t>https://ocw.mit.edu/courses/electrical-engineering-and-computer-science/6-087-practical-programming-in-c-january-iap-2010/lecture-notes/</a:t>
            </a:r>
            <a:endParaRPr lang="es-CO" sz="1900" dirty="0"/>
          </a:p>
          <a:p>
            <a:r>
              <a:rPr lang="es-CO" sz="1900" dirty="0">
                <a:hlinkClick r:id="rId13"/>
              </a:rPr>
              <a:t>https://ocw.mit.edu/courses/electrical-engineering-and-computer-science/6-087-practical-programming-in-c-january-iap-2010/lecture-notes/MIT6_087IAP10_lec05.pdf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4"/>
              </a:rPr>
              <a:t>http://cs3210.cc.gatech.edu/l/tut02.pdf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5"/>
              </a:rPr>
              <a:t>http://hamblen.ece.gatech.edu/2036/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6"/>
              </a:rPr>
              <a:t>http://www.icc.gatech.edu/files/syllabus/undergrad/CS-2110_Syllabus.pdf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7"/>
              </a:rPr>
              <a:t>https://colorcomputerarchive.com/repo/Documents/Manuals/Programming/</a:t>
            </a:r>
            <a:r>
              <a:rPr lang="es-CO" sz="1900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422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Un apuntador se declara de la siguiente manera (las cosas que se encuentran entre corchetes son opcionales):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Donde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Tipo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Tipo de dato al cual se desea apuntar, puede ser un tipo de dato simple (char, int, etc.) o un tipo de dato complejo como una estructura).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Modificadores del tipo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Puede contener cualquier combinación de los modificadores de tipo const, volatile y restrict.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Nombre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Nombre del apuntador.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Valor inicial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Valor inicial del apuntador.</a:t>
            </a:r>
          </a:p>
          <a:p>
            <a:endParaRPr lang="es-CO" sz="3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3059CA-06F5-4908-A4D7-012EA191AB63}"/>
              </a:ext>
            </a:extLst>
          </p:cNvPr>
          <p:cNvSpPr txBox="1"/>
          <p:nvPr/>
        </p:nvSpPr>
        <p:spPr>
          <a:xfrm>
            <a:off x="1524000" y="2598291"/>
            <a:ext cx="8799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lang="es-CO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modificadores_del_tipo</a:t>
            </a:r>
            <a:r>
              <a:rPr lang="es-CO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lang="es-C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[=valor inicial]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47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Ejemplo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00FC75-2451-41D3-A321-2D3EA76CA79D}"/>
              </a:ext>
            </a:extLst>
          </p:cNvPr>
          <p:cNvSpPr txBox="1"/>
          <p:nvPr/>
        </p:nvSpPr>
        <p:spPr>
          <a:xfrm>
            <a:off x="2374255" y="2545457"/>
            <a:ext cx="280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*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C651C9-8242-42D4-81A2-5340FF04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05" y="1930155"/>
            <a:ext cx="4244194" cy="37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01E6B36-2BF5-4BFF-9897-F02D8DC95D4B}"/>
              </a:ext>
            </a:extLst>
          </p:cNvPr>
          <p:cNvSpPr txBox="1"/>
          <p:nvPr/>
        </p:nvSpPr>
        <p:spPr>
          <a:xfrm>
            <a:off x="188842" y="5925175"/>
            <a:ext cx="99755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El tamaño de una variables short es de 2 bytes.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El tamaño de una variable tipo apuntador es de 4 bytes.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En el dibujo del mapa de memoria cada dirección aumenta de 1 en 1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C15F406-02F6-4A75-A416-9A2650E4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34621"/>
              </p:ext>
            </p:extLst>
          </p:nvPr>
        </p:nvGraphicFramePr>
        <p:xfrm>
          <a:off x="1573096" y="3547180"/>
          <a:ext cx="4404691" cy="1630680"/>
        </p:xfrm>
        <a:graphic>
          <a:graphicData uri="http://schemas.openxmlformats.org/drawingml/2006/table">
            <a:tbl>
              <a:tblPr/>
              <a:tblGrid>
                <a:gridCol w="1020417">
                  <a:extLst>
                    <a:ext uri="{9D8B030D-6E8A-4147-A177-3AD203B41FA5}">
                      <a16:colId xmlns:a16="http://schemas.microsoft.com/office/drawing/2014/main" val="3521141555"/>
                    </a:ext>
                  </a:extLst>
                </a:gridCol>
                <a:gridCol w="2390745">
                  <a:extLst>
                    <a:ext uri="{9D8B030D-6E8A-4147-A177-3AD203B41FA5}">
                      <a16:colId xmlns:a16="http://schemas.microsoft.com/office/drawing/2014/main" val="1461888031"/>
                    </a:ext>
                  </a:extLst>
                </a:gridCol>
                <a:gridCol w="993529">
                  <a:extLst>
                    <a:ext uri="{9D8B030D-6E8A-4147-A177-3AD203B41FA5}">
                      <a16:colId xmlns:a16="http://schemas.microsoft.com/office/drawing/2014/main" val="3595408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Expresión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Significado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Valor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26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Contenido de 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7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&amp;i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Dirección de 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103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3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Contenido del apuntador 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103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4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&amp;p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Dirección del apuntador 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106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91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Ejemplo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00FC75-2451-41D3-A321-2D3EA76CA79D}"/>
              </a:ext>
            </a:extLst>
          </p:cNvPr>
          <p:cNvSpPr txBox="1"/>
          <p:nvPr/>
        </p:nvSpPr>
        <p:spPr>
          <a:xfrm>
            <a:off x="1018623" y="2369495"/>
            <a:ext cx="280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*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C651C9-8242-42D4-81A2-5340FF04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29" y="2256786"/>
            <a:ext cx="4442598" cy="39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ar_mem">
            <a:extLst>
              <a:ext uri="{FF2B5EF4-FFF2-40B4-BE49-F238E27FC236}">
                <a16:creationId xmlns:a16="http://schemas.microsoft.com/office/drawing/2014/main" id="{F6BE8A48-DBCE-48A4-AE0A-4C39E768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94" y="3756188"/>
            <a:ext cx="5342006" cy="24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Operadores involucrados</a:t>
            </a:r>
          </a:p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Operador *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Declaración de una variable tipo apuntador.</a:t>
            </a: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2.  Desrefencia.</a:t>
            </a:r>
          </a:p>
          <a:p>
            <a:pPr marL="457200" lvl="1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Operador &amp;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Referencia.</a:t>
            </a: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5D5B21-CE73-4744-BBD4-9EE7F6EDA78A}"/>
              </a:ext>
            </a:extLst>
          </p:cNvPr>
          <p:cNvSpPr txBox="1"/>
          <p:nvPr/>
        </p:nvSpPr>
        <p:spPr>
          <a:xfrm>
            <a:off x="1485886" y="3097695"/>
            <a:ext cx="2410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*p = &amp;i;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E36B08-7626-4E63-87B3-AF1F0BC39083}"/>
              </a:ext>
            </a:extLst>
          </p:cNvPr>
          <p:cNvSpPr txBox="1"/>
          <p:nvPr/>
        </p:nvSpPr>
        <p:spPr>
          <a:xfrm>
            <a:off x="1512391" y="4424024"/>
            <a:ext cx="198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13;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D413F0-FC0E-4343-935C-DF66E3AB3034}"/>
              </a:ext>
            </a:extLst>
          </p:cNvPr>
          <p:cNvSpPr txBox="1"/>
          <p:nvPr/>
        </p:nvSpPr>
        <p:spPr>
          <a:xfrm>
            <a:off x="1552146" y="5974185"/>
            <a:ext cx="198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&amp;j;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4076700" y="3238157"/>
            <a:ext cx="3145735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i, j = 13;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1</a:t>
            </a:r>
            <a:endParaRPr lang="es-CO" sz="20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2</a:t>
            </a:r>
          </a:p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(&amp;): 1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&amp;j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5058"/>
              </p:ext>
            </p:extLst>
          </p:nvPr>
        </p:nvGraphicFramePr>
        <p:xfrm>
          <a:off x="7820439" y="2397104"/>
          <a:ext cx="400298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2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Operadores involucrados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869673" y="3065879"/>
            <a:ext cx="3145735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i, j = 13;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1</a:t>
            </a:r>
            <a:endParaRPr lang="es-CO" sz="20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2</a:t>
            </a:r>
          </a:p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(&amp;): 1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&amp;j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/>
        </p:nvGraphicFramePr>
        <p:xfrm>
          <a:off x="7820439" y="2397104"/>
          <a:ext cx="400298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7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Ejemplo</a:t>
            </a: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790160" y="2910171"/>
            <a:ext cx="221808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i, j;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5;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5926"/>
              </p:ext>
            </p:extLst>
          </p:nvPr>
        </p:nvGraphicFramePr>
        <p:xfrm>
          <a:off x="7711937" y="1853765"/>
          <a:ext cx="400298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15523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F195A0-9A7D-42E5-B862-EAB574B5FB78}"/>
              </a:ext>
            </a:extLst>
          </p:cNvPr>
          <p:cNvSpPr txBox="1"/>
          <p:nvPr/>
        </p:nvSpPr>
        <p:spPr>
          <a:xfrm>
            <a:off x="1282975" y="4334326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720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3133</Words>
  <Application>Microsoft Office PowerPoint</Application>
  <PresentationFormat>Panorámica</PresentationFormat>
  <Paragraphs>866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Helvetica Neue</vt:lpstr>
      <vt:lpstr>Tema de Office</vt:lpstr>
      <vt:lpstr>SISTEMAS OPERATIVOS</vt:lpstr>
      <vt:lpstr>¿Qué sucede cuando se declara una variable?</vt:lpstr>
      <vt:lpstr>¿Qué es un apuntador?</vt:lpstr>
      <vt:lpstr>¿Cómo se declara un apuntador?</vt:lpstr>
      <vt:lpstr>¿Cómo se declara un apuntador?</vt:lpstr>
      <vt:lpstr>¿Cómo se declara un apuntador?</vt:lpstr>
      <vt:lpstr>Manipulación de memoria mediante apuntadores</vt:lpstr>
      <vt:lpstr>Manipulación de memoria mediante apuntadores</vt:lpstr>
      <vt:lpstr>Manipulación de memoria mediante apuntadores</vt:lpstr>
      <vt:lpstr>Manipulación de memoria mediante apuntadores</vt:lpstr>
      <vt:lpstr>Apuntadores y funciones</vt:lpstr>
      <vt:lpstr>Apuntadores y funciones</vt:lpstr>
      <vt:lpstr>Apuntadores y funciones</vt:lpstr>
      <vt:lpstr>Apuntadores y funciones</vt:lpstr>
      <vt:lpstr>Apuntadores y funciones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HENRY ALBERTO ARCILA RAMIREZ</dc:creator>
  <cp:lastModifiedBy>Universidad de Medellin</cp:lastModifiedBy>
  <cp:revision>37</cp:revision>
  <dcterms:created xsi:type="dcterms:W3CDTF">2021-07-25T03:30:10Z</dcterms:created>
  <dcterms:modified xsi:type="dcterms:W3CDTF">2021-09-14T12:55:06Z</dcterms:modified>
</cp:coreProperties>
</file>