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89" r:id="rId12"/>
    <p:sldId id="277" r:id="rId13"/>
    <p:sldId id="278" r:id="rId14"/>
    <p:sldId id="279" r:id="rId15"/>
    <p:sldId id="280" r:id="rId16"/>
    <p:sldId id="290" r:id="rId17"/>
    <p:sldId id="291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66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14:17.72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17362 3616 0,'0'0'0,"0"0"16,0 0-16,0 0 16,0 0-16,0 0 15,0 0-15,0 0 16,0 0-16,0 0 15,0 0-15,0 0 16,0 0-16,0 0 16,0 0-16,0 0 0,0 0 15,0 0-15,0 0 16,0 0-16,0 0 16,0 0-16,0 0 15,0 0-15,0 0 16,0 0-16,0 0 15,0 0-15,0 0 16,0 0-16,14 2 0,10-2 16,12 3-16,-1 0 15,-3 0-15,1-3 16,-1 0-16,2 0 16,-1 0-16,2 0 15,0 3-15,-35-3 16,39-3-16,6 3 15,-45 0-15,47 0 0,-47 0 16,50 3-16,19-3 16,-69 0-16,64 2 15,2-2-15,-66 0 16,65 0-16,-65 0 16,68 0-16,-68 0 15,75 0-15,-75 0 16,73-2-16,2 4 0,-75-2 15,70 0 1,-70 0-16,76 3 16,-9-3-16,-67 0 0,72 4 15,-72-4-15,70-4 16,1 4-16,-71 0 16,72 0-16,-72 0 15,70 0-15,-70 0 16,76 0-16,-76 0 0,76-3 15,-76 3-15,78-2 16,-78 2-16,79 0 16,-79 0-16,81 0 15,-81 0-15,79 0 16,-79 0 0,81 0-16,-81 0 0,80 0 15,-6-3-15,-4 0 16,-70 3-16,69 0 15,-4 0-15,-65 0 0,65 0 16,-65 0-16,72-3 16,-72 3-16,74-3 15,-3 1-15,-3-2 16,-9-2-16,1 3 16,-60 3-16,59-3 15,3-3-15,-2 3 0,-4 3 16,-1-3-16,-1 0 15,-54 3-15,59-3 16,-59 3-16,63-2 16,-63 2-16,71-4 15,3 1-15,-74 3 16,77-2-16,-77 2 16,77 0-16,3-3 0,-3 3 15,-8 0-15,-5 0 16,-5-4-16,-59 4 15,66 0-15,-1 0 16,-65 0-16,72 0 16,-1-2-16,0 2 15,-2 0-15,-8 0 16,-61 0-16,69 0 16,1 0-16,-70 0 0,79-3 15,-3 0-15,-1 3 16,-5-3-16,2 3 15,-72 0-15,70 0 16,4-3-16,1-1 16,-4 4-16,-5-2 15,-2-1-15,-2 3 0,-2 0 16,2 0-16,-2 0 16,2-3-16,0 3 15,1-3 1,-1 0-16,2-1 0,-1 4 15,-1-2-15,1 2 16,2-3-16,2 0 16,-4 3-16,-1 0 15,1 0-15,2 0 0,0 3 16,4-3-16,-5 3 16,-1-1-16,2-2 15,0 0-15,0 0 16,4 0-16,-1 0 15,0-2-15,0 2 16,0 0-16,1 0 0,-1-3 16,0 0-16,3 0 15,1 0-15,-2 1 16,4-2-16,-2 1 16,2-1-16,0 2 15,3-1-15,-6 0 16,4 0-16,1-3 15,-2 0-15,1 3 16,-2 1-16,2-5 0,1 2 16,-3 1-16,0-4 15,5 2 1,-5-3-16,8 3 0,-5 0 16,8 3-16,-5-3 15,-1 0-15,1 4 16,-2-4-16,0 0 15,0-3-15,2 3 16,-3 3-16,-2-3 0,0 0 16,0-2-16,-2 1 15,-1 2-15,-3-1 16,2 0-16,3 0 16,-6 4-16,5-8 15,-5 4-15,0 3 16,0-3-16,-2-3 15,-2 7-15,-4-5 16,-3 4-16,0 0 0,-2-3 16,2 6-16,-56 0 15,54-2-15,-54 2 16,62 0-16,-62 0 16,66-4-16,-66 4 15,70-3-15,-70 3 16,71 0-16,-71 0 15,72 3-15,-72-3 0,0 0 16,0 0-16,65 18 16</inkml:trace>
  <inkml:trace contextRef="#ctx0" brushRef="#br0" timeOffset="5571.4528">1436 9603 0,'0'0'0,"0"0"16,0 0-16,0 0 0,0 0 16,0 0-1,0 0-15,0 0 0,0 0 16,0 0-16,0 0 16,0 0-16,14-18 15,4-7-15,2-9 16,-2 4-16,-2-3 15,-1-2-15,4-3 16,-3-3-16,6-7 0,-6-6 31,6 1-31,-22 53 0,21-56 0,-2 3 16,-19 53-16,25-60 16,-25 60-16,0 0 15,23-53-15,1 6 16,-24 47-16,0 0 15,30-36-15,-30 36 16,26-8-16,3 8 16,1 14-16,-3 10 15,-3 8-15,-5 10 0,-6 5 16,2 5-16,-3 9 16,0 4-16,-3 0 15,-4 1-15,-5-66 16,3 68-16,-3-68 15,7 73-15,-7-73 0,0 0 16,4 75 0,-4-75-16,0 0 0,0 0 15,2 68-15,-2-68 16,0 0-16,0 0 16,4 53-16,-4-53 15,0 0-15,0 18 16</inkml:trace>
  <inkml:trace contextRef="#ctx0" brushRef="#br0" timeOffset="6605.1625">2083 8383 0,'0'0'0,"0"0"16,0 0-16,0 0 15,0 0-15,0 0 16,-5-18-16,-9-15 16,-7-14-16,-2 12 15,-2 14-15,7 3 16,-5 0-16,0 0 15,-6 4-15,-1 2 0,30 12 16,-36-15-16,-4 6 16,40 9-16,-46-3 15,-5 3-15,-10 6 16,-2 9-16,8 6 16,-6 5-16,5 10 15,-1 5-15,4 4 0,2 5 16,5 7-16,3 5 15,9 6-15,1 9 16,9 0-16,4 6 16,4 3-16,8 5 15,4 1-15,10 6 16,8 27-16,6 2 16,12 6-16,5-15 15,6-17-15,5-13 0,1-4 16,-5-19-1,5-9-15,4 1 0,4-7 16,6-6-16,-63-44 16,71 36-16,4-10 15,4-14-15,-7-9 16,4-12-16,-11-8 16,-2-12-16,-4-10 15,-1-9-15,2-10 16,-5-8-16,-2-6 0,-7-5 15,-2 1-15,-12-7 16,-1 0-16,-9 0 16,3 3-16,-5 0 15,-2-3-15,-6-2 16,-3 4-16,-6-2 16,0 3-16,-6-3 15,-3 0-15,-8 4 0,-5 2 16,0 5-16,-2 4 15,-7 1-15,-2 4 16,-1 7-16,-11 2 16,-1 10-16,0 2 15,-6 7-15,-3 5 16,-5 10-16,-2 4 16,-4 8-16,-4 5 15,-1 12-15,-6 9 0,0 8 16,-4 9-16,1 11 15,2 1-15</inkml:trace>
  <inkml:trace contextRef="#ctx0" brushRef="#br0" timeOffset="15581.1134">5523 9160 0,'0'0'15,"0"0"-15,0 0 16,0 0-16,0 0 16,0 0-16,0 0 0,0 0 15,0 0 1,0 0-16,7-22 0,-1-22 15,5-19 1,2 7-16,4 3 0,1 0 16,3 5-16,2 1 15,4-3-15,0-2 16,2 2-16,1 0 16,0 0-16,-30 50 15,33-45-15,-33 45 16,35-40-16,-35 40 15,0 0-15,41-37 0,-41 37 16,35-17-16,-35 17 16,28 0-16,-28 0 15,21 14-15,-21-14 16,14 34-16,-14-34 16,18 41-16,-18-41 15,18 50-15,-18-50 16,26 53-16,-26-53 0,33 45 15,3-21-15,2-15 16,0-9-16,4-6 16,0-12-16,2-7 15,9-16-15,2-9 16,-2-3-16,-1-3 16,-1-6-16,0-1 15,-4 1-15,0-1 0,-2 5 16,-4 1-16,1 4 15,-42 53-15,41-57 16,-41 57-16,42-52 16,-42 52-16,39-53 15,-39 53-15,0 0 16,41-45-16,-41 45 16,0 0-16,0 0 15,40-39-15,-40 39 16,0 0-16,0 0 15,34-27-15,-34 27 0,0 0 16,0 0-16,24-14 16,-24 14-16,0 0 15,0 0-15,18-13 16,-18 13-16,0 0 16,0 0-16,11-14 0,-11 14 15,0 0-15,-3-15 16</inkml:trace>
  <inkml:trace contextRef="#ctx0" brushRef="#br0" timeOffset="16081.7718">6848 7663 0,'0'0'0,"0"0"16,0 0-16,0 0 0,0 0 15,0 0-15,0 0 16,0 0-16,21 0 16,15-9-16,15-3 15,-7 1-15,-2-1 16,-10-3-16,-4 0 15,-6 4-15,5-2 16,-3 2-16,0-1 16,-24 12-16,0 0 0,0 0 15,24-9 1,-24 9-16,0 0 0,22-6 16,-22 6-16,19 6 15,-4 6-15,-3 8 16,-6 1-16,-3 6 15,-1-4-15,1 7 16,-3 3-16,0-33 16,-3 35-16,3-35 0,0 0 15,0 0 1,0 36-16,0-36 0,6 36 16,-6-36-16,7 20 15,-7-20-15,8 9 16,1-15-16</inkml:trace>
  <inkml:trace contextRef="#ctx0" brushRef="#br0" timeOffset="16783.7015">7341 7136 0,'0'0'0,"0"0"15,0 0-15,0 0 16,0 0-16,0 0 15,0 0-15,18 15 16,3 9-16,8 5 16,-5-2-16,0-1 0,-3 3 15,2 5 1,0-5-16,-23-29 16,24 36-16,-24-36 0,0 0 15,0 0-15,24 32 16,-24-32-16,0 0 15,0 0-15,22 27 16,-14-13-16,-5-11 0,-8-11 16,-5-7-16,1-6 15,-6-8-15,0-3 16,1-4-16,-2-3 16,5 0-16,-1 7 15,0 0-15,7 2 16,-1 3-16,6 4 0,0 2 15,6 0 1,2 6-16,7 3 0,2 3 16,4 6-16,3 3 15,0 3-15,3 6 16,-1 6-16,4 3 16,-30-18-16,29 27 15,-29-27-15,33 32 16,-33-32-16,33 38 15,-33-38-15,0 0 0,0 0 16,35 42-16,-35-42 16,27 27-16,-27-27 15,18 6-15,-10-15 16,-2-9-16,-6-8 16</inkml:trace>
  <inkml:trace contextRef="#ctx0" brushRef="#br0" timeOffset="17350.0184">7729 6707 0,'0'0'0,"0"0"16,0 0-16,0 0 15,0 0-15,0 0 0,0 0 16,8 23-1,6 19-15,9 14 16,0-12-16,1-5 0,-3-7 16,-4-1-1,4-5-15,-21-26 0,25 29 16,-25-29-16,0 0 16,30 24-16,-30-24 15,0 0-15,35 18 0,-35-18 16,35 6-16,0-9 15,-35 3-15,28-18 16,-4-5-16,-10-10 16,-6 0-16,-4 1 15,-8-1-15,2 1 16,-10 1-16,-2 5 16,-4 2-16,-4 3 15,2 1-15,-4 2 0,3 1 16,-3 4-16,4 4 15,0 1-15,-2 5 16,4 3-16,0 6 16,1 6-16,2 8 15,4 4-15,1 2 16,7 4-16,3 0 0,3-2 16,4-5-16,1-3 15,10-8-15,2-3 16,4-6-16,-2-3 15</inkml:trace>
  <inkml:trace contextRef="#ctx0" brushRef="#br0" timeOffset="18320.2425">7960 6456 0,'0'0'0,"0"0"16,0 0-16,0 0 15,0 0-15,0 0 0,0 0 16,0 0-16,0 0 16,0 0-16,18 14 15,3 6-15,9 7 16,-10-1-16,-1 1 15,2 3-15,-7-6 16,4 2-16,-4-5 16,-1-1-16,-5-4 15,1-5-15,-3 1 0,-4-6 16,1 0 0,1-3-16,-4-3 0,-4-9 15,-1-3-15,-4-5 16,-2-7-16,-2-3 15,-1-5-15,2-1 16,-3-2-16,0-4 16,1 4-16,1-1 15,4 4-15,3 2 16,3 0-16,3 7 0,3 2 16,3 6-16,6 3 15,1 6-15,5 3 16,2 9-16,1 3 15,3 9-15,-5 3 16,5 5-16,-3 4 16,1 0-16,-8-3 0,2-4 15,-8-2-15,1-7 16,-4-2 0,1-3-16,-2-3 0,-4-6 15,-4-6-15,-2-6 16,-2-6-16,-3-5 15,1-6-15,1-7 16,4 0-16,2 1 0,3-1 16,3 4-1,0 2-15,2 6 0,-5 24 16,9-20-16,3 4 16,-12 16-16,24-6 15,-1 9-15,6 10 16,-29-13-16,33 17 15,4 10-15,-5 6 16,-32-33-16,33 32 0,-33-32 16,0 0-16,32 32 15,-32-32-15,29 33 16,-29-33-16,28 18 16,-28-18-16,20 0 15,-20 0-15,9-12 16,-12-15-16</inkml:trace>
  <inkml:trace contextRef="#ctx0" brushRef="#br0" timeOffset="19085.9933">7946 5223 0,'0'0'0,"0"0"15,0 0-15,0 0 0,0 0 16,0 0-16,0 0 15,0 0-15,18 24 16,12 8-16,8 13 16,4-1-16,-4 1 15,4-1-15,-2 3 16,6 3-16,-5 7 16,0-1-16,-3 0 15,5 1-15,-5-1 16,0-3-16,-3-3 15,-1-1-15,-34-49 0,33 47 16,-33-47-16,0 0 16,0 0-16,29 44 15,-29-44-15,0 0 16,23 32-16,-13-23 16,-13-14-16,-4-14 15,-4-7-15,-1-6 0,-3-4 16,4-2-16,-4-1 15,-1-4-15,16 43 16,-9-40-16,9 40 16,-6-47-16,6 47 15,3-50-15,12-4 16,-15 54-16,31-44 16,-31 44-16,38-27 0,3 18 15,1 12-15,-42-3 16,39 14-16,-39-14 15,35 36-15,-9 11 16,-5 15-16,-12 1 16,-9-4-16,0-59 15,-6 50-15,6-50 16,0 0-16,-18 45 16,18-45-16,-20 27 0,20-27 15,-26 3-15,2-18 16,6-12-16,5-6 15</inkml:trace>
  <inkml:trace contextRef="#ctx0" brushRef="#br0" timeOffset="19469.8481">8755 5460 0,'0'0'0,"0"0"16,0 0-16,0 0 15,0 0-15,18 17 16,9 6-16,8 11 16,-5-7-16,0 2 15,-3 1-15,2-1 0,1 1 16,-30-30 0,0 0-16,25 26 0,-25-26 15,0 0-15,0 0 16,21 24-16,-21-24 15,16 21-15,-11-9 16,-8-9-16,-6-9 16,0-8-16,-5-14 0,-1-1 15,1-4 1,-2-5-16,8-1 16,-1-1-16,0-3 0,6 5 15,3-1-15,6 7 16,3 2-16,3 1 15,0 5-15,2 3 0</inkml:trace>
  <inkml:trace contextRef="#ctx0" brushRef="#br0" timeOffset="19851.8937">9114 5208 0,'6'0'0,"9"0"15,-1 6 1,7-3-16,-1 5 0,1 2 16,-5-2-16,-4-2 15,-1-3-15,2-3 16,-5-9-16,3-9 15,-1-10-15,-1 1 16,-4 0-16,-2 0 16,-3 1-16,-3-1 0,-2-4 15,-4 5-15,-1 6 16,2 2-16,-3 6 16,-5 4-16,2 8 15,-1 2-15,-3 10 16,2 8-16,5 8 15,2 1-15,3 4 16,6-1 0,9 1-16,6 0 0,6-4 0,9-3 15,5-8-15,3-6 16,4-12-16,3-6 16,3-8-16,-2-10 15,7-9-15,-11-8 16,-6 3-16,-36 38 15,18-42-15,-13 6 0</inkml:trace>
  <inkml:trace contextRef="#ctx0" brushRef="#br0" timeOffset="26091.976">13834 9165 0,'0'0'0,"0"0"16,0 0-16,0 0 0,0 0 15,0 0-15,0 0 16,0 0-16,0 0 16,0 0-16,0 0 15,0 0-15,0 0 16,0-3-16,-9-12 15,-2 0-15,1 1 16,1-1-16,0 4 16,-3-5-16,3 9 0,1 2 15,-2 2-15,-1 0 16,-7 3-16,3-3 16,-3 3-16,-2 0 15,-4 6-15,0 0 16,-3 3-16,0 0 15,-2 0-15,3 8 16,0 1-16,26-18 16,-28 24-16,-2 2 15,30-26-15,-26 33 0,-1 2 16,6 4 0,21-39-16,-17 45 0,17-45 15,-11 50-15,-3 15 16,14-65-16,-3 67 15,3-1-15,0-66 16,7 65-16,5-2 16,-12-63-16,12 62 15,-12-62-15,21 62 0,-21-62 16,23 56-16,-23-56 16,33 50-16,-33-50 15,41 42-15,-41-42 16,0 0-16,47 33 15,7-9-15,-54-24 16,53 17-16,-53-17 0,57 5 16,-57-5-16,53-2 15,0-10-15,-5-6 16,-48 18-16,41-20 16,-5-4-16,-1-3 15,-35 27-15,37-29 16,-37 29-16,32-36 15,1-5-15,5-7 16,-6 2-16,-32 46 0,28-48 16,-4 1-16,-24 47 15,19-50-15,2 0 16,-2-2-16,-11 11 16,-2 5-16,-6 0 15,-3 4-15,-3 0 16,3 2-16,1-3 15,-8 7-15,-1-4 16,-5 3-16,-1 2 0,-4 0 16,-4-2-16,-4 4 15,-1 2-15,-2-3 16,-3 6-16,-4-3 16,4 7-16,-3-1 15,-1 6-15,-1 0 16,2 4-16,0 1 0</inkml:trace>
  <inkml:trace contextRef="#ctx0" brushRef="#br0" timeOffset="27841.2349">10080 9937 0,'0'0'15,"0"0"-15,0 0 0,0 0 16,0 0-16,0 0 16,24 6-16,17-3 15,16 6-15,-9 1 16,-5-1-16,2-4 15,0-2-15,-45-3 0,59 0 16,6 0-16,10-3 16,1-5-16,5 2 15,-11-1-15,-1 4 16,5 0-16,0 0 16,0 3-16,-74 0 15,71-3-15,-71 3 16,0 0-16,0 0 0,48 0 15,-39-3-15</inkml:trace>
  <inkml:trace contextRef="#ctx0" brushRef="#br1" timeOffset="55891.4232">23030 5220 0,'0'0'16,"0"0"-16,0 0 16,0 0-16,0 0 0,0 0 15,0 0 1,0 0-16,0 0 0,0 0 15,0 0-15,0 0 16,0 0-16,0 0 16,0 0-16,0 0 15,0 0-15,0 0 16,0 0-16,0 0 0,0 0 16,0 0-16,0 0 15,0 0-15,0 0 16,0 0-16,0 0 15,0 0-15,0 0 16,0 0-16,0 0 16,0 0-16,0 0 15,0 0-15,0 0 0</inkml:trace>
  <inkml:trace contextRef="#ctx0" brushRef="#br1" timeOffset="59688.8906">23401 5279 0,'0'0'16,"0"0"-16,0 0 16,0 0-16,0 0 15,0 0-15,0 0 0,0 0 16,0 0-16,0 0 15,0 0-15,0 0 16,0 0-16,0 0 16,0 0-16,0 0 15,0 0-15,-3-14 16,-10-19-16,5-2 16,-1 2-16,6 9 0,3-3 15,3-2-15,3 2 16,2 0-16,-2-3 15,4 4-15,1 2 16,4 1-16,0 2 16,-15 21-16,0 0 15,18-21-15,-18 21 0,24-17 16,-24 17 0,29-21-16,-29 21 0,32-18 15,-32 18-15,37-21 16,-37 21-16,35-27 15,-35 27-15,39-29 16,-39 29-16,35-39 16,-35 39-16,42-44 15,-42 44-15,32-47 16,-32 47-16,0 0 0,0 0 16,26-45-16,-26 45 15,0 0-15,0 0 16,19-35-16,-19 35 15,6-21-15,-6 21 16,0 0-16,0 0 16,-6-9-16,6 9 0,0 0 15,-12 0-15,12 0 16,0 0-16,-18 9 16,18-9-16,0 0 15,-24 9-15,24-9 16,0 0-16,0 0 15,-27 9-15,27-9 0,0 0 16,0 0-16,-26 9 16,26-9-16,0 0 15,0 0-15,-26 2 16,26-2-16,0 0 16,0 0-16,-18 0 15,18 0-15,0 0 16,0 0-16,-12-2 15,12 2-15,0-6 0,0 6 16,0 0-16,9-12 16,-9 12-16,14-16 15,-14 16-15,0 0 16,0 0-16,18-14 16,-18 14-16,0 0 15,0 0-15,24-18 16,-24 18-16,0 0 0,0 0 15,24-18-15,-24 18 16,0 0-16,0 0 16,20-11-16,-20 11 15,0 0-15,0 0 16,15-6-16,-15 6 16,17 0-16,-17 0 15,0 0-15,16 9 16,-16-9-16,20 18 15,-20-18-15,24 26 16,-24-26-16,30 34 0,-30-34 16,0 0-16,0 0 15,29 34-15,-29-34 16,0 0-16,0 0 16,24 30-16,-6-15 15,-18-15-15,11-6 0</inkml:trace>
  <inkml:trace contextRef="#ctx0" brushRef="#br1" timeOffset="60572.1572">23622 3849 0,'0'0'0,"0"0"15,0 0-15,0 0 16,0 0-16,0 0 16,0 0-16,0 0 15,22 17-15,5 8 16,11 7 0,-6-3-16,-2-2 0,0 3 0,3 2 15,-4 1-15,4 2 16,-1 1-16,0 3 15,5 5-15,1-6 16,-2 3-16,-1-5 16,-35-36-16,30 32 15,-30-32-15,30 31 0,-30-31 16,0 0-16,0 0 16,27 29-16,-27-29 15,0 0-15,0 0 16,22 25-16,-22-25 15,13 11-15,-13-11 16,0 0-16,0 0 16,-13-15-16,13 15 15,-14-21-15,14 21 16,-12-32-16,12 32 0,-14-39 16,14 39-1,-9-39-15,9 39 0,-3-43 16,3 43-16,3-42 15,-3 42-15,9-38 16,-9 38-16,0 0 16,14-36-16,-14 36 0,26-21 15,-26 21-15,30-11 16,5 13-16,-35-2 16,33 14-16,-6 11 15,-3 7-15,-9 4 16,-15-36-16,12 41 15,-12-41-15,2 45 0,-2-45 16,0 0-16,-5 44 16,5-44-16,0 0 15,-9 38-15,9-38 16,0 0 0,-15 27-16,15-27 0,-11 12 15,11-12-15,-3-3 16,6-12-16</inkml:trace>
  <inkml:trace contextRef="#ctx0" brushRef="#br1" timeOffset="61528.5866">24456 4053 0,'0'0'0,"0"0"15,0 0-15,0 0 16,0 0-16,0 0 16,0 0-16,0 0 15,0 0-15,0 0 16,0 0-16,0 0 0,0 0 15,0 0-15,0 0 16,0 0-16,16 9 16,6 6-16,5 6 15,-6-7-15,-7-5 16,1-6-16,0-3 16,-3-3-16,0 0 0,-3-6 15,-2 0-15,-7-6 16,0-2-16,-3-5 15,-5 3 1,0-5-16,-1 3 0,0 1 16,0-2-16,3 8 15,1-1-15,-1 3 16,2 4-16,4 1 16,0 4-16,4 3 0,4 3 15,7 6-15,3-3 16,4 6-16,1-4 15,6 7-15,3 3 16,1 3-16,3 6 16,0 3-16,-1 2 15,1 6-15,-1 7 16,-35-45-16,30 47 0,-6 4 16,-24-51-16,0 0 15,14 50-15,-14-50 16,0 44-16,0-44 15,0 0-15,-8 32 16,-13-10-16,21-22 16,-21 9-16,21-9 15,-21-9-15,0-15 16</inkml:trace>
  <inkml:trace contextRef="#ctx0" brushRef="#br1" timeOffset="61944.0923">24494 3325 0,'0'0'0,"0"0"16,0 0-16,0 0 16,0 0-16,0 0 15,0 0-15,0 0 16,24 23-16,11 13 16,10 8-16,-3 3 15,-1 1-15,1 5 16,2-2-16,-2-1 15,2-6-15,-3 1 16,-6-6-16,-35-39 0,38 35 16,-38-35-16,0 0 15,0 0-15,32 26 16,-32-26-16,0 0 16,23 18-16,-23-18 15,18 12-15,-18-12 16,3-5-16</inkml:trace>
  <inkml:trace contextRef="#ctx0" brushRef="#br1" timeOffset="62258.8594">24800 3857 0,'0'0'0,"0"0"0,0 0 16,0 0-16,0 0 15,0 0-15,0 0 16,0 0-16,0 0 16,0 0-16,0 0 0,0 0 15,15-17-15,5-10 16,1-8-1,-6 8-15,-3 0 0,2 6 16,1 0-16,-1 1 16,-1 4-16,-1 5 15</inkml:trace>
  <inkml:trace contextRef="#ctx0" brushRef="#br1" timeOffset="62762.0856">25064 3596 0,'0'0'0,"0"0"16,0 0-16,0 0 0,0 0 16,0 0-16,0 0 15,8-14-15,5-18 16,4-10-16,-5 7 15,-2 2-15,-2 4 16,1 8-16,-3 3 16,0 1-16,-3-1 15,-3 0-15,-3 3 16,0 4-16,-6-2 16,3 7-16,-5 0 0,1 9 15,-2 3-15,-5 10 16,1 1-16,2 4 15,-1 3-15,3 5 16,3 3-16,0 3 16,6 4-16,3-3 0,3 2 15,3-6-15,6-1 16,0-8-16,6-5 16,2-6-16,1-3 15,1-9-15,1-7 16,3-4-16,-2-7 15,0-3-15,-7-2 16,1-4-16,-7 4 16,3-1-16,-6 9 15,-5 0-15</inkml:trace>
  <inkml:trace contextRef="#ctx0" brushRef="#br1" timeOffset="69839.9741">26771 5658 0,'0'0'0,"0"0"0,0 0 15,0 0 1,0 0-16,0 0 0,0 0 15,0 0-15,0 0 16,0 0-16,0 0 16,-2 0-16,-13 0 15,-1 0-15,2 0 0,4 0 16,7 0 0,-2 0-16,2-6 15,0 1-15,3 5 0,0-4 16,3 4-16,-3-2 15,6 2-15,-4 0 16,5 0-16,4 0 16,1 2-16,4 2 15,1-2-15,1 1 16,3 0-16,-1-3 0,4 3 16,3-3-16,3 0 15,3 0-15,-1 0 16,3 3-16,-3-3 15,-32 0-15,41 0 16,2 3-16,-43-3 16,47 3-16,-47-3 15,47 3-15,-47-3 16,55 0-16,-55 0 0,56 0 16,-56 0-16,0 0 15,52 0-15,-52 0 16,0 0-16,0 0 15,52 0-15,-52 0 16,0 0-16,0 0 16,41-3-16,-41 3 0,0 0 15,0 0 1,29 0-16,-29 0 0,0 0 16,0 0-16,24-3 15,-24 3-15,0 0 16,0 0-16,18 0 15,-18 0-15,0 0 16,0 0-16,14-3 16,-14 3-16,0 0 15,0 0-15,17 0 0,-17 0 16,0 0 0,0 0-16,11-6 0,-11 6 15,0 0-15,0 0 16,11-3-16,-11 3 15,10-9-15</inkml:trace>
  <inkml:trace contextRef="#ctx0" brushRef="#br1" timeOffset="70641.5174">27442 5531 0,'0'0'0,"0"0"16,0 0-16,0 0 15,0 0-15,0 0 0,0 0 16,0 0-16,0 0 15,0 0-15,0 0 16,0 0-16,18 7 16,4-5-16,15 7 15,-12 0-15,0 0 16,-1-1-16,0-2 16,-7-3-16,1 1 15,-4-2-15,4-2 16,-1 3-16,1 1 0,2-2 15,-3 1-15,-2 0 16,2 0-16,1 3 16,-4-3-16,2 0 15,-5-3-15,1 0 16,-3 3-16,0-3 16,-4 0-16,-2 0 0,4 0 15,-3 0-15,-4 2 16,-4 1-16,1 1 15,-4 2-15,-1-1 16,-1-1-16,-3 4 16,0-2-16,-9 6 15,4 0-15,-4 2 16,-2 2-16,0-2 16,-2 4-16,1 3 0,3-3 15,1-1 1,-1 1-16,0 0 0,4-3 15,2-1-15,3 0 16,3-1-16,2-1 16,7-9-16,7 0 15,2-6-15,3-3 0</inkml:trace>
  <inkml:trace contextRef="#ctx0" brushRef="#br1" timeOffset="71816.8771">28274 5432 0,'0'0'0,"0"0"15,0 0-15,0 0 16,0 0-16,0 0 15,0 0-15,0 0 0,0 0 16,0 18-16,0 14 16,0 14-1,0-7-15,0-4 0,0 1 16,-5-4-16,-4-3 16,0-2-16,-3-6 15,4-3-15,5-3 16,-5-3-16,5-7 15,0 4-15,3-6 0,-2 0 16,2 1-16,2-2 16,1-2-16,8-2 15,0-5-15,1 1 16,3 0-16,2 1 16,1-5-16,0 5 15,-4 1-15,5-1 16,-5 5-16,4-3 15,0 0-15,-3 3 0,0 0 16,0 0-16,-1 0 16,1 0-16,-3-3 15,-4 0-15,5 0 16,-5-3-16,-2-3 16,0-6-16,0 3 15,-3-6-15,0 4 0,0-7 16,0 1-16,-3-4 15,0 3-15,4 1 16,-8-1-16,4 0 16,-3 3-16,3 0 15,0 3-15,-3 1 16,-3 5-16,0 0 16,-3 3-16,3 0 15,4 2-15,2 4 16,2 4-16,1 5 0,0 3 15,0 5-15,0 1 16,0 6-16,3 0 16,-3 3-16,6 5 15,-3 1-15,0 2 16,-6-35-16,7 38 16,-7-38-16,8 45 15,-8-45-15,12 50 0,-12-50 16,12 63-1,-12-63-15,9 58 0,-9-58 16,0 0-16,0 0 16,5 54-16,-5-54 15,0 0-15,0 0 16,9 39-16,-9-39 0,12 14 16,-12-14-16,15 3 15,3-12-15,-1-5 16</inkml:trace>
  <inkml:trace contextRef="#ctx0" brushRef="#br1" timeOffset="73009.2744">28962 5285 0,'0'0'0,"0"0"16,0 0-16,0 0 15,0 0-15,0 0 16,0 0-16,0 0 0,0 0 16,0 0-16,0 0 15,0 0-15,6 27 16,-3 20-16,3 18 16,3-7-16,-4 0 15,8-1-15,-5-5 16,4-2-16,-6-2 0,-6-48 15,6 45-15,-6-45 16,7 40-16,-7-40 16,0 0-16,0 0 15,5 39-15,-5-39 16,0 0-16,0 0 16,6 29-16,-6-29 15,4 16-15,-4-16 16,3 0-16,-3 0 0,6-18 15,-1-12-15,4-2 16,3-4-16,0 4 16,3-1-16,-1 3 15,0 4-15,2 5 16,2 1-16,-1 2 16,5 6-16,-5 6 15,-17 6-15,21 3 16,-21-3-16,18 12 0,-1 9 15,-17-21-15,15 26 16,-15-26-16,6 35 16,-6-35-16,3 39 15,-9-4-15,6-35 16,-15 36-16,-2-3 16,-7-4-16,24-29 0,-32 27 15,32-27-15,-37 20 16,37-20-16,0 0 15,0 0-15,-35 13 16,35-13-16,-29 3 16,29-3-16,-16-6 15,14-6-15</inkml:trace>
  <inkml:trace contextRef="#ctx0" brushRef="#br1" timeOffset="73880.2343">29475 5742 0,'0'0'0,"0"0"16,0 0-16,0 0 15,0 0-15,0 0 16,0 0-16,0 0 16,0 8-16,0 4 15,0 6-15,0-1 16,6 2-16,-1 1 15,11-9-15,2 2 0,0-7 16,0-6 0,-7 0-16,7 0 0,-3-6 15,0 0-15,-1-3 16,1-4-16,0-1 16,-4-7-16,1 4 15,-3-7-15,-2 0 16,-2 3-16,2 1 15,-4-1-15,0 3 0,-3 4 16,0 1-16,0 8 16,0-1-16,0 6 15,0 6-15,0 6 16,5 5-16,1 4 16,0 6-16,2 5 15,5 1-15,2 2 16,-4 4-16,-11-39 0,15 50 15,-15-50-15,18 64 16,-18-64-16,15 72 16,-15-72-16,6 71 15,-6-71-15,-6 68 16,-9-11-16,15-57 16,-24 48-16,-8-10 15,32-38-15,-38 24 16,38-24-16,-39 11 15,39-11-15,-40 3 0,40-3 16,-32-8-16,15-10 16,5-6-16,5-5 15</inkml:trace>
  <inkml:trace contextRef="#ctx0" brushRef="#br1" timeOffset="74405.3664">30124 5102 0,'0'0'0,"0"0"16,0 0-16,0 0 15,0 0-15,0 0 16,0 0-16,0 0 16,0 0-16,0 0 0,0 0 15,0 0-15,0 0 16,0 0-16,0 26 31,0 21-31,0 25 0,3-10 0,0 0 16,3-6-1,0-6-15,3 7 0,-1-3 16,4-1-16,-12-53 16,19 56-16,5 0 15,-24-56-15,26 53 16,-26-53-16,32 51 0,-32-51 15,0 0-15,0 0 16,33 35-16,-33-35 16,0 0-16,26 18 15,-26-18-15,15 0 16,-5-15-16</inkml:trace>
  <inkml:trace contextRef="#ctx0" brushRef="#br1" timeOffset="74641.3748">30004 5699 0,'0'0'0,"0"0"16,0 0-16,0 0 16,0 0-16,0 0 15,0 0-15,26-2 16,19-16-16,4-3 15,-2-2-15,-2 2 16,-12 4-16,-8 4 16,3 2-16,-1 5 15,-2 0-15,-6 6 0</inkml:trace>
  <inkml:trace contextRef="#ctx0" brushRef="#br1" timeOffset="75540.9507">30507 5777 0,'0'0'0,"0"0"0,0 0 16,0 0-1,0 0-15,18-4 0,14-10 16,16-7-16,-16-2 15,-9 5-15,-5 0 16,1-3-16,-6 1 0,4-1 16,-9 3-1,1 0-15,-6-2 0,-6 5 16,-3 0-16,-2 4 16,-6 1-16,0 4 15,-3 6-15,-4 3 16,0 3-16,-3 6 15,-1 1-15,3 3 16,4 8-16,1 3 0,2 0 16,3 5-16,5-3 15,3 1-15,12-3 16,0 3-16,5-4 16,5 0-16,3-1 15,-1-8-15,6-2 0,1-6 16,3-7-16,2-2 15,1-2-15,-1-7 16,1-3-16,-1-5 16,-4-4-16,-1 0 15,-27 21-15,26-26 16,-26 26-16,24-33 16,-24 33-16,20-42 15,-20 42-15,0 0 0,0 0 16,17-41-16,-17 41 15,0 0-15,0 0 16,10-38 0,-10 38-16,0 0 0,2-33 15,-2 33-15,-6-17 16,-6 7-16,-5 10 16,3 6-16,-4 7 15,3 4-15,3 1 16,1 2-16,5 1 0,1-1 15,5 4-15,7-6 16,3 3 0,4-4-16,-14-17 0,20 16 15,5-2-15,-25-14 16,32 18-16,4 0 16,-36-18-16,33 21 15,-5 1-15,-28-22 0,21 31 16,-9-2-16,-12 4 15,0-33-15,-12 33 16,-5 2-16,17-35 16,-27 30-16,27-30 15,-35 26-15,35-26 16,-37 12-16,8-8 0</inkml:trace>
  <inkml:trace contextRef="#ctx0" brushRef="#br1" timeOffset="76341.2702">31361 5682 0,'0'0'0,"0"0"31,0 0-31,0 0 0,0 0 0,0 0 16,26 0-16,19 0 16,17-6-16,-12-3 15,-11 0-15,-7 0 16,-12 7-16,-4-4 0,-13 3 15,-9-7-15</inkml:trace>
  <inkml:trace contextRef="#ctx0" brushRef="#br1" timeOffset="76517.7841">31349 5895 0,'0'0'0,"0"0"15,0 0-15,0 0 16,27 5-16,17-1 16,20 2-16,-4-12 15,-9-6-15,-13-3 16</inkml:trace>
  <inkml:trace contextRef="#ctx0" brushRef="#br1" timeOffset="79408.6367">31899 5291 0,'0'0'15,"0"0"-15,0 0 16,0 0-16,0 0 0,0 0 16,0 0-16,0 0 15,0 0-15,0 0 16,0 0-16,0 0 16,0 0-16,0 0 15,0 0-15,0 0 16,0 0-16,0 0 0,0 0 15,16-9-15,4-6 16,7 0-16,3 0 16,0 3-16,-3 4 15,-5 5-15,0 6 16,-1 5-16,-7 4 16,-2 6-16,-12 9 15,-4 3-15,-4 0 16,-4 2-16,-7 0 0,0 1 15,0-4-15,-1-2 16,3-2-16,1-5 16,8-8-16,2 0 15,6-3-15,6-4 16,2-2-16,5-3 16,5-3-16,2-2 15,4-1-15,3 3 0,1 0 16,-28 3-16,35 0 15,-35 0-15,32 6 16,-32-6-16,29 14 16,-6 7-16,-23-21 15,13 30-15,-13-30 16,2 35-16,-10 7 16,-7-1-16,-9-2 0,1-7 15,-11 1 1,34-33-16,-38 28 0,38-28 15,0 0-15,-41 18 16,41-18-16,-42 10 16,14-16-16,9-9 15,19 15-15,-6-23 0</inkml:trace>
  <inkml:trace contextRef="#ctx0" brushRef="#br1" timeOffset="79983.3548">32369 5374 0,'0'0'16,"0"0"-16,0 0 0,0 0 16,0 0-1,0 0-15,0 0 16,0 0-16,0 0 0,0 0 16,0-12-16,-6-11 15,3-7-15,6 3 16,7 6-16,15 1 15,-1 4-15,-2 5 16,3 2-16,5-3 16,0 3-16,1 0 0,-3 7 15,-5-1-15,-2 6 16,-10 2-16,-1 7 16,-4 3-16,-6 5 15,-6 7-15,-6 3 16,-9 9-16,-1-1 15,2 6-15,0 1 16,0-4-16,5 4 0,4-6 16,0-4-16,9-2 15,4-7-15,5 0 16,5-8-16,1-9 16,12-3-16,7-9 15,10-3-15,6-9 16,2 1-16,9-10 15,-59 24-15,0 0 0,0 0 16,54-36-16</inkml:trace>
  <inkml:trace contextRef="#ctx0" brushRef="#br1" timeOffset="81394.9622">29905 6310 0,'0'0'0,"0"0"0,0 0 16,0 0-16,0 0 16,0 0-16,0 0 15,0 26-15,0 27 16,6 22-16,-3-7 15,3-6-15,3 4 16,-3 4-16,5 7 0,-1-2 16,-2-1-16,1 5 15,3-1-15,-3-10 16,-9-68-16,5 61 16,-5-61-16,5 64 15,-5-64-15,0 0 16,0 0-16,0 50 15,0-50-15,-2 29 16,2-29-16,-3 0 0,1-15 16,4-9-16,3-5 15,6-7-15,-11 36 16,8-39-16,7-2 16,-15 41-16,19-38 15,-19 38-15,23-33 16,-23 33-16,27-29 0,-27 29 15,35-24 1,-35 24-16,38-9 0,-38 9 16,39 3-1,-6 12-15,-11 12 0,-5-1 16,-9 7-16,-2 2 16,-9 4-16,3-39 15,-8 35-15,-14 1 16,-7-7-16,-6-5 15,-9-6-15,0-3 0,44-15 16,-49 8-16,49-8 16,0 0-16,-51 0 15,51 0-15,-42-20 16</inkml:trace>
  <inkml:trace contextRef="#ctx0" brushRef="#br1" timeOffset="81779.9727">30406 7038 0,'0'0'0,"0"0"0,0 0 15,0 0-15,0 0 16,7 24-16,-5 21 15,4 13-15,0-7 16,-6-1-16,3-5 16,-3 0-16,0-7 15,0-3-15,-6-11 16,0-9-16,3-12 16</inkml:trace>
  <inkml:trace contextRef="#ctx0" brushRef="#br1" timeOffset="81978.0863">30413 6856 0,'0'0'0,"0"0"15,0 0-15,0 0 16,0 0-16,0 0 15,0 0-15,0 0 16,0 0-16</inkml:trace>
  <inkml:trace contextRef="#ctx0" brushRef="#br1" timeOffset="82348.5484">30637 6523 0,'0'0'0,"0"0"16,0 0-16,6 33 15,-3 28-15,4 26 16,7-7-16,4-3 15,3-6-15,-6-9 0,-1 6 16,-2 0-16,2 0 16,-2 0-1,1-2-15,-13-66 0,11 65 16,-11-65-16,0 0 16,0 0-16,14 59 15,-14-59-15,13 41 16,-13-41-1,5 12-15,-5-24 0</inkml:trace>
  <inkml:trace contextRef="#ctx0" brushRef="#br1" timeOffset="82525.7603">30563 7083 0,'0'0'15,"0"0"-15,0 0 16,0 0-16,0 0 16,29-3-16,22-12 0,20-6 15,-12-6-15,-8 4 16,-13 3-16</inkml:trace>
  <inkml:trace contextRef="#ctx0" brushRef="#br1" timeOffset="82854.3645">31165 6825 0,'0'0'0,"0"0"0,0 0 0,0 0 15,-19 14 1,-7 5-16,-7 11 15,8-4-15,4 3 0,6 7 16,9-1-16,6 1 16,6 0-16,9-4 15,9-5-15,5 0 16,3-4-16,4-5 16,-36-18-16,39 21 0,-39-21 15,35 26 1,-6 7-16,-10 6 0,-17 5 15,-20 4-15,-23 16 16,-19 2-16</inkml:trace>
  <inkml:trace contextRef="#ctx0" brushRef="#br1" timeOffset="89801.5659">4022 9058 0,'0'0'0,"0"0"0,0 0 15,0 0-15,0 0 16,0 0-16,0 0 15,0 9-15,0 3 0,0 6 16,0 0-16,0-4 16,0 1-1,0-6-15,0-6 0,0 3 16,0-6-16,2 3 16,4 0-16,-1-3 15,-2 3-15,0-3 16,-3 0-16,0-3 0,0 0 15,-3 0 1,0-3-16,1-3 16,-1-3-16,0-2 0,-2-1 15,-2-3-15,4-3 16,-3-6-16,3-2 16,-3-7-16,4 1 15,-1-6-15,0-4 16,-4-3-16,4-2 15,0-9-15,1-3 0,2-3 16,0-1-16,2 1 16,1 0-16,3 0 15,1-2-15,1 3 16,4-1-16,3 0 16,-1 0-16,7 3 15,-21 62-15,24-65 16,3-1-16,-4 4 0,-23 62 15,21-56-15,-21 56 16,0 0-16,0 0 16,18-47-16,-18 47 15,0 0-15,0 0 16,20-39-16,-20 39 16,16-17-16,-2 17 15,1 12-15,-3 5 16,3 10-16,-15-27 0,11 29 15,-11-29-15,17 42 16,8 2-16,2 6 16,-27-50-16,29 45 15,-29-45-15,33 42 16,-33-42-16,38 35 16,-38-35-16,45 20 15,-45-20-15,38 3 0,-2-6 16,-36 3-16,35-14 15,-35 14-15,33-21 16,-3-8-16,-30 29 16,26-36-16,1-2 15,0-2-15,-4 2 16,5 0-16,-28 38 16,27-42-16,-27 42 15,28-41-15,11-9 0,-39 50 16,38-48-16,-38 48 15,0 0-15,39-41 16,-39 41-16,0 0 16,42-42-16,-42 42 15,41-35-15,-41 35 16,41-30-16,-41 30 16,0 0-16,0 0 15,40-29-15,-40 29 0,0 0 16,0 0-16,33-18 15,-33 18-15,0 0 16,0 0-16,25-16 16,-25 16-16,0 0 15,0 0-15,24-11 16,-24 11-16,0 0 16,0 0-16,15-9 0,-15 9 15,0 0 1,0 0-16,12-6 0,-12 6 15,0 0-15,0 0 16,3-6-16,-3 6 16,0 0-16,0 0 15,-3-5-15,3 5 16,0 0-16,-12-7 0,12 7 16,0 0-16,0 0 15,-21-3-15,21 3 16,0 0-16,0 0 15,-29-5-15,29 5 16,0 0-16,0 0 16,-35-3-16,35 3 15,0 0-15,0 0 16,-39-6-16,39 6 16,0 0-16,-39 0 0,39 0 15,0 0-15,0 0 16,-36 0-16,36 0 15,0 0-15,0 0 16,-26 3-16,26-3 16,0 0-16,-20 3 15,20-3-15,0 0 16,-6 3-16,6-3 0,0 0 16,6-3-1,-6 3-15,17-3 16,-17 3-16,24-10 0,-24 10 15,0 0-15,29-11 16,-29 11-16,0 0 16,0 0-16,30-15 15,-30 15-15,0 0 16,0 0-16,29-20 16,-29 20-16,0 0 0,0 0 15,25-21-15,-25 21 16,0 0-16,0 0 15,17-18-15,-17 18 16,15-9-16,-15 9 16,9 0-16,-9 0 15,3 15-15,-3-15 0,3 24 16,-3-24-16,9 29 16,-9-29-16,9 39 15,-9-39-15,11 41 16,-11-41-16,15 42 15,-15-42-15,0 0 16,20 38-16,-20-38 16,0 0-16,18 36 15,-18-36-15,0 0 0,0 0 16,22 26-16,-22-26 16,15 15-16,-10-15 15</inkml:trace>
  <inkml:trace contextRef="#ctx0" brushRef="#br1" timeOffset="91322.3915">4714 5742 0,'0'0'16,"0"0"-16,0 0 16,0 0-16,0 0 15,0 0-15,0 0 16,0 0-16,0 0 15,0 0-15,0 0 0,9 20 16,6 15-16,9 4 16,-4-9-16,2-1 15,-1 1-15,1-1 16,2 1-16,-24-30 16,24 33-16,6 2 15,-4 4 1,-26-39-16,31 35 0,-31-35 0,26 39 15,-26-39-15,33 38 16,-33-38-16,35 44 16,-35-44-16,0 0 15,0 0-15,32 42 16,-32-42-16,0 0 16,0 0-16,31 35 15,-31-35-15,0 0 16,0 0-16,21 26 0,-21-26 15,0 0-15,0 0 16,20 28-16,-20-28 16,0 0-16,0 0 15,18 28-15,-18-28 16,0 0-16,0 0 16,17 22-16,-17-22 15,0 0-15,0 0 0,15 21 16,-15-21-16,0 0 15,0 0-15,14 18 16,-14-18-16,0 0 16,0 0-16,10 15 15,-10-15-15,0 0 16,0 0-16,8 11 16,-8-11-16,0 0 0,0 0 15,9 9-15,-9-9 16,0 0-16,0 0 15,6 6 1,-6-6 0,0 0-16,0 0 0,3 7 15,-3-7-15,0 0 16,0 0-16,4 2 0,-4-2 16,0 0-16,0 0 15,3 3-15,-3-3 16,0 0-16,0 0 15,0 3-15,0-3 16,0 0-16,0 0 16,3 3-16,-3-3 15,0 0-15,0 0 16,0 0-16,0 0 16,0 0-16,0 0 0,3 3 15,-3-3-15,0 0 16,0 0-16,3 0 15,-3 0-15,0 0 16,0 0-16,3 3 16,-3-3-16,0 0 0,0 0 15,5 3-15,-5-3 16,0 0-16,0 0 16,10 5-16,-10-5 15,0 0-15,11 6 16,4 7-16,-15-13 15,18 14-15,5 1 16,-23-15-16,33 18 16,-33-18-16,0 0 15,33 14-15,5 2 16,-38-16-16,0 0 0,0 0 16,35 11-16,-35-11 15,0 0-15,24 13 16,-24-2-16</inkml:trace>
  <inkml:trace contextRef="#ctx0" brushRef="#br1" timeOffset="91722.8453">4818 6526 0,'0'0'16,"0"0"-16,0 0 15,0 0-15,0 0 16,0 0-16,0 0 15,0 0-15,0 0 0,0 0 16,21-11 0,11-16-16,6-5 0,-1-2 15,-7 7-15,0 0 16,-5 1-16,-1 0 16,-24 26-16,24-27 15,-24 27 1,0 0-16,0 0 0,21-26 15,-7-1-15</inkml:trace>
  <inkml:trace contextRef="#ctx0" brushRef="#br1" timeOffset="92090.9702">5284 6132 0,'0'0'16,"0"0"-16,0 0 16,0 0-16,0 0 15,0 0-15,0 0 16,23 15-16,7 5 15,12 10-15,-4-3 0,-5-6 16,-1 2-16,-5 4 16,0-4-16,-27-23 15,24 24-15,-24-24 16,0 0-16,0 0 16,19 24-16,0-9 0,-14-4 15,-5-8 1,-8-3-16,-2-9 0</inkml:trace>
  <inkml:trace contextRef="#ctx0" brushRef="#br1" timeOffset="92298.6167">5103 5939 0,'0'0'16,"0"0"-16,0 0 16,0 0-16,0 0 15,0 0-15,0 0 16,0 0-16,0 0 16,0 0-16,0 0 0</inkml:trace>
  <inkml:trace contextRef="#ctx0" brushRef="#br1" timeOffset="93392.4815">5425 5942 0,'0'0'0,"0"0"16,0 0-16,0 0 15,0 0-15,0 0 0,0 0 16,22 19-16,5 8 16,11 2-16,-6-3 15,1 1-15,6 2 16,-3 4-16,2 2 15,6 7-15,1-4 16,-1 4-16,-3-3 16,1-1-16,-3 2 15,-1-5-15,-38-35 0,32 31 16,-32-31-16,0 0 16,0 0-16,27 27 15,-27-27-15,18 27 16,-9-10-16,-9-17 15,-6 10-15,-12-10 16,-9-7-16,-5-4 0,-3-7 16,-4-3-1,1-5-15,-4-1 0,1-5 16,-11-7-16,9-2 16,5-1-16,-1 3 15,-3-2-15,1-1 16,6 4-16,2 2 15,8 7-15,4-4 16,3 4-16,4 5 0,0 0 16,1 4-16,5-1 15,2-3-15,6 1 16,0-1-16,3 0 16,6 3-16,2 1 15,7-1-15,3 3 16,-1 0-16,8 3 15,-5 3-15,-2 10 16,2 2-16,1 6 16,0 2-16,-3 7 0,0 3 15,0 3-15,0 2 16,-7 4-16,-6 0 16,-1 3-16,-7-1 15,-7 4-15,-7-4 16,-4-2-16,-5-6 15,-2-4-15,2-8 0,-1-5 16,4-8-16,-1-2 16,3-8-16,4-4 15,5 0-15</inkml:trace>
  <inkml:trace contextRef="#ctx0" brushRef="#br1" timeOffset="93827.3308">5628 5409 0,'0'0'0,"0"0"15,0 0-15,0 0 16,0 0-16,0 0 0,0 0 15,0 0-15,9 27 16,6 17-16,5 10 16,4-7-16,2 0 15,1-5-15,-4-13 16,-1-5-16,-1-9 0,-1-3 16,1-6-1,-1-9-15,4-5 0,-7-8 16,2-2-16,-4-5 15,-3-7-15,-9-3 16,-3-2-16,-10-1 16,-1 5-16,-14-6 15,-1 5-15,0 2 16,-4 6-16,-2 10 0,-2 5 16,1 9-1,1 15-15,-3 9 0</inkml:trace>
  <inkml:trace contextRef="#ctx0" brushRef="#br1" timeOffset="97710.5064">5777 4249 0,'0'0'15,"0"0"-15,0 0 16,0 0-16,0 8 15,0 10-15,0 9 0,0 5 16,0-5-16,0 3 16,0-1-16,5 7 15,1-1-15,8 8 16,4-3-16,0-1 16,-3-9-16,3 2 15,-1 0-15,-17-32 16,21 36-16,3 5 15,-24-41-15,30 39 16,-30-39-16,33 39 0,-33-39 16,46 41-16,2-8 15,-1-13-15,-47-20 16,48 8-16,-48-8 16,38 0-16,-38 0 15,38-8-15,-38 8 16,31-20-16,-31 20 0,23-39 15</inkml:trace>
  <inkml:trace contextRef="#ctx0" brushRef="#br1" timeOffset="98399.1934">6077 4109 0,'0'0'16,"0"0"-16,0 0 15,0 0-15,0 0 16,0 0-16,0 0 0,0 0 16,0 0-16,0 0 15,0 0-15,0 0 16,0 0-16,0 0 15,0 0-15,0 0 16,21 15-16,7 3 16,7 8-16,-3-2 15,-2 3-15,2 6 16,2 2-16,-2 1 16,3 5-16,7 6 0,-3 2 15,-1-9-15,-3 2 16,2-7-16,-37-35 15,29 30-15,-29-30 16,0 0-16,0 0 16,31 29-16,-31-29 15,22 21-15</inkml:trace>
  <inkml:trace contextRef="#ctx0" brushRef="#br1" timeOffset="98701.0564">6115 4556 0,'0'0'15,"0"0"-15,0 0 16,0 0-16,0 0 15,0 0-15,0 0 16,0 0-16,19-17 0,11-13 16,8-11-1,-2 3-15,0-1 0,-3 1 16,-4 2-16,-29 36 16,0 0-16,0 0 15,30-33-15</inkml:trace>
  <inkml:trace contextRef="#ctx0" brushRef="#br1" timeOffset="99599.676">6600 4082 0,'0'0'15,"0"0"-15,0 0 16,0 0-16,0 0 15,0 0-15,0 0 0,0 0 16,0 0-16,0 0 16,0 0-16,0 0 15,0 0-15,0 0 16,-3 10-16,-6 7 16,-7 16-16,2 0 15,3-1-15,4-8 16,-2 2-16,7-4 15,-1 4-15,6 0 0,-1 1 16,4 0-16,4-1 16,-2-2-16,1 1 15,6-5-15,-4-5 16,9-4-16,-3-3 16,1-4-16,-1-8 15,-2 2-15,-4-10 16,-5 0-16,1-5 0,-1-4 15,-4-5-15,-4 2 16,-1-3 0,-7 0-16,-1 0 0,2 4 15,-3-1-15,0 4 16,1-1-16,1 3 16,5 7-16,-1-2 0,0 5 15,4 2 1,2 2-16,0 4 0,2 7 15,7-1-15,-1 5 16,8 1-16,1 6 16,4 0-16,0 0 15,2 3-15,3-1 16,2-3-16,-2 4 16,1-6-16,-27-15 15,0 0-15,0 0 16,24 12-16,-4-4 15,-2-4-15,-7-8 0</inkml:trace>
  <inkml:trace contextRef="#ctx0" brushRef="#br1" timeOffset="100476.3924">6730 4012 0,'0'0'0,"0"0"16,0 0-16,0 0 15,0 0-15,0 0 16,0 0-16,17 15 15,11 4-15,2 6 16,-7-4-16,-3 1 16,1 0-16,0 1 15,-1-1-15,-3-1 16,-3-4-16,-2-2 0,0 0 16,0-3-16,-6-7 15,-1 4-15,-2-5 16,-3-4-16,-5-4 15,-1 1-15,-4-6 16,-1-2-16,-1-5 16,-3-1-16,-4-4 0,2-2 15,-7-2-15,7-1 16,-4 0-16,6 2 16,3 3-16,1 3 15,4 1-15,2 2 16,2 0-16,3 6 15,3 0-15,6 3 16,3 4-16,2 2 16,1 5-16,2 4 15,1 3-15,0 3 0,0 3 16,1 2-16,-8 1 16,1-3-16,0-3 15,-6-4-15,2 1 16,-4-6-16,-1-3 15,0 0-15,0 1 16,-3-2-16,-3-4 16,0-8-16,-4-2 0,1-5 15,1-4-15,-1-3 16,-3-5-16,3-1 16,0 3-16,3-3 15,3 4-15,0-1 16,0 7-16,3 2 15,3 6-15,3 0 16,6 6-16,6 4 0,-2 4 16,5 1-1,0 9-15,3 3 0,-27-15 16,30 20-16,-30-20 16,30 28-16,2 4 15,-32-32-15,0 0 16,24 29-16,-24-29 15,14 27-15,-14-12 16,-6-9-16</inkml:trace>
  <inkml:trace contextRef="#ctx0" brushRef="#br1" timeOffset="101246.8306">6561 3526 0,'0'0'16,"0"0"-16,0 0 16,0 0-16,0 0 15,0 0-15,0 0 16,0 0-16,0 0 0,21-3 15,18-6-15,17-6 16,-6 9-16,1 0 16,2 3-16,3 6 15,1 3-15,-4 6 16,3 9-16,-7-3 16,-6 9-16,1 2 15,4 10-15,-3 4 16,-1 5-16,-6 6 0,-2 5 15,-6-1-15,-6 3 16,-6 1-16,-7-6 16,-11 0-16</inkml:trace>
  <inkml:trace contextRef="#ctx0" brushRef="#br1" timeOffset="104565.0864">3561 9949 0,'0'0'0,"0"0"15,0 0-15,0 0 16,0 0-16,0 0 0,0 0 16,0 0-16,0 0 15,0 0-15,33 0 16,27 0-16,24 0 15,-3 0-15,-1 0 16,0 0-16,3 0 16,1 6-16,-2 1 15,-7-1-15,-7 2 16,-7 1-16,-61-9 16,66 12-16,-66-12 15,0 0-15,53 11 0,-23-1 16</inkml:trace>
  <inkml:trace contextRef="#ctx0" brushRef="#br1" timeOffset="109278.148">6956 4725 0,'0'0'0,"0"0"15,0 0-15,0 0 0,0 0 16,0 0-16,0 0 16,0 0-16,0 0 15,0 0-15,0 0 16,0 0-16,0 0 15,0 0-15,0 0 16,0 0-16,0 0 16,0 0-16,0 0 0,0 0 15,0 0-15,0 0 16,0 0-16,0 0 16,0 0-16,0 0 15,0 0 1,9 15-1,6 9-15,8 14 0,0 1 16,-2 0-16,-1-1 16,-1-6-16,-3-5 0,-2-1 15,-3-2-15,5-6 16,-5 0-16,1-6 16,-3 0-16,-9-12 15,11 6-15,2-3 16,1-3-16,-2-3 15,0-3-15,0-6 16,-2 0-16,-2-3 16,1-3-16,3 1 0,0-1 15,-1 0-15,4-3 16,-3 4-16,0-4 16,2 0-16,-14 21 15,18-20-15,-18 20 16,23-27-16,-23 27 15,31-30-15,-31 30 16,36-29-16,5-4 0,-41 33 16,53-35-16,0-4 15,1 4-15,-1-1 16,-1 3-16,0 1 16,-2-2-16,2 2 15,-3 0-15,2-1 16,3 4-16,-5-4 15,5 3-15,-3 1 0,4-1 16,-1 0-16,3 1 16,-1 0-16,0 1 15,0 2-15,0 2 16,1 1-16,3-1 16,-4 5-16,0-3 15,0 4-15,-3 0 16,1 1-16,0 1 15,2 2-15,-4 2 0,3-4 16,-2 8-16,-1 2 16,0-2-16,-52 8 15,50-13-15,-50 13 16,53-9-16,-53 9 16,57-11-16,-57 11 15,59-6-15,-59 6 16,56-9-16,-56 9 15,54-3-15,-54 3 0,0 0 16,0 0 0,52-3-16,-52 3 0,0 0 15,51-3-15,-51 3 16,0 0-16,0 0 16,46-6-16,-46 6 15,0 0-15,0 0 16,35-3-16,-35 3 0,0 0 15,0 0-15,32-2 16,-32 2-16,0 0 16,0 0-16,30-4 15,-30 4-15,0 0 16,0 0-16,20 0 16,-20 0-16,0 0 15,0 0 1,18-2-16,-18 2 0,0 0 0,0 0 15,8-6-15,-8 6 16,0 0-16,3-7 16,-3 7-16,0 0 15,0 0-15,-5-8 16,5 8-16,-15-12 16,15 12-16,0 0 0,-18-12 15,18 12-15,0 0 16,-24-18-1,24 18-15,-22-15 0,22 15 16,0 0-16,0 0 16,-33-18-16,33 18 15,0 0-15,0 0 0,-29-14 16,29 14-16,0 0 16,0 0-1,-35-13-15,35 13 0,0 0 16,0 0-16,-22-11 15,22 11-15,-16-5 16,16 5-16,0 0 16,-5-4-16,5 4 15,8 4-15,-8-4 16,15 8-16,5 0 0,-20-8 16,27 13-16,-27-13 15,37 14-15,-37-14 16,35 15-16,-35-15 15,41 13-15,-41-13 16,44 17-16,-44-17 16,0 0-16,0 0 15,49 12-15,-49-12 16,0 0-16,0 0 0,43 15 16,-43-15-16,0 0 15,0 0-15,37 11 16,-37-11-16,22 13 15,-22-13-15,10 11 16,-10-11-16,-10 12 16,-7 0-16,17-12 0,-29 11 15,-6 4-15,35-15 16,-39 18-16,39-18 16,-39 21-16,39-21 15,0 0-15,-44 21 16,44-21-16,0 0 15,-42 26-15,42-26 16,0 0-16,0 0 16,-41 27-16,41-27 15,0 0-15,-25 24 0,25-24 16,-8 15 0</inkml:trace>
  <inkml:trace contextRef="#ctx0" brushRef="#br1" timeOffset="113587.67">10759 3692 0,'0'0'15,"0"0"-15,0 0 0,0 0 16,0 0-16,0 0 16,0 0-16,0 0 15,0 0-15,0 0 16,0 17-16,-9 20 16,-2 12-16,1-7 15,5-6-15,-1-4 0,0-3 16,-6 1-16,0-3 15,0-6-15,5-3 16,2-4-16,2 1 16,0 0-16,3-1 15,-3-2-15,6 0 16,0-6-16,0 3 16,2-6-16,2 1 15,2-2-15,3-4 0,3-5 16,0 1-16,3-1 15,-1-1-15,4 2 16,0-2-16,-1 1 16,-2-1-16,4-1 15,-5 3-15,1-3 16,-1 0-16,-2-1 16,0-3-16,0 1 0,-4 1 15,-1-5 1,-5-4-16,1 1 0,-6-1 15,0-4-15,0 0 16,0 0-16,-3-2 16,3 6-16,-3-1 15,1 0-15,-1 0 16,3 3-16,0 3 0,-4 4 16,4 2-16,0 0 15,0 6-15,0 3 16,0 3-16,0 6 15,4 5-15,-1 1 16,-3 9-16,2 3 16,4 9-16,0 2 15,0 6-15,0 0 16,-6-44-16,7 54 0,1 11 16,1 3-16,-2-5 15,-2-1-15,1-3 16,0-3-16,-6-56 15,3 56-15,-3-56 16,3 60-16,-3-60 16,0 0-16,0 0 15,-3 56-15,3-56 16,-3 47-16,3-47 0,0 0 16,-6 21-16,6-21 15,-3 5-15,3-5 16,6-14-16,5-13 15,7-11-15</inkml:trace>
  <inkml:trace contextRef="#ctx0" brushRef="#br1" timeOffset="114523.5835">11379 3644 0,'0'0'0,"0"0"16,0 0-16,0 0 15,0 0-15,0 0 16,0 0-16,0 0 15,0 0-15,0 0 0,0 0 16,0 22-16,0 15 16,0 17-1,0-6-15,0-2 0,0 4 16,6-2-16,-3 6 16,3-4-16,-3-3 15,-6-5-15,3-42 16,0 45-16,-3 2 15,3-47-15,-3 53 0,3-53 16,0 0-16,0 0 16,-6 62-16,6-62 15,0 0-15,0 0 16,-12 51-16,12-51 16,-6 32-16,6-32 15,-5 9-15,5-9 16,3-6-16,5-12 15,4-6-15,-12 24 0,15-29 16,-15 29-16,21-33 16,5-5-16,-26 38 15,0 0-15,33-32 16,-33 32-16,0 0 16,36-27-16,-36 27 15,35-21-15,-35 21 16,32-2-16,-32 2 0,30 8 15,-30-8-15,18 21 16,-18-21-16,9 32 16,-12 3-16,3-35 15,-10 42-15,10-42 16,-20 39-16,20-39 16,-26 39-16,-7-4 15,33-35-15,-39 33 0,39-33 16,0 0-16,-47 26 15,47-26-15,0 0 16,-44 13-16,17-13 16,12-7-16,12-8 15,3 15-15,6-14 16,12-10-16</inkml:trace>
  <inkml:trace contextRef="#ctx0" brushRef="#br1" timeOffset="115285.2266">11817 4225 0,'0'0'0,"0"0"15,0 0-15,0 0 16,0 0-16,0 0 16,0 0-16,-2 9 15,-8 0-15,-4 3 16,8-6-16,-1 2 16,5 2-16,2-5 15,-3 1-15,3-3 0,0 3 16,3 6-16,3 0 15,0-1-15,0 1 16,-3 0-16,5 3 16,-1 0-16,1 0 15,-2-1 1,6 1-16,4-3 0,-2 0 16,-2-6-16,5-4 15,2-4-15,2 0 0,1-5 16,2-2-16,-2-5 15,-2-5-15,-5 4 16,-3-6-16,-3 4 16,0-4-16,-6 1 15,-1 2-15,-2 1 16,0 1-16,0 5 0,0 2 16,-2-1-1,-1 8-15,-3 4 0,0 5 16,-3 7-16,6 11 15,0 0-15,3 11 16,0 0-16,3 2 16,0 5-16,3 0 15,-3 4-15,-3-47 16,0 50-16,0-50 0,-6 72 16,-6 2-16,-9-6 15,-2-2-15,-4-10 16,-3-3-16,-5-10 15,-1 0-15,36-43 16,-42 32-16,42-32 16,-44 27-16,44-27 0,-50 15 15,50-15-15,-44 3 16,44-3-16,-30-21 16</inkml:trace>
  <inkml:trace contextRef="#ctx0" brushRef="#br1" timeOffset="115815.0078">12324 3787 0,'0'0'16,"0"0"-16,0 0 15,0 0-15,0 0 16,0 0-16,0 0 0,0 0 16,0 0-16,9 24 15,1 14-15,1 21 16,-5-3-16,1 1 16,-2-4-16,1 7 15,-6-60-15,9 68 16,3 2-16,-3-2 15,-4-8-15,-5-60 0,3 60 16,-3-60-16,0 0 16,6 58-16,-6-58 15,0 0-15,0 0 16,0 53-16,0-53 16,0 36-16,-6-25 15,6-11-15,-5-5 0</inkml:trace>
  <inkml:trace contextRef="#ctx0" brushRef="#br1" timeOffset="116061.414">12192 4225 0,'0'0'0,"0"0"0,0 0 16,0 0-16,0 0 15,0 0 1,0 0-16,0 0 0,0 0 16,29 0-16,21 0 15,22 0-15,-13-9 16,-7-2-16,-3 1 16,-5 4-16,-44 6 15,39-5-15,-4-4 0</inkml:trace>
  <inkml:trace contextRef="#ctx0" brushRef="#br1" timeOffset="116521.9709">12666 4272 0,'0'0'16,"0"0"-16,0 0 0,0 0 15,0 0-15,0 0 16,0 0-16,0 0 15,23-3-15,16-11 16,14-7-16,-14-6 16,-18 4-16,-3 1 15,-1 5-15,-6-1 16,-1 0-16,-7 4 0,-3-1 16,-3 3-16,-7 3 15,-4 0-15,-7 5 16,-2 4-16,-1 4 15,-3 8-15,0 0 16,1 6-16,6 4 16,4 6-16,2-2 15,5 4-15,6 3 16,3 2-16,6 1 0,6-4 16,5 1-16,10-7 15,2-5-15,4-3 16,3-6-16,6-6 15,4-6-15,2-6 16,2-6-16,9-6 16,-59 18-16,54-26 15,-3-7-15,-7-3 0,-9-4 16</inkml:trace>
  <inkml:trace contextRef="#ctx0" brushRef="#br1" timeOffset="116915.6497">13413 3979 0,'0'0'0,"0"0"16,0 0-16,0 0 0,0 0 16,0 0-16,-15 9 15,-15 6-15,-2 9 16,8-5-16,6 3 16,3-5-16,0 4 15,6 0-15,3 0 16,3-1-16,3 1 15,6 1-15,4-2 16,4-2-16,7-1 16,6 1-16,3-3 0,5 0 15,0-4 1,3 1-16,-38-12 0,39 16 16,1-2-1,-40-14-15,29 21 0,-29-21 16,20 21-16,-14 2 15,-12 5-15,-11-6 16,-10-1-16,-5-6 16,-11-3-16,43-12 0,-41 6 15,41-6 1,-41 3-16,41-3 0,-32-15 16</inkml:trace>
  <inkml:trace contextRef="#ctx0" brushRef="#br1" timeOffset="117030.0914">13842 4284 0,'0'0'0,"0"0"0,0 0 15,0 0-15,0 0 16,0 0-16</inkml:trace>
  <inkml:trace contextRef="#ctx0" brushRef="#br1" timeOffset="126339.0863">11450 9094 0,'0'0'16,"0"0"-16,0 0 15,0 0-15,0 0 16,0 0-16,0 0 0,0 0 15,0 0-15,0 0 16,0 0-16,0 0 16,0 0-16,0 0 15,0 0-15,0 0 16,0 0-16,0 0 16,-12-2-16,-8-11 15,-7 3-15,6 2 16,4 2-16,-8 0 0,-1 0 15,-1 3-15,-3-3 16,-2 0-16,-4 0 16,-2 3-16,-1 1 15,39 2-15,-44 2 16,44-2-16,-51 3 16,-14 0-16,65-3 15,-68 3-15,3 6 0,6 3 16,5 0-1,4 6-15,5 0 0,7 0 16,-1 2-16,39-20 16,-35 27-16,1 5 15,2 7-15,32-39 16,-32 50-16,32-50 16,-23 54-1,23-54-15,-19 62 0,10 2 16,6-1-16,3-10 15,9 1-15,5-4 0,5 0 16,5-2-16,6-4 16,2 0-16,3-2 15,4-4-15,6 1 16,2-3-16,3-4 16,0-2-16,7-6 15,-1-1-15,1-8 16,-1-1-16,-56-14 0,66 6 15,-2-3 1,1-6-16,-2-5 16,-7-4-16,0-3 0,-2-3 15,-1-8-15,-3-7 16,1-2-16,-4-7 16,-3-5-16,1 2 15,-6-5-15,-1 0 0,-8-1 16,-30 51-16,26-56 15,-2-6-15,-8 0 16,-7 2-16,-3 4 16,-9 0-16,-13 3 15,-5 2-15,-8 1 16,-6 2-16,-10 1 16,-9 4-16,-4 0 15,-14 8-15,-8-1 16,-11 9-16,-14 3 0,-39 1 15,-40 6-15</inkml:trace>
  <inkml:trace contextRef="#ctx0" brushRef="#br1" timeOffset="132131.5959">20320 8326 0,'0'0'15,"0"0"-15,0 0 16,0 0-16,0 0 0,0 0 16,0 0-16,0 0 15,0 0-15,0 0 16,0 0-16,0 0 16,0 0-16,0 0 15,0 0-15,0 0 16,0 0-16,0 0 15,24-2-15,12-7 0,5 0 16,-6 3-16,0 3 16,6 3-16,-6 0 15,6 0 1,-41 0-16,42 3 0,2 0 16,-44-3-16,47 6 15,0 0-15,-47-6 16,51 3-16,-51-3 15,60 6-15,-60-6 16,0 0-16,0 0 0,59 5 16,-59-5-16,0 0 15,0 0-15,52 9 16,-52-9-16,0 0 16,0 0-16,43 7 15,-43-7-15,0 0 16,0 0-16,26 5 15,-26-5-15,0 0 0,0 0 16,21 3-16,-21-3 16,0 0-16,0 0 15,12 3-15,-12-3 16,0 0-16,0 0 16,12-3-16,-12 3 15,0 0-15,0 0 16,2-3-16,-2 3 0,0 0 15,0 0 1,0-12-16,0 12 0,0 0 16,0 0-16,-5-9 15,5 9-15,-13-14 16,13 14-16,0 0 16,0 0-16,-14-18 15,14 18-15,0 0 16,-21-18-16,21 18 0,0 0 15,0 0 1,-20-21-16,20 21 0,0 0 16,0 0-16,-24-16 15,24 16-15,0 0 16,0 0-16,-19-18 16,19 18-16,0 0 0,0 0 15,-14-13 1,14 13-16,-6-5 0,6 5 15,0 0-15,3 2 16,-3-2-16,0 0 16,14 9-16,-14-9 15,0 0-15,22 12 16,-22-12-16,0 0 16,27 13-16,-27-13 15,0 0-15,0 0 0,27 11 16,-27-11-16,0 0 15,0 0-15,25 8 16,-25-8-16,0 0 16,0 0-16,18 13 15,-18-13-15,0 0 16,0 0-16,9 8 16,-9 4-16,0-12 0,-11 12 15,11-12 1,-21 15-16,21-15 0,-24 17 15,24-17-15,-30 24 16,5 3-16,25-27 16,-31 30-16,-1 5 0</inkml:trace>
  <inkml:trace contextRef="#ctx0" brushRef="#br1" timeOffset="135596.8467">23893 5520 0,'0'0'0,"0"0"0,0 0 16,0 0-16,0 0 15,0 0-15,0 0 16,0 0-16,0 0 15,0 0-15,0 0 0</inkml:trace>
  <inkml:trace contextRef="#ctx0" brushRef="#br1" timeOffset="136013.5845">24595 5480 0,'0'0'0,"0"0"0,0 0 15,0 0-15,0 0 16,0 0-16,0 0 16,0 0-16,0 0 15,0 0-15</inkml:trace>
  <inkml:trace contextRef="#ctx0" brushRef="#br1" timeOffset="136624.8511">25467 5477 0,'0'0'15,"0"0"-15,0 0 16,0 0-16,0 0 15,0 0-15,0 0 16,0 0-16,0 0 0,0 0 16,0 0-16</inkml:trace>
  <inkml:trace contextRef="#ctx0" brushRef="#br1" timeOffset="137106.0785">26365 5480 0,'0'0'0,"0"0"0</inkml:trace>
  <inkml:trace contextRef="#ctx0" brushRef="#br1" timeOffset="144991.1863">27052 7779 0,'0'0'0,"0"0"16,0 0-16,0 0 15,0 0-15,0 0 16,0 0-16,0 0 0,0 0 16,0 0-16,0 0 15,-14 0-15,-16 6 16,-13-3-16,4 6 15,2 2-15,8 10 16,5 0-16,1 0 16,2 0-16,-2 5 15,-2 1-15,-1 5 0,-1 0 16,4 7-16,-1 3 16,3-1-16,4 3 15,5 7-15,-1 11 16,7 0-16,1 1 15,5-4-15,5 0 16,1 0-16,7-2 16,4-4-16,4-3 15,3-3-15,2-8 16,3-9-16,4-7 0,10-2 16,-2-9-16,3-7 15,7-5-15,8-8 16,3-10-16,-5-8 15,2-7-15,-3-9 16,1-5-16,-5-9 16,-4-6-16,-3-3 0,-3-4 15,-7-5-15,-6 0 16,-6 0-16,-5 1 16,-8-2-16,-10 4 15,-10 6-15,-8 5 16,-7 4-16,-15 9 15,-15 12-15,-20 17 0,-13 13 16,-22 16 0,-47 24-16</inkml:trace>
  <inkml:trace contextRef="#ctx0" brushRef="#br1" timeOffset="150980.2982">18601 6935 0,'0'0'15,"0"0"-15,0 0 16,0 0-16,0 0 15,0 0-15,0 0 16,0 0-16,18-18 16,8-11-16,6-13 15,-2 3-15,-3 0 0,3-2 16,-1-9 0,4 0-16,-7-1 0,-26 51 15,24-53 1,-24 53-16,25-56 0,-25 56 15,0 0-15,17-59 16,-17 59-16,0 0 16,0 0-16,21-51 0,-7 10 15,-14 41-15,0 0 16,13-12-16,-8 15 16,-2 14-16,-3 9 15,-3 10-15,-2 9 16,2 6-16,0 10 15,9-1-15,-1-3 16,4-4-16,0-1 16,0-4-16,-9-48 15,11 43-15,-11-43 0,0 0 16,18 37-16,-18-37 16,0 0-16,19 33 15,-19-33-15,18 20 16,-18-20-16,18 3 15,2-17-15,-2-7 0</inkml:trace>
  <inkml:trace contextRef="#ctx0" brushRef="#br1" timeOffset="151550.2275">19242 5907 0,'0'0'0,"0"0"16,0 0-16,-13-18 16,-8-11-16,-5-10 15,-1 10-15,-3 2 16,-2 7-16,-3-2 16,-4 14-16,-3 4 15,-2 8-15,-6 7 16,-10 10-16,-2 14 15,2 4-15,1 14 0,4 9 16,-5 10-16,6 13 16,-7 37-16,1 23 15,15 10 1,19-7-16,19-19 0,14-1 16,13-13-1,12-8-15,10-18 0,12-6 16,8-12-16,-1-21 0,9-11 15,3-7-15,8-11 16,4-12-16,1-15 16,3-15-16,3-17 15,16-25-15,-2-19 16,-11-19-16,-10-6 16,-4-14-16,-13-9 15,-11-3-15,-16-1 16,-17 4-16,-16 8 0,-16 13 15,-13 5-15,-17 10 16,-14 10-16,-7 25 16,-11 11-16,-22 10 15,-36 3-15,-32 11 16,-24 27-16,-32 30 16,-13 25-16,4 16 0</inkml:trace>
  <inkml:trace contextRef="#ctx0" brushRef="#br1" timeOffset="158439.6759">21426 8596 0,'0'0'0,"0"0"16,0 0-16,0 0 16,0 0-16,0 0 0,0 0 15,0 0 1,0 0-16,0 0 0,0 0 16,0 0-16,0 0 15,0 0-15,0 0 16,0 0-16,0 0 15,0 0-15,0 0 16,0 0-16,0 0 0,0 0 16,0 0-16,0 0 15,0 0-15,0 0 16,0 0-16,0 0 16,0 0-16,0 0 15,0 0-15,0 0 16,0 0-16,15 0 15,8-3-15,15 0 0,-1 0 16,-1 0 0,-1 0-16,0 0 0,7 3 15,0-3-15,-42 3 16,44-3-16,6 1 16,13-5-16,-4-2 15,-59 9-15,69-5 16,-2-1-16,-67 6 15,76-6-15,0 3 16,-3 0-16,-73 3 0,69-3 16,-69 3-16,0 0 15,0 0-15,62 0 16,-62 0-16,0 0 16,47 3-16,-22-3 15,-25 0-15,-3 3 0</inkml:trace>
  <inkml:trace contextRef="#ctx0" brushRef="#br1" timeOffset="167175.6782">1886 10942 0,'0'0'16,"0"0"-16,0 0 31,0 0-31,0 0 16,0 0-16,0 0 0,0 0 15,0 0-15,-3 9 16,-14 2-16,-13 7 15,1-6-15,-1-3 16,3-3-16,0-3 16,3-3-1,-3-3-15,8-3 0,-2-3 16,5 0-16,2 0 16,2 3-16,1-2 0,4-1 15,1-3-15,6-3 16,0-3-16,9 1 15,-1-4-15,9 3 16,-1-1-16,6 5 16,1 0-16,7 2 15,2 2-15,1 8 0,-1-1 16,1 6-16,-3 3 16,-3 2-16,-7 4 15,-4 3-15,-1 3 16,-8 6-16,2 0 15,-6 2-15,-3 4 16,-3 2-16,-3 1 16,-4-1-16,-5 4 0,-7 3 15,2-4 1,-7 3-16,3 1 0,-5-7 16,1 4-16,-1 0 15,29-36-15,0 0 16,-30 32-16,30-32 15,0 0-15,0 0 16,-22 34-16,22-34 16,0 0-16,-20 32 0,16 0 15,4-32-15,4 26 16,16-2-16,7-9 16,5-3-16,5-6 15,5 0-15,7-3 16,-5 0-16,-44-3 15,49 3-15,-49-3 16,63 0-16,-63 0 16,65 3-16,-65-3 0,0 0 15,62 0-15,-62 0 16,0 0-16,0 0 16,57-6-16,-14-8 15</inkml:trace>
  <inkml:trace contextRef="#ctx0" brushRef="#br1" timeOffset="167994.9102">2237 10557 0,'0'0'0,"0"0"15,0 0-15,0 0 16,0 0-16,-5-21 16,-12-21-16,0-2 15,-7 12-15,5 4 16,-7 8-16,-1-1 15,-5 3-15,-2 4 16,-7 2-16,41 12 0,-47-6 16,-5 6-16,-21 3 15,8 6-15,-2 3 16,-2 8 0,5 7-16,1 6 0,2 6 15,2 5-15,-2 9 16,8 6-16,2 6 15,9 3-15,7 9 16,9 1-16,5 1 16,9 7-16,9-2 15,12 1-15,10-2 16,5 0-16,13-5 0,7-7 16,5-7-16,5-2 15,7-6-15,5-2 16,3-7-16,3-8 15,2-7-15,3-11 16,4-6-16,-8-12 16,1-12-16,-2-9 0,-7-5 15,-6-13-15,-2-5 16,-8-13-16,-1-5 16,-2-6-16,-7-6 15,-2-1-15,-7-4 16,-8-2-16,0-1 15,-7 2-15,-3 3 16,-7 0-16,-5 0 16,-5 2-16,-1 7 0,-4 0 15,-8 6-15,-3 0 16,-4 2-16,-2 7 16,-9 0-16,-4 5 15,-13 6-15,-1 4 16,-9 9-16,-9 2 15,0 6-15,-7 9 16,0 12-16,3 3 0,12 6 16</inkml:trace>
  <inkml:trace contextRef="#ctx0" brushRef="#br1" timeOffset="170302.3554">5055 11726 0,'0'0'0,"0"0"16,0 0-16,0 0 16,0 0-16,0 0 15,0 0-15,0 0 16,0 24-16,0 12 16,0 14-16,0-3 15,0-2-15,6-1 0,-3-2 16,6 8-16,0-3 15,5 9-15,1-2 16,4 0-16,1-4 16,-2 3-16,6 6 15,-1 1-15,1-2 16,-1 2-16,2 3 16,-2-8-16,4 2 15,-3-1-15,2-2 0,4-4 16,-4-3-1,5-5-15,-31-42 0,32 39 16,-32-39-16,0 0 16,30 34-16,-30-34 15,0 0-15,0 0 16,26 21-16,-26-21 16,17 6-16,-8-12 15,-12-5-15</inkml:trace>
  <inkml:trace contextRef="#ctx0" brushRef="#br1" timeOffset="171167.4113">4720 11987 0,'0'0'16,"0"0"-16,0 0 16,0 0-16,0 0 15,0 0-15,0 0 16,0 0-16,0-15 15,0-17-15,0-10 16,0 6-16,6 7 16,-3 0-16,6 5 15,0-2-15,3 4 0,2 1 16,0-2-16,3 5 16,-9 1-16,-2 1 15,-2-1-15,-1 2 16,-3 15-16,0 0 15,2-18-15,-2 18 16,0 0-16,0 0 16,0-20-16,0 20 0,0 0 15,0 0-15,3-15 16,0 9-16,3 12 16,2 3-16,8 6 15,5 5-15,-1 1 16,6 6-16,5-1 15,1 1-15,3-1 16,1 5-16,-36-31 16,39 29-16,0 0 0,-39-29 15,0 0-15,0 0 16,35 30-16,-9 0 16</inkml:trace>
  <inkml:trace contextRef="#ctx0" brushRef="#br1" timeOffset="174970.2512">25250 14889 0,'0'0'0,"0"0"16,0 0-16,0 0 16,0 0-16,0 0 15,0 0-15,0 0 16,0 0-16,-3-2 0,-18-16 16,-2-3-1,-7 0-15,10 7 0,-4-1 16,0 3-16,-6 0 15,1 1-15,-7-2 16,-2 2-16,-1 4 16,-6 5-16,2-4 15,-5 2-15,-2 8 16,50-4-16,-66 6 16,66-6-16,-66 14 15,-1 7-15,67-21 0,-56 29 16,11 7-16,15 6 15,9 2-15,13-5 16,8 2-16,8 0 16,5 1-16,9 6 15,9 5-15,4-1 16,7-1-16,5-3 0,4-7 16,2-3-16,4-8 15,2-4-15,-59-26 16,68 18-16,4-5 15,-2-13-15,-5-10 16,-2-7-16,-10-4 16,-6-12-16,-5-2 15,-9-7-15,-15-2 0,-12 0 16,-9-3-16,-13-7 16,-10-9-16,-13 8 15,-11-5-15,-15 10 16,-15 0-16,-12 2 15,-30-5-15</inkml:trace>
  <inkml:trace contextRef="#ctx0" brushRef="#br1" timeOffset="178674.8953">18311 11866 0,'0'0'0,"0"0"16,0 0-16,0 0 0,0 0 16,0 0-1,0 0-15,0 0 0,0 0 16,0 0-16,0 0 16,0 0-16,17-4 15,15-10-15,20-1 16,-9 0-16,-1 7 15,-4 2 1,-2 3-16,-6 0 16,-3 9-16,-6-3 15,-1 5-15,-5 1 0,-4 0 16,-2 2-16,0 5 16,-6-1-16,1 4 15,-11 6-15,-2 2 16,-3 3-16,-6 5 15,1 3-15,-7 1 0,1 2 16,23-41-16,-30 44 16,-9 10-16,4-3 15,35-51-15,-35 47 16,-1-6-16,36-41 16,-39 41-16,39-41 15,-36 39-15,36-39 16,0 0-16,0 0 15,-38 33-15,38-33 16,0 0-16,0 0 0,-29 26 16,29-26-16,-16 18 15,16-18 1,0 12-16,10 0 16,14-4-16,1 4 0,11-2 15,6-5-15,5 4 16,3-3-16,16 0 15,-1 3-15,-65-9 16,62 5-16,-62-5 0,0 0 16,65 6-16,-65-6 15,0 0-15,62 0 16,-62 0-16,0 0 16,57-11-16</inkml:trace>
  <inkml:trace contextRef="#ctx0" brushRef="#br1" timeOffset="179443.4029">18907 11344 0,'0'0'16,"0"0"-16,0 0 0,-16-2 15,-17-7-15,-11-6 16,3 9-16,-1 0 15,-5 3-15,-4 9 16,-2 6-16,-4 9 16,-1 8-16,-1 7 15,2 8-15,-2 3 16,-3 10-16,-4 8 16,1 6-16,3 6 15,-4 24-15,11 6 16,12-1-16,16-6 0,13 1 15,14 0-15,11-3 16,13-1-16,8-4 16,5-23-16,5-2 15,4 1-15,11-4 16,8-3-16,3-9 16,10-2-16,7-7 0,1-8 15,3-10-15,-3-12 16,4-7-16,-5-14 15,-1-11-15,-5-7 16,-7-11-16,-1-11 16,-6-7-16,-5-8 15,-4-6-15,-10-4 16,-7-7-16,-6-4 16,-9 0-16,-9-3 15,-7-5-15,-5 1 0,-3 5 16,-5 5-16,-4 3 15,-6 3-15,-2 0 16,-10 0-16,-9 6 16,-6 2-16,-8 7 15,-10 3-15,-8 2 16,-8 7-16,-14 3 0,-37-1 16,-33 8-1,-24 17-15,-35 20 0,-16 22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37:19.7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30727 9982 0,'0'0'0,"0"0"15,0 0-15,0 0 16,0 0-16,0 0 16,0 0-16,0 0 0,0 0 15,0 0-15,0 0 16,0 0-16,0 0 16,0 0-16,0 0 15,0 0-15,0 0 16,0 0-16,0 0 15,0 0-15,0 0 16,0 0-16,0 0 16,0 0-16,0 0 15,0 0-15,-11 0 16,-14 0-16,-13 3 16,7-3-16,-4 0 0,-4 0 15,3 3-15,-3-1 16,0-2-16,39 0 15,-42 4-15,42-4 16,-49 0 0,49 0-16,0 0 0,-52 0 15,52 0-15,0 0 16,0 0-16,-59 0 0,59 0 16,0 0-16,0 0 15,-52-4-15,52 4 16,0 0-16,0 0 15,-35-2-15,35 2 16,0 0-16,0 0 16,-25-3-16,25 3 15,0 0-15,0 0 0,-17-3 16,17 3-16,0 0 16,0 0-16,-14 0 15,14 0-15,0 0 16,0 0-16,-9-3 15,9 3-15,0 0 16,0 0-16,-9 0 16,9 0-16,0 0 0,0 0 15,-6 0-15,6 0 16,0 0-16,0 0 16,-4 0-16,4 0 15,0 0-15,0 0 16,-4 0-16,4 0 15,0 0-15,0 0 16,0-3-16,0 3 16,0 0-16,0 0 0,-3 0 15,3 0-15,0 0 16,0 0-16,-9-2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37:21.1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23166 10042 0,'0'0'0,"0"0"0,0 0 15,0 0-15,0 0 16,0 0-16,0 0 16,21 0-16,12 0 15,17 0-15,-5 0 16,-1 0-16,0 0 16,3 0-16,-1 0 0,0 0 15,2 0-15,-48 0 16,54 0-16,-1 0 15,0-3-15,4 0 16,-1 0-16,0-1 16,2-1-16,-3-1 15,1 3-15,-56 3 0,57-7 16,-57 7-16,0 0 16,0 0-16,59-2 15,-59 2-15,0 0 16,0 0-16,50-6 15,-50 6-15,0 0 16,0 0-16,40-6 16,-40 6-16,0 0 0,0 0 15,23 0-15,-23 0 16,0 0-16,0 0 16,12-4-1,-12 4-15,0 0 0,0 0 16,8 4-16,-8-4 15,0 0-15,0 0 16,10 0-16,-10 0 16,0 0-16,0 0 0,8 3 15,-8-3-15,0 0 16,0 0-16,9 0 16,-9 0-16,0 0 15,0 0-15,6 3 16,-6-3-16,0 0 15,0 0-15,5 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38:32.0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14272 9411 0,'0'0'0,"0"0"16,0 0-16,0 0 0,0 0 15,0 0-15,0 0 16,0 0-16,0 0 16,0 0-16,0 0 15,0 0-15,24 0 16,14 0-16,10 0 15,-4 0-15,-7 0 16,-2 0-16,0 0 16,-5 0-16,-1-3 15,-2 3-15,-27 0 0,33 0 16,-33 0-16,38-3 16,10 3-16,2 0 15,9 0-15,-2 3 16,3-3-16,-60 0 15,62 0-15,2-3 16,5-1-16,-7 4 16,0-2-16,-3 2 0,0-4 15,2 2-15,-61 2 16,61-3 0,4 0-16,1 3 15,-2 0-15,-64 0 0,67 0 16,4 0-16,-71 0 15,73-3-15,-73 3 16,75-3-16,-2 0 16,-73 3-16,75-3 15,-7 0-15,-5 0 0,-63 3 16,62-6-16,-62 6 16,65-6-16,-65 6 15,65-6-15,-65 6 16,65-6-16,-65 6 15,66-2-15,-66 2 16,64-3-16,-64 3 16,62 0-16,-62 0 0,63 3 15,-63-3-15,0 0 16,59 2-16,-59-2 16,59 4-16,-59-4 15,57 0-15,-57 0 16,56 0-16,-56 0 15,58 0-15,-58 0 0,56 2 16,-56-2-16,0 0 16,55 6-16,-55-6 15,0 0-15,0 0 16,54 9-16,-54-9 16,0 0-16,56 3 15,-56-3-15,0 0 16,0 0-16,47 3 15,-47-3-15,0 0 0,0 0 16,36 6-16,-36-6 16,0 0-16,0 0 15,34 6-15,-34-6 16,0 0-16,0 0 16,26 9-16,-26-9 15,0 0-15,0 0 0,26 15 16,-26-15-1,0 0-15,0 0 0,24 17 16,-24-17-16,0 0 16,0 0-16,23 24 15,-23-24-15,0 0 16,0 0-16,21 26 16,-21-26-16,0 0 15,0 0-15,15 30 16,-15-30-16,0 0 15,0 0-15,8 33 0,-8-33 16,0 0-16,0 0 16,11 27-16,-11-27 15,0 0-15,0 0 16,0 27-16,0-27 16,-8 20-16,8-20 15,-14 18-15,14-18 0,-21 9 16,21-9-16,-32 8 15,32-8-15,-39 3 16,39-3-16,-43 3 16,43-3-16,-52-3 15,52 3-15,-62-3 16,62 3-16,-62-3 16,62 3-16,-62-5 15,62 5-15,-62-3 16,62 3-16,-63-8 0,63 8 15,-59-7-15,59 7 16,-59-9-16,59 9 16,-57-6-16,57 6 15,-56-6-15,56 6 16,0 0-16,-62-6 16,62 6-16,0 0 15,-66-2-15,-1 2 16,67 0-16,-69-4 0,69 4 15,-62 0-15,62 0 16,-62 0-16,62 0 16,-60-3-16,60 3 15,-62-6-15,62 6 16,-65-3-16,65 3 16,-65-2-16,65 2 15,-69-6-15,4 3 16,65 3-16,-62-5 0,62 5 15,-63-7-15,63 7 16,-62-3-16,62 3 16,-62-6-16,2 2 15,60 4-15,-59-2 16,59 2-16,-59-3 16,59 3-16,-57 0 0,57 0 15,-55 0-15,55 0 16,-56-3-16,56 3 15,0 0-15,-60-3 16,60 3-16,-56 0 16,56 0-16,-59-3 15,59 3-15,-60 0 16,60 0-16,-57 0 16,57 0-16,0 0 15,-60-2-15,60 2 0,-55 2 16,55-2-16,-56 3 15,56-3-15,0 0 16,-57 9-16,4-3 16,9 0-16,9 0 15,4-2-15,5 1 0,2 1 16,6-1 0,-2-2-16,2 3 0,1-3 15,1 3-15,1 0 16,3 0-16,0 0 15,4 0-15,-2 0 16,2 0-16,-1 0 16,6 2-16,-4-5 15,5 0-15,-1 0 16,0 0-16,0-3 16,3 4-16,0-2 0,-3 1 15,3 0-15,0 3 16,3-2-16,0 1 15,3 1-15,0-1 16,0 5-16,3-7 16,-9-3-16,11 5 15,-11-5-15,0 0 0,18 6 16,-18-6-16,28 6 16,-28-6-16,38 6 15,-38-6-15,41 6 16,-41-6-1,50 7-15,16 1 0,-4-4 16,-62-4-16,64 2 16,-1-2-16,-63 0 15,66 0-15,-3 0 0,-63 0 16,67 0-16,1 0 16,0 0-16,-6 0 15,-2-2-15,-3 2 16,-1-4-16,4 2 15,-4-4-15,-1-1 16,5 4-16,-7-2 16,6-2-16,-59 7 0,60-9 15,8 4-15,-68 5 16,68-6-16,4-3 16,-72 9-16,67-6 15,2-2-15,-69 8 16,70-10-16,-70 10 15,70-6-15,-70 6 16,70-6-16,-70 6 16,75-3-16,-1 0 15,-74 3-15,71-3 0,-6-5 16,-65 8 0,67-3-16,-4-3 0,-63 6 15,59-6-15,-59 6 16,59-9-16,1 4 15,-60 5-15,59-7 16,1 1-16,-3 3 16,-57 3-16,59 0 15,-59 0-15,0 0 0,0 0 16,57 0 0,-57 0-16,0 0 0,0 0 15,49 3-15,-11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39:43.1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30116 10705 0,'0'0'0,"0"0"16,0 0-16,0 0 15,0 0-15,0 0 16,26 0-16,15 0 15,22 0-15,-7 0 0,-4 0 16,-12 0 0,0 0-16,3 0 15,-5 6-15,-38-6 0,37 2 16,1 8-16,-38-10 16,0 0-16,0 0 15,39 8-15,-39-8 16,0 0-16,0 0 15,31 12-15,-31-12 0,0 0 16,0 0-16,25 9 16,-25-9-16,12 12 15,-12-12-15,3 15 16,-3-15-16,-3 17 16,3-17-16,-12 21 15,12-21-15,0 0 16,-13 27-16,13-27 15,-8 36-15,8-36 0,0 0 16,-7 41-16,7-41 16,0 0-16,-4 44 15,4-44-15,4 50 16,-4-50-16,3 57 16,-3-57-1,0 0-15,0 0 0,7 53 16,-7-53-16,0 0 15,0 0-15,3 48 0,-3-48 16,-6 26-16,6-26 16,0 0-16,-15 21 15,15-21-15,-18 11 16,18-11-16,0 0 16,-30 6-16,30-6 0,0 0 15,-34 4 1,34-4-16,-42 6 0,42-6 15,-45 6-15,45-6 16,0 0-16,-42 8 16,42-8-16,0 0 15,0 0-15,-44 12 16,44-12-16,0 0 16,0 0-16,-38 12 0,38-12 15,0 0 1,0 0-16,-33 12 0,33-12 15,0 0-15,0 0 16,-27 9-16,27-9 16,0 0-16,0 0 15,-22 3-15,22-3 16,-22 0-16,22 0 16,0 0-16,-20-9 15,20 9-15,-24-15 0,24 15 16,0 0-16,-22-18 15,5-5-15,-1 2 16,6 0-16,3 0 16,3 1-1,0 2 1,4 0-16,-2-2 0,2-1 16,-5 1-16,4 2 15,-2 0-15,-1 0 0,3 0 16,-3 2-16,3 2 15,1 3-15,-2 2 16,1-3-16,3 3 16,7 3-16,-2-1 15,4-1-15,2 2 16,1 4-16,0-1 16,0 0-16,3 0 0,3 0 15,-1 3-15,5 0 16,-2 0-16,1 3 15,-3 0-15,-1 0 16,1-3-16,-4 3 16,3 2-16,-1 1 15,0-3-15,-2 6 16,1-3-16,0-1 0,0 2 16,-5 2-16,4 3 15,-3-4-15,-11-8 16,0 0-16,0 0 15,9 9-15,-9-9 16,0 0-16,0 0 16,9 12-16,-9-12 15,0 0-15,0 0 16,8 15-16,-8-15 16,0 0-16,0 0 0,4 12 15,-4-12-15,0 0 16,-6 8-16,-6 2 15,-3-8-15,4 7 16,-4-6-16,3 3 16,0-3-16,3-3 15,0 3-15,7-3 0,-5 0 16,4 3 0,0-3-16,3 0 0,0 0 15,0 3-15,6-3 16,1 0-16,-7 0 15,8 4-15,-8-4 16,0 0-16,0 0 16,12 2-16,-12-2 0,0 0 15,0 0-15,21 6 16,-21-6-16,0 0 16,0 0-16,24 3 15,-24-3-15,0 0 16,0 0-16,20 6 15,-20-6-15,0 0 16,0 0-16,14 3 16,-14-3-16,0 0 0,0 0 15,12 6-15,-12-6 16,0 0-16,2 9 16,-8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39:45.21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24612 10962 0,'0'0'0,"0"0"15,0 0-15,0 0 16,0 0-16,0 0 16,0 0-16,0 0 0,0 0 15,0 0-15,0 0 16,0 0-16,0 0 16,0 0-16,0 0 15,0 0-15,-14 0 16,-18 3-16,-10-6 15,12 1-15,5-1 16,0 0-16,-5 0 16,4 0-16,-7 3 0,1-6 15,32 6-15,-43-3 16,43 3-16,-49-9 16,-19-3-16,-1 0 15,7 3-15,0-2 16,2 1-16,60 10 15,-65-8-15,65 8 16,-71-10-16,-3-1 16,-1 2-16,8 2 0,8 5 15,59 2-15,-63 0 16,4 0-16,59 0 16,-62 0-16,62 0 15,-63 0-15,63 0 16,0 0-16,-62 0 15,62 0-15,0 0 16,0 0-16,-57 2 0,57-2 16,0 0-1,0 0-15,-49 7 0,49-7 16,0 0-16,-39 12 16,39-12-1,0 0-15,-18 15 0,18-15 16,-2 15-16,2-15 15,8 17-15,6 1 0,10 0 16,-24-18-16,27 18 16,5-4-16,4 4 15,-36-18-15,45 15 16,-45-15-16,50 12 16,12 3-16,-3-7 15,-2 1-15,-57-9 16,57 6-16,2 0 15,-59-6-15,59 0 16,-59 0-16,68 0 0,0 0 16,-5-3-16,-63 3 15,62-3-15,-62 3 16,62-6-16,0 0 16,-5 0-16,-10 4 15,-8-4-15,-6 2 16,-1 1-16,0-2 0,-2 2 15,-3 0-15,0 0 16,-3 0-16,-1-3 16,-2 0-16,-3 3 15,-1 0-15,-2-1 16,-4 2-16,-1 2 16,2 0-16,-6-3 15,0 3-15,0 0 0,-6-3 16,2 0-1,1 0-15,1 1 0,-4-1 16,0 0-16,3 0 16,-3 3-16,0 0 15,0-3-15,0 3 16,0 0-16,0 0 16,0 0-16,0 0 15,0 3-15,0 0 0,-3 0 16,-6 0-16,-3-1 15,-3-2-15,-6 3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42:16.76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11959 11960 0,'0'0'0,"0"0"16,30 6-16,24 0 15,29 9-15,0 0 16,-3-3-16,3 0 16,-4-1-16,0 1 15,6-2-15,10-8 0,2 4 16,28 0-16,6 0 16,6-6-16,-1 0 15,-4 3-15,8-3 16,-1-3-16,4 3 15,3 6-15,5-3 16,-6 0-16,6-3 16,-5 0-16,-2 0 15,-5 3-15,4-3 0,-4 0 16,1 0-16,-10 0 16,-3-3-16,-11-3 15,-8 6-15,-6 6 16,-1 0-16,-5-4 15,-22 2-15,-9-4 16,0 0-16,3 0 16,-68 0-16,66-4 0,1 2 15,-67 2-15,70-6 16,-70 6-16,0 0 16,67-3-16,-67 3 15,0 0-15,62-3 16,-62 3-16,0 0 15,0 0-15,57-3 16,-57 3-16,0 0 16,0 0-16,41-3 0,-41 3 15,0 0-15,0 0 16,27-3-16,-27 3 16,0 0-16,0 0 15,17 0-15,-17 0 16,0 0-16,0 0 15,15 0-15,-15 0 16,0 0-16,0 0 0,11 0 16,-11 0-1,0 0-15,0 0 0,13 0 16,-13 0-16,0 0 16,0 0-16,6 0 15,-6 0-15,0 0 16,0 0-16,5 0 0,-5 0 15,0 0-15,0 0 16,7 0-16,-7 0 16,0 0-16,0 0 15,3 0-15,-3 0 16,0 0-16,0 0 16,4 3-16,-4-3 15,0 0-15,0 0 16,3 0-16,-3 0 15,0 0-15,0 0 0,2 6 16,-2-6-16,0 0 16,0 0-16,3 6 15,-3-6-15,0 0 16,0 0-16,0 12 16,0-12-16,0 0 15,0 0-15,0 14 16,0-14-16,0 0 0,0 0 15,-3 21-15,3-21 16,0 0-16,0 0 16,-5 24-16,-6 0 15,11-24-15,-11 24 16,11-24-16,0 0 16,-21 20-16,21-20 15,0 0-15,-30 21 16,30-21-16,-38 14 0,38-14 15,-47 15-15,-7-9 16,-8 0-16,1-4 16,3 2-16,2-4 15,-4-4-15,-2-1 16,3 2-16,-3 0 16,0 0-16,-6 1 15,0-1-15,-4-3 16,1 2-16,-2-4 0,-3 2 15,0-1-15,-2 7 16,2-5-16,-8 2 16,1 0-16,1 0 15,-4 0-15,-1 0 16,2 0-16,-2 0 16,-1 0-16,-1 3 15,0-3-15,0 3 0,-2 0 16,4-2-16,-2 2 15,3-3-15,0 3 16,3 0-16,2 0 16,2 0-16,-2 0 15,81 0-15,-82-3 16,-4 0-16,0 3 16,5 0-16,2 0 15,8-3-15,-1-4 0,5 7 16,1-2-1,2 2-15,64 0 16,-70 0-16,70 0 0,-70-3 16,-4 3-16,74 0 15,-75-4-15,7 1 16,68 3-16,-71-2 16,9-4-16,0 2 15,8 2-15,6 4 16,10 2-16,-1-4 0,4 0 15,0 0-15,-4 0 16,7 0-16,-2 2 16,2-2-16,-1 4 15,1-4-15,3 5 16,-2-1-16,2-1 16,5-1-16,-2 1 15,-1 1-15,4-4 0,1 0 16,2 3-16,2-3 15,2 0-15,2-3 16,-4-1-16,4 4 16,-1 0-16,3 0 15,1 0-15,5 0 16,-1-3-16,5 3 16,2-2-16,5-5 0,2 4 15,1-3-15,1-2 16,6-2-16,0 2 15,0-4-15,5 4 16,4-5-16,-1 2 16,8-1-16,1-3 15,1-2-15,5 1 16,0-1-16,5-1 16,0 3-16,8 1 0,12-5 15,-4 2-15,5 2 16,2 3-16,4 0 15,6 0-15,-3 0 16,8 1-16,1-1 16,4 3-16,0 0 15,1 3-15,1 1 16,7-2-16,0 4 16,3-3-16,24 4 15,2 2-15,6 0 0,0 2 16,-11 4-16,-15-3 15,2 0-15,8 3 16,2 3-16,-2 0 16,2-3-16,3 2 15,-1 5-15,4-5 16,-3 1-16,3 3 0,-5 0 16,-1 5-16,0-2 15,-3 3 1,-1 1-16,-4-2 0,-6-2 15,-4 3-15,-2-4 16,-19 4-16,-7-6 16,2 0-16,-7 2 15,1-2-15,-66-12 16,0 0-16,73 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42:26.8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11397 14593 0,'0'0'0,"0"0"0,0 0 15,0 0-15,0 0 16,0 0-16,0 0 15,0 0-15,24 5 16,19-1 0,20 2-16,-7 0 0,0-6 15,2 2-15,1-2 16,2 0-16,5 0 16,7 4-16,8 1 0,-4 2 15,3-3-15,6 1 16,9 1-16,5 3 15,25 0-15,5 2 16,5-1-16,-8-5 16,-6-2-16,-5 3 15,5 0-15,5 3 16,0-4-16,8-1 16,-7 2-16,-2 0 0,-10-3 15,-2-1-15,-3 1 16,-1 0-16,-5-3 15,4 0-15,-11 0 16,-2 0-16,-19 0 16,-1 3-16,1-3 15,5 4-15,5 1 16,4-1-16,0 1 0,-1 1 16,3 0-16,-3-3 15,1 3-15,-2-6 16,-1 5-16,-4-1 15,-3 2-15,-6-1 16,-4-1-16,-1-2 16,-2 1-16,-4 0 0,-1 0 15,0 0 1,-2 3-16,-60-6 0,65 3 16,-2 3-16,-63-6 15,64 6-15,-1-3 16,-63-3-16,0 0 15,63 3-15,-63-3 16,0 0-16,0 0 16,55 3-16,-55-3 15,0 0-15,0 0 0,51 3 16,-51-3-16,0 0 16,0 0-1,42 3-15,-42-3 0,0 0 16,0 0-16,26 0 15,-26 0-15,0 0 16,0 0-16,18 0 16,-18 0-16,0 0 15,0 0-15,12 0 16,-12 0-16,0 0 0,0 0 16,12 0-16,-12 0 15,0 0-15,0 0 16,9-3-16,-9 3 15,0 0-15,0 0 16,5 0-16,-5 0 16,0 0-16,0 0 15,6 0-15,-6 0 16,0 0-16,0 0 16,6-3-16,-6 3 0,0 0 15,0 0-15,6-3 16,-6 3-16,0 0 15,0 0-15,9-9 16,-9 9-16,0 0 0,0 0 16,6-18-16,-6 18 15,0 0-15,0 0 16,3-23-16,-3 23 16,0 0-16,-3-30 15,3 30-15,-9-30 16,9 30-16,-18-29 15,18 29-15,-24-26 16,24 26-16,-35-24 16,35 24-16,-44-24 0,44 24 15,-65-21-15,0 3 16,-5 6-16,6 1 16,64 11-16,-65-7 15,-4-1-15,69 8 16,-73-6-16,-8 0 15,1-3-15,3 0 16,3 3-16,0 3 0,0 0 16,-1-3-16,5 1 15,-1-1-15,-1 2 16,-1-2-16,1 1 16,1 2-16,-3-3 15,3 0-15,-4 3 16,7-3-16,-2 0 15,-3 0-15,3 3 16,-1-3-16,2 1 0,1-1 16,-3-1-16,4 5 15,-2-7-15,0 2 16,-2 1-16,6 4 16,-2-4-16,-3 0 15,3 3-15,-2 0 16,4 0-16,1 0 0,-5 3 15,3 0 1,-2 0-16,0 0 0,3 0 16,0 0-16,-3-3 15,2 3-15,-2 0 16,2 3-16,2 0 16,-1-3-16,-4 3 15,1-3-15,-1 3 16,2 0-16,2 3 15,-1-3 1,4 0-16,-3-1 0,-4 2 0,5-4 16,-5 0-16,4 0 15,2 2-15,-1 2 16,-1 2-16,2-6 16,1 0-16,2-3 15,1 3-15,0-3 16,-1 3-16,4 3 0,3 0 15,2-1-15,1 2 16,0-2-16,-1-2 16,1 7-16,3-4 15,5 3-15,-3-4 16,4 7-16,-3 0 16,0 0-16,-2 3 15,2-3-15,0-1 0,6 5 16,1-2-16,5-2 15,2 0-15,7 0 16,6 3-16,-2-1 16,4 1-16,3-1 15,6 5-15,3-5 16,6 5-16,0-1 16,0-1-16,0 2 15,2-5-15,6 1 0,3-1 16,7 1-16,6-3 15,2 0-15,4-3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43:44.1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11106 17102 0,'0'0'0,"0"0"0,0 0 16,0 0-16,0 0 15,0 0-15,0 0 16,33 0-16,20-6 15,30-3-15,1-1 16,1 2-16,13-3 16,29-5-16,9 1 15,7 0-15,8-2 16,6-1-16,12 4 0,6-5 16,-3-1-16,-3 5 15,0 1-15,-3 9 16,3 1-16,-9 1 15,-3 3-15,-2 3 16,-10 3-16,-12-3 16,-11 4-16,-13 0 0,-7 2 15,-4-3 1,-10 3-16,-88-9 0,72 3 16,-72-3-16,64 2 15,-64-2-15,0 0 16,0 0-16,62 3 15,-62-3-15,0 0 16,0 0-16,52 0 0,-52 0 16,0 0-16,0 0 15,41 0-15,-41 0 16,0 0-16,0 0 16,23 3-16,-23-3 15,18 12-15,-3 6 16,-15-18-16,18 30 15,2 6-15,7 1 16,-3 5-16,0-3 0,-24-39 16,23 41-16,-23-41 15,26 42-15,-26-42 16,0 0-16,0 0 16,24 41-16,-24-41 15,0 0-15,0 0 16,18 42-16,-18-42 15,0 0-15,13 35 16,-13-35-16,-4 24 16,-11-10-16,15-14 0,-26 9 15,-10 1-15,-5-7 16,0 0-16,-8-1 16,0-2-16,-10 0 15,-1 0-15,-5 0 16,0 0-16,-7 0 15,-1-2-15,-2-1 16,1-3-16,-4-1 16,-1 2-16,1 1 0,-1-1 15,-5-1-15,2 0 16,-4 0-16,0-3 16,0 0-16,3-2 15,-3 2-15,6 0 16,-4 2-16,5-1 15,-4-5-15,3 2 16,0-1-16,3 0 0,2-3 16,5 4-16,-2-2 15,1 2-15,5-4 16,-1 6-16,5-2 16,-1 2-16,4-3 15,3 1-15,56 11 16,-57-10-16,-2 2 0,59 8 15,-62-4-15,62 4 16,-63 0-16,63 0 16,-65 4-16,3-2 15,62-2-15,-62 6 16,62-6-16,-59 10 16,59-10-16,0 0 15,-55 5-15,55-5 16,-53 9-16,6-6 15,14 3-15,6-3 16,7-1-16,2 2 0,3-1 16,4-3-16,2 3 15,0-3-15,3 0 16,0 0-16,1-3 16,-2 3-16,4-3 15,-6 3-15,4 0 16,2 0-16,-8-4 0,9 4 15,-7 0-15,6 0 32,-5 0-32,5 0 0,-4 0 0,4 0 15,0 4-15,3 2 16,3 2-16,0-2 16,7 3-16,-2 0 15,-8-9-15,0 0 0,18 8 16,6 5-16,-24-13 15,30 11-15,-30-11 16,39 9-16,-39-9 16,46 6-16,11 0 15,14-6-15,-6-3 16,4 0-16,1 3 16,5-3-16,2 0 0,0 0 15,6-3-15,3 4 16,0-4-16,4 0 15,0 0-15,2 0 16,4 0-16,2 0 16,26 0-16,4 0 15,8 4-15,-15-2 16,-14-2-16,-6 6 16,-4-2-16,1 2 0,0 0 15,-2 0-15,-20 2 16,-5 1-16,-2-3 15,2-3-15,-71 3 16,76-8-16,-76 8 16,84-12-16,-1-3 15,-6 3-15,-8 1 16,-69 11-16,67-16 16,-67 16-16,66-14 0,-66 14 15,64-15-15,2 0 16,-66 15-16,0 0 15,62-15-15,-62 15 16,53-9-16,-53 9 16,0 0-16,0 0 15,52-3-15,-52 3 16,0 0-16,0 0 0,38 0 16,-38 0-1,0 0-15,0 0 0,24 0 16,-24 0-16,0 0 15,11 0-15,-11 0 16,0 0-16,-11 0 16,-16 0-16,-5-2 15,-11 2-15,-1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33:01.9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  <inkml:brushProperty name="color" value="#C00000"/>
    </inkml:brush>
    <inkml:brush xml:id="br6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7056 5673 0,'0'0'0,"0"0"16,0 0-16,0 0 16,0 0-16,0 0 15,0 0-15,-3-3 16,-11-6-16,-4-5 0,-3-1 15,-2 6 1,5 0-16,-3 6 0,0 0 16,-3 0-16,-5 3 15,-4 6-15,-2 6 16,3 6-16,1-1 0,2 4 16,-1 5-16,-2 7 15,-3 2-15,0 10 16,-3 14-16,6 3 15,5 10-15,10 2 16,8 0 0,9 0-16,9-3 15,14-3-15,6-6 0,13-11 16,6-7-16,5-12 16,6-8-16,4-9 15,5-12-15,-1-9 16,9-12-16,-6-15 15,5-7-15,-2-8 0,-4-12 16,-7-4 0,-6-10-16,-14-3 0,-13-7 15,-13 5-15,-19-2 16,-24 8-16,-21 4 16,-20 14-16,-24 10 15,-53 15-15,-51 27 16,-38 36-16,-16 20 0</inkml:trace>
  <inkml:trace contextRef="#ctx0" brushRef="#br0" timeOffset="56005.9046">1889 7447 0,'0'0'0,"0"0"16,0 0-16,0 0 0,0 0 16,0 0-16,0 0 15,0 0-15,0 0 16,0 0-16,25 0 16,18 0-16,20 0 15,-5 0-15,1 0 16,2 0-16,0 0 15,-2 3-15,4-3 0,-4 0 16,-6 0-16,7 0 16,-1 3-16,2-3 15,-6 3-15,-1-1 16,-3 1-16,-51-3 16,0 0-16,0 0 15,51 4-15,-51-4 16,0 0-16,34 0 0,-34 0 15,18-7-15,-18 2 16,0 5-16,-12-6 16,12 6-16,-18-12 15,18 12-15,0 0 16,0 0-16,-18-11 16,18 11-16,0 0 15,-9-13-15,16 5 16,13 2-16,-20 6 0,26 3 15,-26-3-15,33 6 16,-33-6-16,0 0 16,30 11-16,-30-11 15,24 18-15,-16 0 16,-10 3-16,-10-1 16,-6 1-16,-7 3 15,0 0-15,-5-1 0,-1 4 16,31-27-1,-43 29-15</inkml:trace>
  <inkml:trace contextRef="#ctx0" brushRef="#br0" timeOffset="63021.4468">3943 8715 0,'0'0'0,"0"0"15,0 0-15,0 0 16,0 0-16,0 0 16,0 0-16,0 0 15,0 0-15,0 0 0,0 0 16,0 0-16,0 0 15,0 0-15,0 0 16</inkml:trace>
  <inkml:trace contextRef="#ctx0" brushRef="#br0" timeOffset="66234.0924">4113 9571 0,'0'0'0,"0"0"15,0 0-15,0 0 16,0 0-16,0 0 15,0 0-15,0 0 0,0 0 16,0 0-16,0 0 16,0 0-16,0 0 15,0 0-15,0 0 16,0 0-16,0 0 16,0 0-16,0 0 15,0 0-15,0 0 16,0 0-16,0 0 0,0 0 15,0 0-15,12 3 16,6-3-16,8 0 16,0 2-16,1-2 15,3 3-15,-1-3 16,4 0-16,3 3 16,-1 0-16,4-3 15,3 0-15,0 0 16,1 0-16,4 0 0,4 0 15,11 0-15,-3 0 16,1 0-16,2 3 16,-3-3-16,1 4 15,2-4-15,1 0 16,-1 0-16,2 0 16,-1 0-16,2 2 15,-2-2-15,2 3 16,2-3-16,3 3 0,-6-3 15,5 0 1,-69 0-16,68 0 0,6 0 16,-74 0-16,77 0 15,-77 0-15,77-3 16,0-2-16,-6 1 16,-71 4-16,72-3 15,-5 3-15,-67 0 0,66 0 16,-7 0-16,-59 0 15,54-3-15,-54 3 16,0 0-16,0 0 16,53 0-16,-53 0 15,0 0-15,0 0 16,45 3 0,-45-3-16,32 3 0,-32-3 15,17 9-15,-17-3 0</inkml:trace>
  <inkml:trace contextRef="#ctx0" brushRef="#br0" timeOffset="71984.8924">6214 9831 0,'0'0'0,"0"0"16,0 0-16,0 0 16,0 0-16,0 0 15,0 0-15,-2-3 0,-14-6 16,2-5-16,-4 8 16,1 0-16,-1 0 15,-6 0-15,-1 0 16,2 0-16,2 6 15,-2 6-15,-4 3 16,4 0-16,-1 3 16,5-4-16,-5 4 0,-1 3 15,-5 3 1,-2 5-16,32-23 16,-30 30-16,3 5 0,27-35 15,-27 42-15,6 3 16,7 2-16,8-3 15,9-3-15,6-1 16,-9-40-16,18 38 0,7 0 16,-25-38-16,40 36 15,-40-36-15,56 41 16,12-9-16,1-7 16,-2-8-16,-67-17 15,69 12 1,2-6-16,-3-3 0,-68-3 15,63-3-15,-63 3 16,61-6-16,2-9 16,-63 15-16,54-21 15,-54 21-15,46-27 0,-46 27 16,38-35 0,-38 35-16,28-44 0,-16-3 15,-9 5-15,-6 0 16,-6 4-16,-4-1 15,-1 3-15,-4 2 16,-9 0-16,1 6 16,-4-5-16,1 9 0,-5 0 15,2 6-15,0 7 16,2 2-16,-2 3 16,-2 9-16,11 6 15,-4 0-15,1 6 16</inkml:trace>
  <inkml:trace contextRef="#ctx0" brushRef="#br0" timeOffset="72877.8021">5717 10562 0,'0'0'16,"0"0"-16,0 0 16,0 0-16,0 0 15,0 0-15,0 0 16,0 0-16,0 0 16,0 0-16,0 0 15,0 0-15,0 0 0,0 0 16,0 0-16,0 0 15,0 0-15,0 0 16,0 0-16,0 0 16,0 0-16,2 16 15,1 10-15,-3 10 16,3-1-16,0-2 16,0 2-16,0-5 15,-3 2-15,3-2 0,2-3 16,2 0-1,-1-1-15,-1-2 0,-5-24 16,0 0-16,0 0 16,6 23-16,-6-23 15,0 0-15,0 0 16,11 21-16,-6-6 16,1-6-16,-3-9 15,-3-3-15,-3-3 0,0-3 16,0-4-16,0-1 15</inkml:trace>
  <inkml:trace contextRef="#ctx0" brushRef="#br0" timeOffset="73290.8971">5603 10551 0,'0'0'0,"0"0"16,0 0-16,0 0 15,0 0-15,0 0 16,0 0-16,7-12 16,-1-9-16,6-5 15,-1 5-15,8 8 16,-2 5-16,4 2 16,-3 1-16,2 2 0,-2-1 15,2 4-15,5 0 16,-2 4-1,1 2-15,0 2 0,2 4 16,-3 0-16,-1 6 16,-1 0-16,-4 0 15,-5 2-15,-3 0 16,-6 1-16,-3 0 16,-8 0-16,-5-3 0,-1 0 15,-4-1-15,-7-2 16,2-6-16,-6-4 15,-1-1-15,-5-4 16,-5-6-16,-4-3 16,-3-9-16</inkml:trace>
  <inkml:trace contextRef="#ctx0" brushRef="#br0" timeOffset="76991.1782">6074 10112 0,'0'0'0,"0"0"0,0 0 0,0 0 16,0 0-1,0 0-15,0 0 0,0 0 16,0 0-16,0 0 16,0 0-16,0 0 15,0 0-15,0 0 16,0 0-16,0 0 16,0 0-16,0 0 15,0 0-15,16-2 16,9-1-16,7-4 0,-3 1 15,4 1-15,-1-1 16,1 1-16,5-2 16,1 1-16,-39 6 15,47-3 1,6-3-16,16 0 0,-1 3 16,-6-2-16,0 2 15,4 3-15,-4 0 16,3 3-16,0-1 15,4 4-15,-3 0 0,4-4 16,0 5 0,6 2-16,0 0 0,2 0 15,-2 3-15,2 2 16,-8 1-16,2 3 16,-1-4-16,-2 5 0,-4-4 15,-4-1 1,-3 1-16,-5 3 0,-4-3 15,-49-15-15,52 14 16,-52-14 0,0 0-16,0 0 0,43 15 15,-43-15-15,0 0 16,0 0-16,36 12 16,-36-12-16,0 0 15,0 0-15,26 9 0,-26-9 16,0 0-16,0 0 15,24 6-15,-24-6 16,0 0-16,0 0 16,19 2-16,-19-2 15,0 0-15,0 0 16,12 0-16,-12 0 16,0 0-16,0 0 0,8 4 15,-8-4-15,0 0 16,0 0-1,10 0-15,-10 0 0,0 0 16,0 0-16,11 0 16,-11 0-16,0 0 15,0 0-15,6-4 16,-6 4-16,0 0 16,0 0-16,3-8 0,-3 8 15,0 0-15,0-9 16,0 9-16,0 0 15,-6-18-15,6 18 16,0 0-16,-11-17 16,11 17-16,-18-24 15,18 24-15,-22-24 16,22 24-16,-26-26 16,26 26-16,-30-25 0,30 25 15,0 0-15,0 0 16,-29-22-16,29 22 15,0 0-15,0 0 16,-30-22-16,30 22 16,0 0-16,0 0 15,-23-17-15,23 17 16,0 0-16,-12-10 0,12 10 16,3 0-16,-3 0 15,9 7-15,-9-7 16,0 0-16,18 8 15,-18-8-15,22 18 16,8 0-16,-30-18 16,0 0-16,32 17 15,-32-17-15,33 19 16,-33-19-16,37 17 16,-37-17-16,0 0 0,38 22 15,-38-22-15,0 0 16,38 14-16,-38-14 15,0 0-15,0 0 16,35 18-16,-35-18 16,0 0-16,0 0 15,34 12-15,-34-12 16,0 0-16,0 0 0,23 11 16,-23-11-16,0 0 15,0 0-15,18 9 16,-18-9-16,0 0 15,0 0-15,9 12 16,-9-12-16,-3 12 16,3-12-16,0 0 15,0 0-15,-6 15 16,6-15-16,-15 20 0,15-20 16,-14 21-16,14-21 15,0 0-15,-21 20 16,21-20-16,0 0 15,0 0-15,-28 25 16,28-25-16,0 0 16,0 0-16,-23 20 15,23-20-15,0 0 16,0 0-16,-27 24 16,27-24-16,0 0 0,0 0 15,-23 18-15,2-3 16</inkml:trace>
  <inkml:trace contextRef="#ctx0" brushRef="#br0" timeOffset="77826.2104">8933 9899 0,'0'0'0,"0"0"0,0 0 15,0 0-15,0 0 16,0 0-16,0 0 16,9 27-16,0 21 15,3 14-15,-7-9 16,1-3-16,1-2 16,4-1-16,1-8 15,0-4-15,-3-3 0,2 4 16,-11-36-16,9 39 15,-9-39-15,0 0 16,10 43-16,-10-43 16,0 0-16,0 0 15,3 45-15,-3-45 16,0 39-16,-6-16 16</inkml:trace>
  <inkml:trace contextRef="#ctx0" brushRef="#br0" timeOffset="78926.8037">8817 9861 0,'0'0'0,"0"0"0,0 0 15,0 0-15,35 6 16,25 0-1,23 6-15,-12-4 0,-2-2 16,-1-3-16,3 0 16,-4 0-16,6-3 15,-3 0-15,2 0 16,-1 0-16,2 0 16,-1 0-16,-5-3 15,-3-3-15,-6 0 0,-2-2 16,2 1-16,-2-2 15,-56 9-15,56-2 16,-56 2-16,57-6 16,-57 6-16,0 0 15,0 0-15,55-6 16,-55 6-16,0 0 0,0 0 16,48-3-1,-48 3-15,0 0 0,0 0 16,30 3-16,-30-3 15,0 0-15,21 18 16,-21-18-16,17 26 16,-17-26-16,16 38 15,-16-38-15,14 42 0,1 5 16,-15-47-16,14 48 16,4-1-1,-18-47-15,20 57 0,2-1 16,-22-56-16,21 50 15,-21-50-15,0 0 16,17 51-16,-17-51 16,0 0-16,16 50 15,-16-50-15,0 0 16,0 0-16,5 47 0,-5-47 16,-8 36-16,8-36 15,-27 26-15,-12-8 16,-9-2-16,-2-8 15,-16-2-15,2-2 16,-4-4-16,-3 0 16,-4-4-16,-2 1 0,0-3 15,0 3 1,3 1-16,0-2 0,-1 1 16,8 3-16,-2 0 15,10 0-15,-1 3 16,60-3-16,-59 0 15,7 4-15,52-4 16,-54 5-16,54-5 16,0 0-16,0 0 0,-51 3 15,51-3 1,0 0-16,0 0 16,-47 0-16,47 0 0,0 0 15,0 0-15,-32 3 16,32-3-16,0 0 15,0 0-15,-25 0 16,25 0-16,-15 0 16</inkml:trace>
  <inkml:trace contextRef="#ctx0" brushRef="#br0" timeOffset="80028.6419">10691 10421 0,'0'0'15,"0"0"-15,0 0 0,0 0 16,0 0-16,0 0 15,0 0-15,0 0 16,18-3-16,5-7 16,13-5-16,-6 1 15,-4-1-15,-5 0 16,-2-3-16,-8 4 16,-2-1-16,0-3 0,-6 1 15,0-1-15,-3-3 16,0-2-1,0 2-15,0-1 0,-3-1 16,3 2-16,-3-3 16,-4 4-16,5 2 15,-1 4-15,0 1 16,0 5-16,0 2 16,0 3-16,-2 3 15,2 6-15,0 2 0,6 5 16,0 4-16,2 1 15,1 5-15,3 1 16,0 3-16,0-1 16,-1 1-16,5 0 15,1 0-15,7-4 16,-1-2-16,-2-1 16,4-2-16,-5-3 15,1-3-15,-1-6 0,-2-3 16,-3-3-16,-5-3 15,-5-6-15,-2-6 16</inkml:trace>
  <inkml:trace contextRef="#ctx0" brushRef="#br0" timeOffset="80217.4554">10993 9974 0,'0'0'0,"0"0"16,0 0-16,0 0 16,0 0-16,0 0 15,0 0-15,0 0 0,0 0 16,0 0 0,0 0-16,0 0 0</inkml:trace>
  <inkml:trace contextRef="#ctx0" brushRef="#br1" timeOffset="89035.9334">9588 11137 0,'0'0'0,"0"0"0,0 0 15,0 0-15,0 0 16,0 0-16,0 0 16,0 0-16,0 0 15,0 0-15,0 0 16,0 0-16,0 0 15,0 0-15,0 0 16,0 0-16,0 0 16,-17-6-16,-14-2 0,-1-7 15,11 3-15,3-3 16,1 0-16,6 0 16,-5-3-16,2 0 15,5-1-15,0-3 16,6-1-16,0 2 15,6-3-15,-3-2 16,3 2-16,3-1 16,-1 5-16,5 0 0,1-1 15,1 3-15,3 3 16,-1 3-16,1 4 16,-3-1-16,0 3 15,0 3-15,-1 0 16,-4 0-16,2 1 15,-6 4-15,3-2 16,-6 6-16,0-3 16,-3 6-16,0-1 15,0 4-15,-1 0 0,-1 0 16,-2 3-16,-4-4 16,-1 4-16,0 3 15,0-1-15,0 2 16,-2-1-16,0-3 0,-2-4 15,-2 3 1,1 2-16,-2-4 0,2 0 16,-1 0-16,-3-7 15,4 4-15,-1 0 16,1 0-16,-4 0 16,6 0-16,-4-4 15,8 2-15,-2-4 16,8 0-16,-1-1 15,0 1-15,6 3 0,-3 1 16,3-2-16,3 4 16,0 0-16,6 0 15,2 0-15,2-3 16,-1 3-16,3-3 16,2 3-16,-1-7 15,1 2-15,1-2 16,-1 1-16,-2 0 0,3-3 15,-1 0 1,0-6-16,0 4 0,1-4 16,-1 0-16,1 0 15,-4 0-15,4 0 16,0-3-16,-3 0 16,-1-2-16,2 1 15,-7 2-15,3-5 16,-3 2-16,-1-1 0,-2 0 15,1 0 1,-5 0-16,-2 3 0</inkml:trace>
  <inkml:trace contextRef="#ctx0" brushRef="#br1" timeOffset="89718.3484">9719 11072 0,'0'0'16,"0"0"-16,0 0 0,0 0 15,0 0-15,0 0 16,0 0-16,0 0 16,0 0-16,0 0 15,0 0-15,0 0 16,18-3-16,8-6 15,7-5-15,-12-2 0,-10 4 16,-3 1-16,-1-4 16,-4 3-16,0 0 15,0 1-15,-3-2 16,3 2-16,-3-1 16,0 3-16,0 0 15,-3 0-15,3 4 16,0 2-16,0 0 15,0 0-15,-3 3 0,0 3 16,0 0-16,-1 3 16,4 2-16,0 4 15,4 0-15,-1 6 16,3 0-16,2-2 16,-2 6-16,10-2 0,-2 1 15,5-3-15,-1-3 16,-1 3-16,1-3 15,-7-3-15,5-4 16,-5-2-16,-2 0 16,-4-6-16,2-2 15,-4-2-15,0-4 16,-6-4-16,-4 0 0,1-6 16,1 1-16</inkml:trace>
  <inkml:trace contextRef="#ctx0" brushRef="#br1" timeOffset="89873.8845">9888 10791 0,'0'0'0,"0"0"16,0 0-16,0 0 0,0 0 16,0 0-16,0 0 15,0 0-15,0 0 0,0 0 16,0 0-16</inkml:trace>
  <inkml:trace contextRef="#ctx0" brushRef="#br1" timeOffset="91913.1508">5942 10258 0,'0'0'16,"0"0"-16,0 0 0,0 0 15,0 0-15,0 0 16,0 0-16,0 0 15,0 0-15,0 0 16,0 0-16,0 0 16,0 0-16,0 0 15,0 0-15,0 0 16,0 0-16,0 0 16,0 0-16,-9-9 0,-9-6 15,-3-6-15,3 4 16,0 2-16,1-4 15,5 5-15,0-1 16,1-3-16,2 7 16,0-4-16,3-3 15,3 3-15,3-2 16,6 2-16,0-3 0,2 2 16,2 2-16,-2 3 15,4-5-15,0 4 16,5 4-16,4-2 15,0 4-15,-1 1 16,-4 2-16,-4 3 16,-4 3-16,2 2 15,-7 1-15,0 4 16,0 1-16,-3-2 16,-3 4-16,0-1 0,-3-1 15,-6 4-15,0 3 16,-4-3-16,2-1 15,-1-3-15,0 5 16,0-7-16,4 2 16,-4 2-16,3-5 15,1 5-15,2-5 16,0 4-16,3-3 0,0-1 16,3 1-16,3 4 15,0-7-15,0 2 16,3 1-16,3 0 15,2-3-15,-1 3 16,-1-3-16,-3-3 16,2 0-16,1 0 15,0-3-15,3 0 16,3-6-16,3 0 0,-1-3 16,0 0-16,2 0 15,2-2-15,0-1 16,0-4-16,-1 2 15,4-4-15,-3 3 16,-4 1-16,-5-2 16,1 2-16</inkml:trace>
  <inkml:trace contextRef="#ctx0" brushRef="#br1" timeOffset="92508.7784">6025 10207 0,'0'0'15,"0"0"-15,0 0 16,0 0-16,0 0 16,0 0-16,0 0 15,0 0-15,0 0 0,0 0 16,0 0-16,0 0 16,14 0-16,10 0 15,6 0-15,-12-8 16,-3-4-1,-7-1-15,1 1 0,-5 1 16,-1-1-16,0 3 16,-1-3-16,1 4 15,0 2-15,0-4 0,-3 5 16,0-1-16,3 3 16,-3 1-16,0-2 15,0 1-15,0 3 16,3 0-16,-3 3 15,3 1-15,0 1 16,3 6-16,5 2 0,-2-2 16,3 7-16,0-3 15,3-1-15,-1 5 16,3-4-16,-3-1 16,1-4-16,-6-2 15,-1-2-15,-5-3 16,-6-3-16,-3-3 0,-9-6 15</inkml:trace>
  <inkml:trace contextRef="#ctx0" brushRef="#br1" timeOffset="92652.7775">6132 9911 0,'0'0'0,"0"0"0,0 0 16,0 0-16,0 0 0,0 0 15,0 0-15,0 0 16,0 0-16</inkml:trace>
  <inkml:trace contextRef="#ctx0" brushRef="#br1" timeOffset="97248.8218">6185 8776 0,'0'0'0,"0"0"16,0 0-16,0 0 16,0 0-16,0 0 15,0 0-15,0 0 16,0 0-16,0 0 15,0 0-15,0 0 16,0 0-16,0 0 16,0 0-16,0 0 0,0 0 15,0 0-15,8-2 16,4-7-16,3-3 16,-9 3-16,2 0 15,-4 3-15,-1-2 16,-3-1-16,0 0 15,-3 0-15,-3-3 16,0 0-16,-3 3 0,-3-2 16,-2-1-1,-4 3-15,0-3 0,-3-1 16,4 5-16,-7-1 16,0 0-16,-3 3 15,0 1-15,-2-2 16,-1 7-16,-3 0 15,-2 3-15,35-3 16,-41 4-16,41-4 0,-45 8 16,45-8-16,-53 12 15,53-12-15,-62 15 16,62-15-16,-56 20 16,56-20-16,0 0 15,0 0-15,-52 22 16,52-22-1,0 0-15,0 0 0,-35 20 16,35-20-16,0 0 16,-24 8-16,24-8 0,-17 4 15,17-4-15,0 0 16,-9-9-16,9 9 16,-3-14-16,3 14 15,0 0-15,-3-24 16,3 24-16,0 0 15,0 0-15,0-27 0,0 27 16,0 0 0,0 0-16,-3-27 0,3 27 15,-5-21-15,5 21 16,-6-8-16,6 8 16,-13 3-16,13-3 15,-14 14-15,14-14 16,0 0-16,0 0 15,-13 21-15,13-21 0,0 0 16,-9 20-16,9-20 16,0 0-16,-3 25 15,3-25-15,12 18 16,-12-18-16,27 14 16,15-8-16,2-3 15,4 3-15,-4 0 16,-11 4-16,-15 6 0</inkml:trace>
  <inkml:trace contextRef="#ctx0" brushRef="#br1" timeOffset="157501.1711">7495 11987 0,'0'0'15,"0"0"-15,0 0 16,0 0-16,0 0 15,0 0-15,-17-2 16,-13-7-16,-16-7 16,8 2-16,0 5 0,0 0 15,-5 6-15,0-3 16,2 1-16,2-5 16,-3 0-16,-3 2 15,-2 0-15,-9 2 16,-12-4-16,0 2 15,-7 2-15,2 0 16,-8 0-16,-1 6 16,-5 0-16,-1 0 15,-5 3-15,-1 2 0,-4 5 16,-31 2-16,-10 8 16,10 4-16,7-1 15,17 1-15,3 6 16,1 6-16,6 0 15,0 2-15,3 6 16,1 4-16,1 5 0,7-1 16,6 8-1,18-7-15,9-1 0,5 0 16,3-1-16,4 4 16,9 6-1,1-6-15,14 2 0,7-1 16,11-2-16,7 1 15,14-1-15,7-1 16,9-3-16,13-2 16,6-4-16,7 0 15,5-2-15,5 0 0,4-1 16,6-2-16,3-4 16,4-2-16,22 5 15,3 1-15,-4-6 16,0-7-16,1-2 15,2-3-15,4-4 16,3-2-16,0-3 16,-4-3-16,0-4 0,-1 1 15,-4-6-15,-8-3 16,5-3-16,-6-5 16,0-7-16,-6 3 15,-4-3-15,-2-2 16,-21 2-16,-2-2 15,4-1-15,2-6 16,-2-3-16,-1-3 16,-2-5-16,0 0 15,-11-3-15,-7-7 0,-4-3 16,-7 1-16,-5-3 16,-7-3-16,-4-4 15,-8 1-15,-8 0 16,0 3-16,-12-1 15,-3-2-15,-6 0 16,-9 2-16,-6 1 16,-6 0-16,-8 6 0,-3 0 15,-7 2-15,-6 3 16,-4 4-16,-9 3 16,-3 5-16,-3 7 15,-8 2-15,2 2 16,1 8-16,4 8 0</inkml:trace>
  <inkml:trace contextRef="#ctx0" brushRef="#br1" timeOffset="160473.9844">5006 13254 0,'0'0'0,"0"0"15,0 0-15,0 0 16,0 0-16,0 0 16,0 0-16,0 0 15,0 0-15,0 18 16,-7 13-16,1 7 16,3-2-16,0-7 15,1 0-15,2-2 16,0-4-1,-3 1-15,0 0 0,-4-6 16,1 0-16,4-4 16,2 1-16,0 3 15,0 0-15,2-4 0,-2-14 16,6 18-16,-6-18 16,0 0-16,10 18 15,-10-18-15,0 0 16,14 21-16,-14-21 15,0 0-15,27 17 16,-27-17-16,35 15 16,-35-15-16,45 13 0,-45-13 15,50 5-15,12-2 16,-3-6-16,1 3 16,-4-5-16,1 2 15,-1-4-15,1 1 16,2 2-16,2-1 15,5-1-15,0 3 16,-2 1-16,5-1 16,1 0-16,5 0 15,2 0-15,3 1 0,0 2 16,3 0-16,0 2 16,-4 1-16,5 3 15,-1-1-15,-3 1 16,0 0-16,1 0 15,-2 0-15,-1 1 16,1-2-16,2 1 16,-1 0-16,0 3 0,-3 3 15,0-3-15,0 2 16,0-1-16,-6 1 16,-6-1-16,1 1 15,-7-2-15,1 3 16,-5-4-16,-55-8 15,56 10-15,1-1 16,-57-9-16,57 5 16,-1 4-16,-56-9 0,60 9 15,-60-9-15,0 0 16,52 12-16,-52-12 16,0 0-16,0 0 15,56 6-15,-56-6 16,0 0-16,0 0 15,49 5-15,-49-5 16,0 0-16,0 0 0,32 4 16,-32-4-16,0 0 15,0 0-15,27 2 16,-27-2-16,0 0 16,0 0-16,20 3 15,-20-3-15,0 0 16,0 0-16,18 3 15,-18-3-15,0 0 0,0 0 16,11 4-16,-11-4 16,0 0-16,0 0 15,13 2-15,-13-2 16,0 0-16,0 0 16,8 4-16,-8-4 15,0 0-15,0 0 16,9 0-16,-9 0 0,0 0 15,0 0 1,6 0-16,-6 0 0,0 0 16,0 0-16,4 3 15,-4-3-15,0 0 16,0 0-16,6 0 16,-6 0-16,0 0 15,0 0-15,0 0 16,0 0-16,0 0 15,0 0-15,3 0 0,-3 0 16,0 0-16,-3-3 16,3 3-16,-6-6 15,6 6-15,-13-16 16,13 16-16,-21-17 16,21 17-16,-23-27 15,23 27-15,-24-29 16,24 29-16,-26-32 15,26 32-15,0 0 16,0 0-16,-27-36 0,27 36 16,0 0-16,0 0 15,-20-32-15,20 32 16,0 0-16,-18-28 16,11 10-16,10 12 15,-3 6-15,13 0 0,5 12 16,-18-12-16,23 16 15,3 4-15,-26-20 16,32 24-16,-32-24 16,40 24-16,-1 2 15,-39-26-15,0 0 16,35 30-16,-35-30 16,0 0-16,0 0 15,29 27-15,-29-27 0,0 0 16,0 0-16,18 26 15,-18-26-15,6 24 16,-14 0-16,8-24 16,-21 24-1,-6 4-15,-5 2 0,32-30 16,-39 27-16,39-27 16,-45 24-16,-17-1 0,-7-5 15</inkml:trace>
  <inkml:trace contextRef="#ctx0" brushRef="#br2" timeOffset="172183.2111">11219 10313 0,'0'0'16,"0"0"-16,0 0 15,0 0-15,0 0 16,9 22-16,0 13 16,2 16-16,-5-14 15,1-1-15,-7-2 0,-3-8 16,-7-2-1,-7-4-15,-4-3 0,0-1 16,3-4-16,0-9 16,4-3-16,-4-6 15</inkml:trace>
  <inkml:trace contextRef="#ctx0" brushRef="#br2" timeOffset="174937.9967">11477 10092 0,'0'0'0,"0"0"16,0 0-16,0 0 15,0 0-15,0 0 16,0 15-16,-7 11 0,1 12 15,3-8 1,1-3-16,-1-3 0,3-1 16,0-2-16,0 0 15,0-7-15,0 1 16,3-6-16,-1 0 16,4-3-16,-3 0 15,1-3-15,-1-3 16,-3 2-16,0-2 15,0 0-15,0 0 0,-3-5 16,-4 2-16,1-6 16,-2 0-16,-7 3 15,12-3-15,-3-2 16</inkml:trace>
  <inkml:trace contextRef="#ctx0" brushRef="#br2" timeOffset="175540.2006">11269 10184 0,'0'0'15,"0"0"-15,0 0 16,0 0-16,0 0 16,0 0-16,0 0 0,0 0 15,0 0-15,27 6 16,17-3-16,18 3 15,-8 0-15,-8-6 16,-6 2-16,-4-2 16,-7 0-16,-2 3 15,-10 0-15,-5-3 16,-2 0-16,-2-3 16,-1 3-16,-4-3 0,-3 1 15,-3-4-15,-1 0 16,-1 0-16,-5 3 15,1 0-15,0 3 16,-3-3-16,7-4 16,-1 4-16,-1 0 15,5-2-15,-1-1 0,-3 0 16,6 4-16,-3-5 16,3 4-16,3 0 15,-3 3-15,0 3 16,-3 0-16,3 0 15,-3 1-15,-2-2 16,-2 4-16,1-3 16,-2 0-16,-1 5 15,0 2-15,-3 2 16,-3-1-16,-2 7 16,-2-3-16,4 0 0,-3-3 15,1 2-15,-4 1 16,3 0-16,1-3 15,2-3-15,1-4 16,2-1-16,2-4 16,-2 0-16</inkml:trace>
  <inkml:trace contextRef="#ctx0" brushRef="#br2" timeOffset="175823.1001">11302 10080 0,'0'0'0,"0"0"16,0 0-16,0 0 0,0 0 15,0 0 1,0 0-16,0 0 0,0 0 16,20 14-16,8 7 15,4 3 1,-6-3-16,1 0 0,-1-1 15,-2 2-15,1-2 16,-2-2-16,4-1 16,-4-5-16,1 0 15,-3-3-15,-4-3 0,-4 0 16</inkml:trace>
  <inkml:trace contextRef="#ctx0" brushRef="#br2" timeOffset="176123.0918">11808 10080 0,'0'0'0,"0"0"0,0 0 16,0 0-16,0 0 15,0 0-15,0 0 16,0 0-16,15 27 15,4 12-15,1 11 16,-2 0-16,-3-3 16,-3-9-16,-3 1 15,-9-39-15,11 45 0,-11-45 16,10 47-16,-10-47 16,0 0-16,0 0 15,11 41-15,-11-41 16,0 33-16</inkml:trace>
  <inkml:trace contextRef="#ctx0" brushRef="#br2" timeOffset="176438.7537">11720 10078 0,'0'0'0,"0"0"16,0 0-16,0 0 15,0 0-15,0 0 16,0 0-16,9-13 16,8-10-16,13-1 0,2 12 15,2 6-15,-1 3 16,2 3-16,0 3 16,0 3-16,-1 3 15,-2 2-15,-5 7 16,-6 3-16,-7 0 0,-6 0 15,-4 2 1,-16 1-16,-5-4 0,-13 2 16,-12-5-16,-11 1 15,-24 0-15,-10-6 16</inkml:trace>
  <inkml:trace contextRef="#ctx0" brushRef="#br2" timeOffset="187540.8995">14055 14377 0,'0'0'0,"0"0"16,0 0-16,0 0 15,0 0-15,0 0 0,0 0 16,0 0-16,0 0 16,0 0-16,0 0 15,0 0-15,0 0 16,0 0-16,0 0 15,0 0-15,0 0 16,0 0-16,0 0 16,0 0-16,0 0 0,0 0 15,0 0-15,0 0 16,0 0-16,0 0 16,-5 12-16,-12 6 15,-7 12-15,-3-4 16,0-2-16,3 5 15,4-5-15,-1 0 16,3-4-16,3-2 16,4 0-16,4-6 0,2-3 15,-1 0-15,6-3 16,3-3-16,0-3 16,9-3-16,2-6 15,4 0-15,5-9 16,1 0-16,3 0 15,0 0-15,-3 0 16,3 1-16,-2-3 16,-1 2-16,-3 0 0,3 0 15,-6 1-15,0 4 16,-1 2-16,-4 4 16,-2-1-16,-5 5 15,1 3 1,-5 3-16,-4 5 0,-5 4 15,-2 4 1,-2 1-16,-4 4 0,-2-1 16,-4 4-16,1 3 15,3-4-15,2 1 16,1-3-16,1 1 16,5-2-16,2-6 0,3 2 15,1-5-15,4-2 16,4-3-16,0 0 15,9-6-15,-1-3 16,7-3-16,3-3 16,0-2-16,0-8 15,2-1-15,4-1 16,-4 3-16,1-6 16,1 3-16,-3 1 0,-1-1 15,0 4-15,-6-1 16,-1 3-16,-2 0 15,-3 6-15,-1 1 16,0 2-16,-5 3 16,-4 6-16,-4 3 15,-1 5-15,-6 4 0,-4 3 16,-4 6-16,-1 2 16,-1 1-16,-1 2 15,2 3-15,1 2 16,17-34-16,-15 32 15,15-32-15,0 0 16,0 0-16,-14 33 16,14-33-16,0 0 15,0 0-15,-7 30 0,14-10 16,-7-20-16,14 9 16,10-12-16,-24 3 15,29-17-15,7-5 16,-36 22-16,38-29 15,4-4-15,-42 33 16,44-41-16,-44 41 16,48-40-16,-48 40 15,0 0-15,0 0 0,39-34 16,-39 34-16,0 0 16,32-27-16,-15 15 15,-17 12-15,7 3 16,-10 9-16,-9 9 15,-2 2-15,14-23 0,-21 30 16,-4 6 0,25-36-16,-24 39 0,24-39 15,0 0-15,0 0 16,-20 35-16,20-35 16,-18 39-16,9-11 15,9-28-15,3 22 16,-3-22-16,12 8 15,-12-8-15,21-3 16,5-8-16,-26 11 16,34-21-16,-34 21 0,38-30 15,-38 30-15,38-36 16,-38 36-16,0 0 16,44-41-16,-44 41 15,0 0-15,0 0 16,42-41-16,-42 41 15,0 0-15,33-30 16,-33 30-16,18-12 16,-13 14-16,-5 14 0,-5 6 15,-4 3-15,-6 8 16,1 0-16,14-33 16,-18 36-16,18-36 15,0 0-15,-18 44 16,18-44-1,0 0-15,0 0 0,-16 38 16,16-38 0,-5 33-16,5-33 0,2 17 0,13-14 15,-15-3-15,27-9 16,3-8-16,5-7 16,1 0-16,-3-6 15,6 4-15,-4-3 16,-35 29-16,35-30 15,-35 30-15,0 0 16,0 0-16,35-30 16,-11 5-16,-13 3 0</inkml:trace>
  <inkml:trace contextRef="#ctx0" brushRef="#br2" timeOffset="201131.7141">15450 14727 0,'0'0'16,"0"0"-16,0 0 16,0 0-16,0 0 15,0 0-15,0 0 0,0 0 16,0 0-16,0 0 16,0 0-16,0 0 15,0 0-15,0 0 16,0 0-16,0 0 15,17 0-15,16 0 16,6 0-16,-11 0 16,-4-3-16,1 3 15,-4 0-15,-1 0 0,1 0 16,2 0-16,-3 0 16,4 0-16,-3 0 15,-2 0-15,-5-4 16,2-1-16,-8 2 15,-2-3-15</inkml:trace>
  <inkml:trace contextRef="#ctx0" brushRef="#br2" timeOffset="202282.5869">15992 14990 0,'0'0'15,"0"0"-15,0 0 0,0 0 16,0 0-16,0 0 15,0 0-15,0 0 16,0 0-16,0 0 16,0 0-16,0 0 15,0 0-15,0 0 16,0 0-16,0 0 16,0 0-16,9-18 0,3-17 15,2-9 1,-5 11-16,0 3 0,5 1 15,-1-7-15,1 1 16,-5-1-16,-9 36 16,16-38-16,-16 38 15,12-45-15,2 0 16,-14 45-16,15-44 16,-15 44-16,0 0 0,15-44 15,-15 44-15,0 0 16,0 0-16,14-41 15,-14 41-15,0 0 16,0 0-16,13-36 16,-13 36-16,0 0 15,8-24-15,-8 24 16,6-9-16,-1 12 16,-5-3-16,4 18 0,-1 9 15,-3 8 1,0 4-16,0-1 0,3 3 15,0 1-15,3 3 16,-4-1-16,1 0 16,3-2-16,1-1 15,-2 1-15,-2-7 16,-3-2-16,0-1 16,0-5-16,0-7 0,0-2 15,0-6-15,0-3 16,4-6-16,-4-6 15,3-4-15,3-1 16</inkml:trace>
  <inkml:trace contextRef="#ctx0" brushRef="#br2" timeOffset="203246.9541">16689 14804 0,'0'0'15,"0"0"-15,0 0 16,0 0-16,0 0 16,0 0-16,8 14 15,1 10-15,6 9 16,-4-4-16,2 1 0,-8-6 15,-1 2-15,-1-2 16,0 2-16,-3-2 16,0-3-16,-3 0 15,-6-1-15,0-4 16,-1-2-16,5-2 16,-4-3-16,-6-3 15,1-6-15,-4-3 0,3-6 16,3-2-16</inkml:trace>
  <inkml:trace contextRef="#ctx0" brushRef="#br2" timeOffset="203436.8088">16653 14566 0,'0'0'0,"0"0"16,0 0-16,0 0 15,0 0-15,0 0 0</inkml:trace>
  <inkml:trace contextRef="#ctx0" brushRef="#br2" timeOffset="209075.7907">13190 9899 0,'0'0'0,"0"0"0,0 0 16,0 0-16,0 0 15,0 0-15,0 0 16,0 0-16,0 0 16,0 0-16,21 0 15,14 0-15,10 0 16,-3 0-16,-7 0 0,3 0 15,-3 0-15,-5 0 16,-2 3-16,-13-3 16,-4 0-16,-5 0 15,-6 3-15,0-3 16,0 6-16,-3 0 16</inkml:trace>
  <inkml:trace contextRef="#ctx0" brushRef="#br2" timeOffset="210056.6728">14507 9994 0,'0'0'16,"0"0"-16,0 0 15,0 0-15,0 0 16,0 0-16,24 0 0,16 0 15,18 0 1,-8 6-16,-3-3 0,-9 2 16,-5 2-16,-6-7 15,-4 3-15</inkml:trace>
  <inkml:trace contextRef="#ctx0" brushRef="#br2" timeOffset="214371.1134">30797 9852 0,'0'0'15,"0"0"-15,0 0 16,0 0-16,0 0 0,0 0 15,0 0 1,0 0-16,0 0 0,0 0 16,0 0-16,0 0 15,0 0-15,0 0 16,0 0-16,0 0 16,0 0-16,0 0 15,17-12-15,15-11 16,3-7-16,-8 6 0,5 1 15,-4-5-15,9-1 16,-1 2-16,-2-5 16,5 0-16,6-7 15,1-1-15,-46 40 16,45-35-16,3-6 16,-2 5-16,-46 36 15,40-38-15,-40 38 0,36-35 16,-36 35-16,0 0 15,0 0-15,29-27 16,-29 27-16,0 0 16,0 0-16,20-23 15,-20 23-15,13-13 16,-11 4-16,-4 13 16,2-4-16,-9 11 15,9-11-15,-19 18 16,3 6-16,-2 6 0</inkml:trace>
  <inkml:trace contextRef="#ctx0" brushRef="#br2" timeOffset="215007.8182">30791 9665 0,'0'0'0,"0"0"15,0 0-15,0 0 16,0 0-16,0 0 16,0 0-16,0 0 15,0 0-15,0 0 0,0 0 16,-2 18-16,-14 14 16,-2 13-16,1-15 15,3-3-15,0-7 16,6 1-16,6-1 15,-1-5-15,0 0 16,3-4-16,3-1 16,-3-4-16,9-1 0,-1-2 15,8-3-15,1 0 16,3-3-16,7-2 16,3-1-16,0 0 15,3 2-15,-5-2 16,0 6-16,-8 4 15,-9-2-15</inkml:trace>
  <inkml:trace contextRef="#ctx0" brushRef="#br2" timeOffset="219571.6843">22331 10029 0,'0'0'0,"0"0"15,0 0-15,0 0 16,0 0-16,0 0 16,0 0-16,0 0 15,0 0-15,0 0 16,0 0-16,0 0 15,21 7-15,17-4 16,12 2-16,-2 1 0,-4-6 16,-5 3-16,-1 2 15,-6-1-15,-4 2 16,-5-3-16,-23-3 16,0 0-16,30 3 15,-30-3-15,0 0 16,0 0-16,32 4 15,-32-4-15,0 0 16,0 0-16,33-4 0,-33 4 16,0 0-16,0 0 15,23-3-15,-23 3 16,7-6-16</inkml:trace>
  <inkml:trace contextRef="#ctx0" brushRef="#br2" timeOffset="220033.446">22751 9971 0,'0'0'16,"0"0"-16,0 0 15,0 0-15,0 0 16,0 0-16,0 0 16,0 0-16,0 0 15,0 0-15,0 0 0,0 0 16,0 0-16,0 0 15,0 0-15,0 0 16,0 0 0,0 0-16,0 0 0,0 0 15,0 0-15,0 0 16,12 0-16,6 3 16,9-1-16,-4 4 15,1 0 1,-6 0-16,-1 0 0,-1 2 15,-2-1-15,-2-1 16,-6 2-16,0-1 16,-6 1-16,-3-2 15,-3 2-15,-3-1 16,-3-1-16,-2 3 0,-1 0 16,0-4-16,0 1 15,1 1 1,-4-2-16,-1 1 0,4 0 15,-3-2-15,4 1 16,-7 1-16,4 1 16</inkml:trace>
  <inkml:trace contextRef="#ctx0" brushRef="#br2" timeOffset="221641.2722">21328 10231 0,'0'0'0,"0"0"15,0 0-15,0 0 0,0 0 16,0 0-16,0 0 16,0 0-16,0 0 15,0 0-15,0 0 16,0 0-16,0 0 16,0 0-16,0 0 15,0 0-15,-4-21 0,-16-18 16,-12-17-1,0 15-15,5 3 16,6 8-16,3 0 0,0-3 16,0 1-16,-2-4 15,2 1-15,-3 0 16,21 35-16,-17-42 16,17 42-16,-18-45 0,18 45 15,-15-53-15,15 53 16,-8-65-1,4 3-15,8 6 0,-4 56 16,11-51-16,-11 51 16,17-47-16,-17 47 15,27-41-15,-27 41 16,0 0-16,32-30 16,-32 30-16,37-18 15,-37 18-15,0 0 0,36-3 16,-36 3-1,26 13-15,-9 10 0,-8 6 16,-5 4-16,-4-33 16,0 35-16,-13 3 15,13-38-15,-14 45 16,14-45-16,-21 52 16,21-52-16,-27 61 15,0-2-15,4-3 0,2-11 16,6-9-16,-2-1 15,2-6-15,3 1 16,1-1-16,-3-4 16,3 0-16,1 3 15,-1-7-15,5 2 16,-2-5-16,1 2 16,4-2-16,-2 0 0,2-3 15,0-1-15,6-1 16,0 2-16,-1-7 15,4 4-15,1-6 16,1 3-16,1-3 16,3-3-16,5-3 15,0 0-15,0-6 16,-2 0-16,2-6 0,4-2 16,0-1-16,-1-4 15,1 0-15,1-6 16,-5 1-16,1-2 15,2-3-15,-2-1 16,0 0-16,-4 0 16,2 4-16,1-1 15,-17 27-15,12-30 16,-12 30-16,0 0 16,0 0-16,15-29 0,-15 29 15,0 0-15,0 0 16,12-23-16,-3 7 15,-6 10-15,-6 6 16</inkml:trace>
  <inkml:trace contextRef="#ctx0" brushRef="#br2" timeOffset="222638.4498">21502 10207 0,'0'0'16,"0"0"-16,0 0 16,0 0-16,0 0 15,0 0-15,0 0 16,0 0-16,0 0 15,0 0-15,0 0 0,17-11 16,3-11-16,3-4 16,-4 6-16,-5-4 15,1 0-15,-4-3 16,-2 0-16,1 4 16,-5-4-16,1 3 15,0-2-15,-6-1 16,0 6-16,0 21 15,0 0-15,0 0 0,0-26 16,0 26-16,0 0 16,0 0-16,-3-24 15,3 24-15,0-17 16,-3 7-16,3 10 16,0 6-16,0 4 15,0 7-15,3 1 16,-3 5-16,3 4 0,-1 3 15,4 0-15,2 2 16,3 0-16,1 0 16,0 2-16,2-2 15,2-5-15,1 0 16,4-4-16,-3-5 16,2-6-16,-1-3 15,2-3-15,-4-9 16,1-3-16,-1-6 0,-5-6 15,-3-2-15</inkml:trace>
  <inkml:trace contextRef="#ctx0" brushRef="#br2" timeOffset="222838.2628">21690 9458 0,'0'0'16,"0"0"-16,0 0 15,0 0-15,0 0 16,0 0-16,0 0 0,0 0 16</inkml:trace>
  <inkml:trace contextRef="#ctx0" brushRef="#br2" timeOffset="227514.6017">27186 9971 0,'0'0'15,"0"0"-15,0 0 16,0 0-16,0 0 16,0 0-16,0 0 15,-18 0-15,-14-6 16,-15-4-16,7 1 0,8 0 16,5-5-16,5-4 15,3 3-15,1 0 16,1 1-16,1-2 15,5 2-15,-1-4 16,3 4-16,3-4 16,3 3-16,0-2 15,6 1-15,0 1 16,5 4-16,8 1 0,-2 2 16,5-1-16,5 0 15,0 3-15,4 1 16,-1 1-16,-1 4 15,-2 4-15,-2-2 16,-2 7-16,-2 0 16,-3 3-16,-3 0 15,-4 2-15,1 4 16,-6 1-16,1 1 0,-8 4 16,1 0-16,-6-2 15,4 2-15,-4 0 16,3 0-16,-3-1 15,0 2-15,1-2 16,1-3-16,-1 1 0,-1 0 16,3-3-16,0-3 15,3 2-15,3-2 16,0-2-16,0 1 16,3 1-16,1 2 15,1-4-15,1 1 16,-3-2-16,0-2 15,2 1-15,5-2 16</inkml:trace>
  <inkml:trace contextRef="#ctx0" brushRef="#br2" timeOffset="227722.6496">27142 10290 0,'0'0'15,"0"0"-15,0 0 16,0 0-16,0 0 16,0 0-16,0 0 15</inkml:trace>
  <inkml:trace contextRef="#ctx0" brushRef="#br1" timeOffset="295176.0171">22798 3964 0,'0'0'0,"0"0"16,0 0-16,0 0 0,0 0 15,0 0-15,0 0 16,0 0-16,0 0 16,0 0-16,0 0 15,0 0-15,0 0 16,0 0-16,0 0 0,0 0 15,0 0-15,3 18 16,0 9-16,1 5 31,-2-5-31,-2-3 0,0-2 16,0 9-16,0-5 0,-2 5 16,2 1-16,-7 0 15,7-32-15,-3 39 0,3 2 16,0-41-1,-3 47-15,3-47 0,0 48 16,0-48-16,0 0 16,0 54-16,0-54 15,0 0-15,0 0 16,0 64-16,0-64 16,0 0-16,0 0 15,-3 59-15,3-59 0,0 0 16,0 0-16,0 48 15,0-48-15,0 0 16,0 0-16,0 27 16,0-27-16,-5 9 15</inkml:trace>
  <inkml:trace contextRef="#ctx0" brushRef="#br1" timeOffset="297344.7693">22709 4024 0,'0'0'0,"0"0"0,0 0 15,0 0-15,0 0 16,0 0-16,0 0 15,0 0-15,21 0 16,15 0-16,15 0 16,-7 0-16,1 0 15,-7 0-15,6 0 16,-2 0-16,2 0 0,1 0 16,-45 0-16,60-6 15,-5-3-15,-2 3 16,4 3-16,0 1 15,2-2-15,1 1 16,-1 0-16,1 0 0,4 3 16,-2-3-16,4 3 15,-4 0-15,0 0 16,-2 0-16,-1 0 16,-2 0-16,-2-3 15,-55 3-15,62 0 16,1-6-16,-2 3 15,-61 3-15,59-3 16,-59 3-16,63-3 0,-63 3 16,62-2-16,-62 2 15,59-3-15,-59 3 16,0 0-16,0 0 16,55-7-16,-55 7 15,0 0-15,0 0 16,47-9-16,-47 9 15,0 0-15,0 0 0,32-3 16,-32 3 0,0 0-16,0 0 0,20-3 15,-20 3-15,0 0 16,0 0-16,20 0 16,-20 0-16,0 0 15,0 0-15,14 3 0,-14-3 16,0 0-16,0 0 15,15 12-15,-15-12 16,0 0-16,0 0 16,11 21-16,-11-21 15,13 30-15,-7 2 16,-6-32-16,0 0 16,2 39-16,-2-39 0,0 40 15,0-40-15,-2 48 16,2-48-16,0 51 15,0-51-15,0 59 16,0-59-16,2 57 16,-2-57-16,6 56 15,-6-56-15,9 50 16,-9-50-16,6 53 16,-6-53-16,0 0 15,6 48-15,-6-48 0,0 0 16,0 0-16,6 41 15,-6-41-15,0 0 16,0 0-16,3 41 16,-3-41-16,0 0 15,0 0-15,5 42 16,-5-42-16,0 0 0,0 0 16,6 36-16,-6-36 15,0 0-15,0 0 16,10 33-16,-10-33 15,0 0-15,0 0 16,2 23-16,-2-23 16,0 0-16,0 0 15,0 21-15,0-21 0,0 0 16,0 0-16,-5 11 16,5-11-16,0 0 15,0 0-15,-16 13 16,16-13-16,-21 8 15,21-8-15,-32 6 16,32-6-16,-35 3 16,35-3-16,-42 0 15,42 0-15,-48-3 0,2 3 16,46 0 0,-54 0-16,-8-3 15,62 3-15,-62 0 0,62 0 16,-72 0-1,72 0-15,-74 0 0,74 0 16,-83 0-16,83 0 16,-85 0-16,85 0 0,-90 0 15,7 3-15,3 0 16,80-3-16,-71 6 16,0-3-16,3 0 15,68-3-15,-65 3 16,65-3-16,-72 3 15,2 0-15,70-3 0,-75 6 16,75-6-16,-74 3 16,-3 0-16,77-3 15,-77 3-15,77-3 16,-77 0-16,0 0 16,77 0-16,-75 0 15,75 0-15,-70 0 16,70 0-16,-69-3 15,69 3-15,-65-3 16,65 3-16,-59-3 16,59 3-16,0 0 0,0 0 15,-58 0-15,58 0 16,-52 3-16</inkml:trace>
  <inkml:trace contextRef="#ctx0" brushRef="#br1" timeOffset="300687.6786">25381 4568 0,'0'0'0,"0"0"0,0 0 15,0 0-15,0 0 16,0 0-16,0 0 16,0 0-16,0 0 15,0 0-15,0 0 16,0 0-16,0 0 15,0 0-15,0 0 0,0 0 16,8 0-16,7-9 16,6-2-16,-3-3 15,-5-2 1,-2 1-16,-2 0 0,-3 1 16,0-4-16,3 0 15,-4-3-15,1-3 16,0 0-16,-6 4 15,4-4-15,-8 4 0,4-1 16,-3 3-16,0 4 16,0 2-16,0 0 15,3 3-15,-2 3 16,2 4-16,0 2 16,-3 2-16,3 7 15,0 0-15,0 3 16,0 2-16,0 4 0,0 3 15,5 2-15,-2 1 16,6 2-16,0 1 16,0 4-16,0-8 15,0 4-15,2-4 16,4 1-16,3-3 16,-2-4-16,1-2 15,1-6-15,-1 0 0,1-4 16,0-5-16,-3-2 15,-1-4-15,-2-6 16,0 0-16,-4-3 16,0-4-16,-2-3 15,-3 1-15,0 1 0</inkml:trace>
  <inkml:trace contextRef="#ctx0" brushRef="#br1" timeOffset="300893.8909">25479 3976 0,'0'0'0,"0"0"16,0 0-16,0 0 15,0 0-15,0 0 16</inkml:trace>
  <inkml:trace contextRef="#ctx0" brushRef="#br3" timeOffset="311825.687">22868 5554 0,'0'0'16,"0"0"-16,0 0 15,0 0-15,0 0 16,0 0-16,0 0 16,0 0-16,0 0 15,0 0-15,0 0 0,0 0 16,0 0-16,0 0 15,0 0-15,8-11 16,6-12-16,7-5 16,-3 4-1,-3 6-15,-1-2 0,1-1 16,4 1-16,-4-1 16,0 1-16,-1 1 15,-5-1-15,0-2 0,-3 5 16,2-1-16,1 1 15,-9 17-15,0 0 16,0 0-16,9-21 16,-9 21-16,0 0 15,0 0-15,9-17 16,-9 17-16,0 0 16,0 0-16,6-13 15,-3 13-15,-1 6 0,-2 6 16,-2 0-16,2 9 15,-3-1-15,3 7 16,0 0-16,3 3 16,-1-1-16,1 1 15,0-4-15,4 0 16,-1-2-16,-4 0 16,4-2-16,-3-4 15,4-2-15,-1-6 16,0 1-16,0-2 0,-1-3 15,1-3-15,4-3 16,1-5-16,0-2 16,2 1-16,-5-2 15,1-5-15,1 2 16,-2-4-16</inkml:trace>
  <inkml:trace contextRef="#ctx0" brushRef="#br3" timeOffset="312456.5869">23493 5187 0,'0'0'16,"0"0"-16,0 0 15,0 0-15,0 0 0,0 0 16,0 0-16,0 0 16,0 0-16,0 0 15,0 0-15,0 0 16,0 0-16,-3 18 15,-12 14-15,0 13 16,-1-6-16,8-1 16,5-2-16,0-10 15,3 1-15,0-7 0,0 4 16,3 0-16,3 0 16,2 0-1,2-4-15,1-2 0,5-3 16,2-9-16,0-4 15,2-4-15,1-7 16,2-3-16,-3-9 16,1 1-16,-2-3 0,-2-2 15,-4-6-15,-5 6 16,-2-5-16,-3 3 16,-3-2-16,-6 3 15,-2-1-15,-5 3 16,-1 3-16,-5 3 15,-1 4 1,-1 5-16,0 2 0,1 5 0,2 2 16,0 6-16,1 0 15,2 2-15,2 4 16,7 0-16,4 6 16</inkml:trace>
  <inkml:trace contextRef="#ctx0" brushRef="#br3" timeOffset="313064.1358">23964 5140 0,'0'0'0,"0"0"16,0 0-16,0 0 15,0 0-15,0 0 16,-12 9-16,-15 0 16,-5 6-16,5 2 15,12 4-15,1 0 16,5-1-16,-1 4 0,5 3 15,5-1-15,0 1 16,5-1-16,-2 5 16,7-2-16,-4-3 15,2 1-15,5-2 16,1-5-16,1-6 16,2 2-16,-2-8 15,0 2-15,0-8 16,3-2-16,-3-2 0,2-8 15,-1 2-15,-8-4 16,4-6-16,-3-2 16,-6-2-16,0-2 15,-3 0-15,0 1 16,0-1-16,-3 1 16,-3 2-16,0-3 15,-3 4-15,-2 2 0,-2 3 16,-1 0-16,-4 3 15,0 4-15,3-2 16,0 5-16,3 2 16,-2 3-16,5 3 15,-1 2-15,10 5 16</inkml:trace>
  <inkml:trace contextRef="#ctx0" brushRef="#br3" timeOffset="314072.8624">24277 5125 0,'0'0'15,"0"0"-15,0 0 16,0 0-16,0 0 16,0 0-16,0 0 15,0 0-15,0 0 16,0 0-16,0 0 0,0 0 16,0 0-16,0 0 15,0 0-15,0 0 16,0 0-16,0 0 15,0 0-15,0 0 16,0 0-16,0 15 16,-5 15-16,-4 11 15,3-3-15,-3-2 16,3-3-16,3-1 16,-2-5-16,2-1 0,0-2 15,3-3-15,-3-6 16,3-1-16,-4-5 15,8-3-15,-4 0 16,3-4-16,0-2 16,2-2-16,1-1 15,0-3-15,6-1 0,0-1 16,-1 2-16,8-2 16,-4 2-16,2-3 15,-1 6-15,-2-3 16,1 2-16,-3 2 15,-1 2-15,4 0 16,-1-3-16,-1 0 16,2 0-16,-2 0 0,-2 1 15,0-1 1,-1-1-16,-2 1 0,-2-3 16,0-2-16,3-4 15,0 0-15,-3-3 16,-1 1-16,-2-4 15,0-3-15,1 3 16,-4 1-16,3-1 16,-3 0-16,-3 0 15,-1 6-15,1-3 0,0 6 16,1 1-16,-1 2 16,0 3-16,3 0 15,-6 3-15,3 9 16,-2 2-16,-2 7 15,4 0-15,3 3 16,0 5-16,0-2 16,0 6-16,0 0 0,3-1 15,-3-29-15,3 29 16,-3-29-16,6 36 16,-6-36-16,6 38 15,-6-38-15,0 0 16,0 0-16,9 36 15,-9-36-15,0 0 16,0 0-16,8 30 0,-8-30 16,0 0-16,0 0 15,3 18-15,-3-18 16,4 0-16</inkml:trace>
  <inkml:trace contextRef="#ctx0" brushRef="#br3" timeOffset="315592.7116">24880 5507 0,'0'0'0,"0"0"15,0 0-15,0 0 16,0 0-16,0 0 15,0 0-15,0 0 16,0 0-16,0 0 0,0 0 16,0 0-16,0 0 15,21 0-15,14 0 16,18 0 0,-11 0-16,-4 3 0,-5 0 15,-6 0-15,-3-3 16,-1 4-16,1-4 15,0 3-15,-4 2 16,-20-5-16,23 3 0,-23-3 16,0 0-16,0 0 15,25 3-15,-25-3 16,0 0-16,0 0 16,24 0-16,-24 0 15,0 0-15,14-3 16,-7-3-16,-10 1 15,-1-2-15,-2 1 16,1-1-16,2 2 16,0-1-16,-3 3 0,1-1 15,-2-1-15,4-4 16,-3 1 0,-2-2-16,-3 5 0,0-4 15,2 0 1,1 0-16,-2 4 0,5-5 15,-1 5-15,-3-1 16,5 0-16,-1-3 16,2 6-16,0-3 0,3 3 15,0 0-15,3 3 16,3 3-16,0 0 16,3 3-16,2-3 15,4 6-15,-3-3 16,-12-6-16,22 8 15,-22-8-15,24 13 16,-24-13-16,28 14 16,-28-14-16,33 15 0,-33-15 15,0 0-15,0 0 16,30 18-16,-30-18 16,20 20-16,-8-2 15,-12-18-15,-4 22 0,-7-2 16,-10-2-1,1-3-15,-4-4 0,1 4 16,-4 0-16,-4-1 16,6 1-16,4-6 15,6 0-15,3-3 16,4-3-16,5 0 16,3 0-16,5 0 15</inkml:trace>
  <inkml:trace contextRef="#ctx0" brushRef="#br3" timeOffset="316878.151">25864 5863 0,'0'0'0,"0"0"0,0 0 15,0 0-15,0 0 16,9 0-16,2 0 15,7 0-15,-6 0 16,-3-6-16,-2-4 16,-4 2-16,-3-1 15,-3-5-15,-7-5 0,-5 2 16,4-1 0,-2 1-16,-1-8 15,-1 4-15,1 1 16,2-1-1,0 1-15,0-4 0,-6 0 0,1-5 16,17 29-16,-19-36 16,19 36-16,-18-45 15,18 45-15,-14-50 16,14 50-16,-12-65 16,12 65-16,-6-65 15,6 65-15,6-57 16,-6 57-16,17-56 0,-17 56 15,27-50-15,-27 50 16,0 0-16,33-38 16,-33 38-16,0 0 15,0 0-15,36-27 16,-36 27-16,0 0 16,26-6-16,-26 6 15,18 9-15,-18-9 0,12 24 16,-12-24-16,3 26 15,-6 7-15,3-33 16,-9 35-16,-3 4 16,-2-4-16,-2-2 15,-1-1-15,-1-2 16,-2-3-16,1 2 16,-2-5-16,4 2 15,-1-2-15,-2 0 0,-1-2 16,0 1-16,-3-3 15,3-2-15,6 3 16,4-3-16,2 2 16,0 1-16,6-7 15,0 2-15,3-2 16,6 1-16,0-3 16,3-3-16,2 3 0,2-10 15,1 2-15,5-8 16,1-4-16,4-4 15,-1-6-15,-2-2 16,2-4-16,1-3 16,1 1-16,-1-4 15,-2 3-15,2 0 16,-3 1-16,-4 2 0,-17 24 16,18-24-16,-18 24 15,0 0-15,0 0 16,15-20-16,1 2 15</inkml:trace>
  <inkml:trace contextRef="#ctx0" brushRef="#br3" timeOffset="317529.47">26072 5679 0,'0'0'0,"0"0"0,0 0 16,0 0 0,0 0-16,0 0 0,0 0 15,0 0-15,0 0 16,0 0-16,8-12 16,5-14-1,5-7-15,-7 3 0,2 1 16,-2 5-16,0 3 15,-1 3-15,-4 0 16,-1 0-16,-2 4 16,3 2-16,-6 1 15,3 1-15,1 5 16,-4-1-16,0 6 16,2 0-16,-2 6 15,0 2-15,3 7 0,0 0 16,0 6-16,-3-1 15,0 1-15,3 4 16,3 1-16,-1 0 16,2-2-16,1-3 15,4-3-15,4-4 16,1-5-16,1-3 16,-1-6-16,2-3 0,-1-6 15,-4-3-15,-3-6 16,2-2-16,-5-7 15,-2-2-15,1-7 16</inkml:trace>
  <inkml:trace contextRef="#ctx0" brushRef="#br3" timeOffset="317648.3616">26262 5149 0,'0'0'0,"0"0"0,0 0 15,0 0-15,0 0 16,-3 0-16,-13 0 15,2 0-15,-7 0 16,-3 0-16</inkml:trace>
  <inkml:trace contextRef="#ctx0" brushRef="#br4" timeOffset="340400.1963">22834 5812 0,'0'0'16,"0"0"-16,0 0 16,0 0-16,0 0 15,0 0-15,0 0 16,0 0-16,0 0 16,0 0-16,0 0 15,0 18-15,0 12 0,0 5 16,0-2-16,0-7 15,0 1-15,0 0 16,4 0-16,-4-7 16,0 1-16,3-1 15,0 4-15,0 3 16,-3-27-16,8 32 16,-2 4-16,3 2 15,-9-38-15,9 42 0,-9-42 16,6 44-16,-6-44 15,0 0-15,5 47 16,-5-47-16,0 0 16,0 0-16,3 52 15,-3-52-15,0 0 16,0 0-16,3 50 16,-3-50-16,0 0 0,0 0 15,0 35 1,0-35-16,7 15 15,-7-15-15,3 2 0,-3-2 16,8-8-16</inkml:trace>
  <inkml:trace contextRef="#ctx0" brushRef="#br4" timeOffset="342587.0576">22810 5895 0,'0'0'0,"0"0"16,0 0-16,0 0 16,0 0-16,0 0 15,0 0-15,0 0 16,0 0-16,0 0 15,0 0-15,18 0 16,15 0-16,9 0 16,-13 0-16,-3 0 0,2 0 15,4 3-15,0-3 16,-5 0-16,0 0 16,-1 0-16,2 0 15,1 0-15,-29 0 16,36 0-16,4 0 15,-40 0-15,52 2 16,7-2-16,0 0 0,-59 0 16,66 0-16,-66 0 15,64 0-15,4 0 16,1 4-16,-69-4 16,68 0-16,-2 0 15,-66 0-15,67 0 16,-67 0-16,66-4 15,2 4-15,-68 0 0,65-2 16,-65 2 0,63-3-16,-1 0 0,-62 3 15,0 0-15,66-3 16,-66 3-16,0 0 16,0 0-16,62-7 15,-62 7-15,0 0 16,0 0-16,64-2 15,-64 2-15,0 0 0,0 0 16,57-6-16,-57 6 16,0 0-16,0 0 15,53-3-15,-53 3 16,0 0-16,0 0 16,44-3-16,-44 3 15,0 0-15,0 0 0,33 0 16,-33 0-16,0 0 15,0 0-15,27 0 16,-27 0-16,0 0 16,0 0-16,20 0 15,-20 0-15,0 0 16,0 0-16,16 3 16,-16-3-16,0 0 15,0 0-15,14 0 0,-14 0 16,0 0-16,0 0 15,9 3-15,-9-3 16,0 0-16,0 0 16,12 3-16,-12-3 15,0 0-15,0 0 16,8 12-16,-8-12 16,13 18-16,-13-18 0,0 0 15,14 27-15,-14-27 16,10 30-16,-10-30 15,8 35-15,-8-35 16,0 0-16,3 39 16,-3-39-16,0 0 15,6 47-15,-6-47 0,0 0 16,3 47 0,-3-47-16,2 51 0,-2-51 15,0 0-15,3 56 16,-3-56-16,3 53 15,-3-53-15,0 0 16,0 0-16,8 44 16,-8-44-16,0 0 15,0 0-15,8 39 0,-8-39 16,0 0 0,0 0-16,9 33 0,-9-33 15,0 0-15,0 0 16,6 30-16,-6-30 15,0 0-15,0 0 16,6 23-16,-6-23 16,0 0-16,0 0 15,0 21-15,0-21 0,0 0 16,0 0-16,-6 17 16,6-17-16,0 0 15,0 0-15,-17 16 16,17-16-16,-31 11 15,31-11-15,-35 9 16,35-9-16,-45 5 16,45-5-16,-49 6 15,-17 4-15,66-10 0,-62 9 16,-1-7-16,63-2 16,-63 3-1,1 0-15,62-3 0,-65 3 16,3 0-16,62-3 15,-66 0-15,4 3 16,62-3-16,-61 0 16,-5 0-16,4 0 15,62 0-15,-62 0 0,2 0 16,60 0-16,-56 0 16,-4 0-16,60 0 15,-55 0-15,55 0 16,-59-6-16,59 6 15,-60-3-15,4-3 16,56 6-16,-57-6 0,57 6 16,0 0-16,-60-5 15,1-1-15,59 6 16,-56 0-16,56 0 16,0 0-16,-57 0 15,2 0-15,55 0 16,0 0-16,-53 0 15,53 0-15,-52 0 0,52 0 16,0 0-16,0 0 16,-46 0-16,46 0 15,0 0-15,0 0 16,-36 3-16,36-3 16,-32 8-16</inkml:trace>
  <inkml:trace contextRef="#ctx0" brushRef="#br4" timeOffset="346385.5038">31140 10858 0,'0'0'16,"0"0"-16,0 0 15,0 0-15</inkml:trace>
  <inkml:trace contextRef="#ctx0" brushRef="#br4" timeOffset="349135.6166">25253 6381 0,'0'0'0,"0"0"15,0 0-15,0 0 16,0 0-16,0 0 16,0 0-16,0 0 15,0 0-15,0 0 16,0 0-16,0 0 16,0 0-16,0 0 0,9-13 15,4-13-15,7-6 16,1 11-16,-3 0 15,-1 6-15,1-2 16,-6 2-16,3-3 16,-4 1-16,-2 1 15,0 1-15,0 1 16,-5-1-16,1 0 16,-2 3-16,-6 1 0,1-1 15,-1 3-15,-4 3 16,1 0-16,0 3 15,0 0-15,3 0 16,0 6 0,3 3-1,-3 3-15,6 3 0,-3 5 0,0 7 16,3 0-16,-3 5 16,3 1-16,0 3 15,6 0-15,-3 5 16,1 0-16,-2 4 15,1 2-15,-3 0 16,1 1-16,-1-1 0,-3 1 16,0-45-16,0 47 15,-7-2-15,7-45 16,-6 47-16,6-47 16,-12 44-16,12-44 15,-15 42-15,15-42 16,0 0-16,-23 36 15,23-36-15,0 0 0,-27 18 16,27-18-16,-29 3 16,5-12-16,6-9 15,4-7-15,8 5 16,3-7-16,6 3 16,8-5-16,2 0 15,4 2-15,1-3 16,5 4-16,3-4 15,4 3-15,0 0 0,3 2 16,-1-2-16,0 3 16,1-2-16,-6 5 15,0-4-15,-27 25 16,0 0-16,0 0 16,21-26-16,-21 26 15,14-30-15,-14 30 16,10-32-16,-10 2 15,-3 6-15,-7 1 0</inkml:trace>
  <inkml:trace contextRef="#ctx0" brushRef="#br4" timeOffset="349358.0367">25340 5836 0,'0'0'15,"0"0"-15,0 0 16,0 0-16,0 0 16,0 0-16,0 0 0,0 0 15,0 0-15</inkml:trace>
  <inkml:trace contextRef="#ctx0" brushRef="#br3" timeOffset="356751.4632">23279 11249 0,'0'0'15,"0"0"-15,0 0 16,0 0-16,0 0 16,0 0-16,0 0 15,0 0-15,0 0 0,26 0 16,25 0 0,20 0-16,-2 0 0,1 0 15,3 0-15,0 0 16,-3 0-1,-4 4-15,-1-2 0,-11 1 16,-54-3-16,50 3 16,-50-3-16,50 3 15,-50-3-15,0 0 16,0 0-16,48 3 0,-48-3 16,0 0-16,0 0 15,27 3-15,-27-3 16,0 0-16,0 6 15</inkml:trace>
  <inkml:trace contextRef="#ctx0" brushRef="#br3" timeOffset="360062.9958">22970 6888 0,'0'0'0,"0"0"0,0 0 16,0 0-16,0 0 15,0 0-15,0 0 16,0 0-16,-3 0 16,-15 0-16,-2 0 15,-3 0-15,10 0 16,5 0-16,2 0 16,3 0-16,0 0 15,0 2-15,3-2 0,0 0 16,0 0-16,0 0 15,0 0-15,0 0 16,0 0-16,0 0 16,0 0-16,0 0 15,3 0-15,-3-2 0,9-4 16,-1-4-16,5 5 16,1-4-16,1-3 15,-3 0 1,-1 0-16,1-3 0,1 0 15,-1 4-15,5-5 16,-1 5-16,-2-1 16,-3 0-16,-1 0 0,-4 1 15,2-1-15,-5 3 16,6 3-16,-6 0 16,3 0-1,-3 3-15,0 1 0,-3 2 16,-3-3-16,6 6 15,-3-1-15,0 4 16,0 3-16,3 2 16,-3 8-16,0-2 0,0 4 15,-3-1-15,3 1 16,-3 0-16,0 0 16,0 0-16,3-1 15,-3-2-15,3 0 16,3 0-16,3-6 15,2-1-15,2-1 0,-1-5 16,-4-2-16,1-6 16,1 0-16,-1 1 15,6-4-15</inkml:trace>
  <inkml:trace contextRef="#ctx0" brushRef="#br3" timeOffset="360892.0246">23255 6739 0,'0'0'0,"0"0"16,0 0-16,0 0 16,0 0-16,0 0 15,0 0-15,0 0 16,0 0-16,0 0 16,0 0-16,0 15 15,-6 9-15,1 8 0,2-8 16,0 0-16,-1-3 15,8-4-15,2 1 16,2-9-16,-2 0 16,-1-3-16,2-4 15,-1 1-15,2 0 16,4-3-16,1 0 0,4-3 16,1-2-16,-3-1 15,0-3-15,-4-3 16,-1-3-1,-4-2-15,2-1 0,-2-4 16,1-1-16,-5 2 16,-4 1-16,-2 2 15,-2 0-15,-3 0 16,1 7-16,-5 1 0,-4 5 16,-4 1-16,3 4 15,-3 4-15,0-1 16,3 3-16,-2 3 15,2 2-15,7 1 16</inkml:trace>
  <inkml:trace contextRef="#ctx0" brushRef="#br3" timeOffset="361503.3026">23510 6677 0,'0'0'0,"0"0"15,0 0-15,0 0 16,0 0-16,0 0 0,0 0 16,0 0-16,0 0 15,0 0-15,-3 18 16,-14 5-16,-1 10 16,6-9-16,2-1 15,7 1-15,0-3 16,3 3-16,3-1 15,4-2-15,4 0 0,2-4 16,5-2-16,-1-5 16,-5-2-16,5 1 15,2-6-15,1 0 16,3-6-16,-2-3 16,1-6-16,-5 0 15,1-6-15,3 1 16,-4-4-16,-4 1 15,1-1-15,-8 0 0,-1-3 16,-5 3-16,-2 1 16,-7-1-16,-2 3 15,-5 6-15,-1 0 16,-1 4-16,-6 5 16,2 6-16,-6 2 15,7 1-15,0 3 16,4 3-16,5 6 0</inkml:trace>
  <inkml:trace contextRef="#ctx0" brushRef="#br3" timeOffset="362323.3177">23907 6633 0,'0'0'0,"0"0"16,0 0 0,0 0-16,0 0 0,0 0 15,0 0-15,0 0 16,0 0-16,0 0 16,0 0-16,-11 0 15,-13 0-15,-6 6 16,13 0-16,2 5 0,4 1 15,0 3 1,5 6-16,6-1 0,0-5 16,3-3-16,4 0 15,2 0-15,6-3 16,3-1-16,3 1 16,1-3-16,2 3 15,6-3-15,-4 3 0,5-1 16,-4 2-16,-1 2 15,0-1-15,-2 2 16,-3-2-16,-6 7 16,-6-3-16,-9-1 15,-2 4-15,-9 0 16,-3 0-16,-4-4 16,-2-1-16,-4-2 0,3-2 15,-3 0-15,-1-3 16,0-6-16,4-3 15,7-3-15,1-3 16,5-3-16,5-6 16,6-2-16,2-4 15,4-3-15,3 1 16,3-3-16,5-4 16,0 3-16,0-3 0,-5 4 15,2 3-15,-5-1 16,-3 3-16,-3 6 15,-6 3-15,0 4 16,-6 2-16,-3 6 16,-6 3-16,-6 3 15,4 6-15,-1-1 0,0 5 16,5 1-16</inkml:trace>
  <inkml:trace contextRef="#ctx0" brushRef="#br3" timeOffset="363311.6798">24396 6997 0,'0'0'0,"0"0"16,0 0-16,0 0 0,0 0 16,0 0-16,0 0 15,18 6-15,15 0 16,12 5-16,-6-2 16,-4-3-16,3 3 15,-2-3-15,2 3 0,-6 3 16,-2 0-1,-30-12-15,27 15 16,0-3-16,-27-12 0,0 0 16,33 14-16,-33-14 15,35 15-15,-35-15 16,0 0-16,0 0 16,32 15-16,-32-15 15,0 0-15,0 0 16,30 9-16,-30-9 0,22 2 15,-22-2-15,0 0 16,11-6-16,-11 6 16,0 0-16,0-8 15,0 8-15,0 0 16,0 0-16,-6-15 16,6 15-16,0 0 15,0 0-15,-3-12 16,3 12-16,9-6 0,-9 6 15,18 0-15,6 3 16,-24-3-16,23 9 16,-23-9-16,29 15 15,-29-15-15,0 0 16,27 18-16,-27-18 16,18 23-16,-12 4 15,-6-27-15,-3 23 16,-9 1-16,12-24 15,0 0-15,-21 24 0,21-24 16,0 0-16,0 0 16,-20 15-16,20-15 15,0 0-15,-18 12 16</inkml:trace>
  <inkml:trace contextRef="#ctx0" brushRef="#br3" timeOffset="364352.1752">25633 7482 0,'0'0'16,"0"0"-16,0 0 15,0 0-15,0 0 16,0 0-16,0 0 15,0 0-15,0 0 16,0 0-16,0 0 16,0 0-16,0 0 15,0 0-15,0 0 0,0 0 16,0 0-16,0 0 16,-6-17-16,-2-7 15,-8-9-15,1 10 16,3-4-16,0 1 15,1 0-15,-1-5 16,3-2-16,3 1 16,6 32-16,0-35 15,0-7-15,6 0 0,-6 42 16,11-41-16,-11 41 16,21-41-16,3 6 15,-24 35-15,0 0 16,33-28-16,6 8 15,-39 20-15,0 0 16,35-9-16,-35 9 16,29 6-16,-8 11 0,-12 4 15,-4 6-15,-7 2 16,-10 1-16,-6 3 16,-2 0-16,-4-1 15,-2 1-15,-1-4 16,0 0-16,-3-5 15,7 0-15,-1 0 16,3-3-16,-2-4 0,3 1 16,1-3-16,4 0 15,6-6-15,6-1 16,6 1-16,3-3 16,3 0-16,3-3 15,4-3-15,1-3 16,6-3-16,4-6 15,3-2-15,2-1 16,1-6-16,0 0 0,2-2 16,0 2-16,-5 0 15,3 0-15,-6 3 16,-4 1-16,-2-1 16,-6 6-16,-3 4 15,-1-1-15</inkml:trace>
  <inkml:trace contextRef="#ctx0" brushRef="#br3" timeOffset="366156.5246">25971 7340 0,'0'0'0,"0"0"0,0 0 16,0 0-16,0 0 16,0 0-16,0 0 15,0 0-15,0 0 16,0 0-16,0 0 16,0 0-16,0 0 15,15-2-15,9-22 16,2-4-16,-3 2 0,-5 2 15,-2 1-15,-1 2 16,-4-3-16,2 4 16,-5-4-16,4 1 15,0 5-15,-3-3 16,-4 6-16,-2 1 16,0 1-16,-6 4 15,0 4-15,0 5 16,-2 3-16,2 2 0,-4 8 15,2 4-15,2 4 16,-3 3 0,0 8-16,1 1 0,2 5 15,-1 4-15,8 2 16,-1 2-16,2-3 16,1 1-16,0 1 15,-1-4-15,5 1 0,-2-3 16,-2-1-1,-6-38-15,0 0 0,9 38 16,-9-38-16,0 0 16,0 0-16,4 39 15,-4-39-15,-7 32 16,-7-11-16,-2-13 16,2-4-16,-1-8 15,1-7-15,-2-7 16,4-3-16,3-2 0,0-1 15,3-2-15,6-4 16,3 4-16,7-1 16,1 0-16,11 0 15,-2 4-15,9-4 16,1 3-16,2 1 16,1 2-16,1-3 15,-2 1-15,-32 23 0,26-27 16,-26 27-16,24-30 15,-24 30-15,15-38 16,-15 38-16,9-45 16</inkml:trace>
  <inkml:trace contextRef="#ctx0" brushRef="#br3" timeOffset="366304.5295">26312 6763 0,'0'0'0,"0"0"15,0 0-15,0 0 16,0 0-16,0 0 16,0 0-16,0 0 15,0 0-15</inkml:trace>
  <inkml:trace contextRef="#ctx0" brushRef="#br3" timeOffset="371589.6565">16822 10112 0,'0'0'15,"0"0"-15,0 0 16,0 0-16,0 0 16,0 0-16,8 18 0,8 14 15,5 7-15,-2-6 16,0-6-16,3 2 15,0-2-15,2-1 16,0-2-16,-24-24 16,27 26-16,-27-26 15,0 0-15,0 0 16,20 25-16,-20-25 16,12 21-16,-12-10 0</inkml:trace>
  <inkml:trace contextRef="#ctx0" brushRef="#br3" timeOffset="371992.9296">16735 10196 0,'0'0'0,"0"0"16,0 0-16,0 0 15,0 0-15,0 0 16,0 0-16,0 0 16,0 0-16,0 0 15,0 0-15,0 0 0,0 0 16,0 0 0,0 0-16,0 0 0,0 0 15,0 0-15,0 0 16,0 0-16,0 0 15,0 0-15,0 0 16,0 0-16,10-9 16,5-7-16,3-7 15,-1 8-15,1 3 0,-1 1 16,1 5-16,6-1 16,6 4-16,0 1 15,3 4-15,-4 1 16,1-3-16</inkml:trace>
  <inkml:trace contextRef="#ctx0" brushRef="#br3" timeOffset="375020.8902">23631 4427 0,'0'0'0,"0"0"15,0 0-15,0 0 16,0 0-16,-11 0 16,-16 0-16,-8 0 0,8 0 31,0-7-31,7-2 0,1 1 0,4-2 16,7-2-16,2-2 15,3 0-15,3-5 16,3 4-16,-3 1 15,6-4-15,2 3 16,-1 4-16,4-1 16,2-1-16,-1 2 0,2-1 15,4 4-15,-1 1 16,2 1 0,-1 3-16,-4 3 0,1 3 15,2 3-15,-3 1 16,0 1-16,-3 4 15,5 3-15,-5 2 16,-2-2-16,0 3 0,-3-1 16,-1 5-16,1-5 15,-2 1-15,-4-1 16,3 2-16,-3 1 16,0-2-16,0 0 15,-3-3-15,-1 2 16,1 1-16,0-3 15,-5-2-15,-4-5 0</inkml:trace>
  <inkml:trace contextRef="#ctx0" brushRef="#br3" timeOffset="375503.8258">23639 4737 0,'0'0'15,"0"0"-15,0 0 16,0 0-16,0 0 16,0 0-16,0 0 15,0 0-15,0 0 16,0 0-16,0 0 0,0 0 15</inkml:trace>
  <inkml:trace contextRef="#ctx0" brushRef="#br3" timeOffset="377020.1541">23196 6381 0,'0'0'0,"0"0"0,0 0 15,0 0-15,0 0 16,0 0-16,8-15 16,11-12-16,2-8 15,1 11-15,-4 4 16,-6-4-16,4 3 16,-7 1-16,0-2 15,0-1-15,-4 2 16,1 3-16,0-2 0,3 5 15,-6 0 1,3 6-16,0-2 0,-1 1 16,2 4-16,-1 3 15,2 3-15,1 3 16,-2 3-16,-2 4 16,1 1-16,-3 4 15,-3 6-15,0 0 16,0 2-16,0 4 0,0 0 15,0-1-15,0 4 16,0-6-16,3 5 16,0-6-16,-3 1 15,2 0-15,-2-6 16,3-4-16,-3 2 16,3-5-16,-3-5 15,0-3-15,-3 1 0,3-8 16,0 1-16,0-6 15,7-2-15</inkml:trace>
  <inkml:trace contextRef="#ctx0" brushRef="#br3" timeOffset="378130.1802">23628 6147 0,'0'0'0,"0"0"15,0 0-15,0 0 16,0 0-16,0 0 0,0 0 16,0 0-16,0 0 15,0 0-15,0 0 16,0 0-16,0 0 16,0 0-16,0 0 15,0 0-15,0 0 16,0 0-16,0 0 15,11-9-15,3-9 0,0-3 16,4 4 0,3 2-16,-4 3 0,1 3 15,-1 4-15,4-1 16,4 6-16,-4 3 16,-1 0-16,-2 5 15,-4 1-15,-1 3 0,-2 6 16,-5-1-16,-6 4 15,-3 0-15,-5 2 16,-1 2-16,-9 1 16,4-5-16,-4 0 15,2-7-15,2 1 16,-1-7-16,5 2 16,2-4-16,5-4 15,0 1-15,6-3 0,3-5 16,9-1-1,6 0-15,3 0 0,5 3 16,3 0-16,1 0 16,0 6-16,-33-3 15,33 6-15,-33-6 16,29 12-16,-11 6 16,-18-18-16,0 20 15,-12 7-15,-11-4 16,-13 1-16,-3-5 15,-5-2-15</inkml:trace>
  <inkml:trace contextRef="#ctx0" brushRef="#br3" timeOffset="411263.7087">26729 11096 0,'0'0'0,"0"0"16,0 0-16,0 0 15,0 0-15,0 0 16,0 0-16,15-3 16,10-12-16,10-6 15,-11 3-15,-4-3 0,-2 7 16,-3-7-16,2 0 16,-1 1-16,1-7 15,1 4-15,3-4 16,-21 27-16,20-30 15,-20 30-15,21-30 0,-21 30 16,24-32 0,-24 32-16,0 0 15,0 0-15,24-30 0,-24 30 16,30-24-16,-30 24 16,0 0-16,30-8 15,-7 10-15,-23-2 16,21 18-16,-21-18 0,14 30 15,-14-30-15,12 42 16,-3 5 0,-3 3-16,-6-50 0,9 57 15,-9-57-15,11 55 16,-11-55-16,0 0 16,12 54-16,-12-54 15,0 0-15,19 45 16,-19-45-16,0 0 0,0 0 15,14 14-15</inkml:trace>
  <inkml:trace contextRef="#ctx0" brushRef="#br3" timeOffset="411990.3568">27397 10586 0,'0'0'16,"0"0"-16,0 0 0,0 0 15,0 0 1,0 0-16,0 0 0,0 0 15,0 0-15,0 0 16,0 0-16,0 0 16,0 0-16,0 0 15,21 0-15,11 0 16,16 0-16,-13 0 16,1-3-16,-6 3 0,-4 0 15,-2 3-15,-4 3 16,4 0-16,-3 3 15,-3 3-15,-3 0 16,-3 0 0,-3 0-16,-3 2 0,-3 1 15,-6 0-15,-6 3 16,-3 0-16,-9-1 16,0-2-16,0-1 15,0-2-15,-2 0 0,2-3 16,0-3-16,1 3 31,8-7-31,0 5 0,9-4 0,6 3 16,2 0-16,12-3 15,0 3-15,9 0 16,-26-6-16,33 8 16,-33-8-16,41 16 15,4 0-15,-45-16 0,41 28 16,-41-28-16,35 29 15,-35-29-15,27 36 16,-27-36-16,15 35 16,-15-2-16,-9-3 15,9-30 1,-20 29-16,-7-8 0,-5 0 0,32-21 16,-35 15-16,-11-7 15,-4-2-15</inkml:trace>
  <inkml:trace contextRef="#ctx0" brushRef="#br3" timeOffset="416666.1211">18409 9239 0,'0'0'0,"0"0"15,0 0-15,0 0 16,0 0-16,0 0 0,0 0 16,0 0-16,0 0 15,0 0-15,0 0 16,0 0-16,0 0 16,0 24-16,0 14 15,0 18-15,0-5 16,-3-10-16,-4-2 15,-1-14-15,4-6 16,-2-1-16,6-6 16,3-3-16,0-1 0,9-2 15,6-6-15,9-3 16,11-8-16,12-7 16,22-11-16,8-10 15,5-3-15,4-2 16,24-15-16,-2-3 15,-3-6-15,-3-4 0,-17 6 16,-8 8 0,-15 7-16</inkml:trace>
  <inkml:trace contextRef="#ctx0" brushRef="#br0" timeOffset="422073.2186">17379 12149 0,'0'0'15,"0"0"-15,0 0 16,0 18-16,0 9 16,0 9-16,0-9 0,0-4 15,9-5-15,0-4 16,6-7-16,0-1 16,2-3-16,4-1 15,-3-2-15,2-2 16,4-4-16,6-4 15,3-1-15,5-1 16,7-8-16,1-10 16,21-8-16,6-14 0,11-6 15,30-34 1,18-24-16,1-13 0</inkml:trace>
  <inkml:trace contextRef="#ctx0" brushRef="#br0" timeOffset="427214.8896">13259 12577 0,'0'0'0,"0"0"0,0 0 15,0 0 1,0 0-16,0 0 0,0 0 15,0 0-15,0 0 16,0 0-16,0 0 16,0 0-16,0 0 15,17-4-15,15-10 16,14-1-16,-5 0 16,3 9-16,1 0 0,-7 3 15,-2 0-15,-1 3 16,10 0-16,-45 0 15,50 0-15,12 0 16,-62 0-16,67 6 16,-67-6-16,64 6 15,-64-6-15,0 0 16,0 0-16,56 9 16,-16 0-16,-26-3 0</inkml:trace>
  <inkml:trace contextRef="#ctx0" brushRef="#br0" timeOffset="432426.4373">13389 11742 0,'0'0'0,"0"0"15,0 0-15,0 0 16,0 0-16,0 0 15,0 0-15,0 0 16,0 0-16,0 0 16,0 0-16,0 0 15,0 0-15,0 0 16,0 0-16,0 0 16,0 0-16,0-10 0,-3-5 15,-3 1-15,0 5 16,3 0-16,0 6 15,0 0-15,0-3 16,1 3-16,-4 0 16,2 0-16,-2-2 15,1 1-15,-1-2 16,-3 1-16,0-2 16,-4-1-16,-2 2 15,1-3-15,0 0 0,-4 0 16,0-2-16,-5 2 15,-1 0-15,-3 3 16,-3-3-16,30 9 16,-33-9-16,33 9 15,-38-6-15,38 6 16,-44-2-16,44 2 0,0 0 16,-51 0-16,51 0 15,0 0 1,-62 11-16,62-11 0,0 0 15,-56 15-15,56-15 16,-54 21-16,54-21 16,0 0-16,0 0 15,-48 23-15,48-23 0,0 0 16,0 0-16,-38 24 16,38-24-16,0 0 15,0 0-15,-24 15 16,24-15-16,0 0 15,0 0-15,-18 11 16,18-11-16,0 0 16,-15 6-16,15-6 15,0 0-15,-6-8 0,6 8 16,0 0-16,0 0 16,-5-16-16,5 16 15,0 0-15,0 0 16,-3-20-16,3 20 15,0 0-15,0 0 16,-3-21-16,3 21 16,0 0-16,0 0 0,-3-17 15,3 17 1,0 0-16,-9-12 0,9 12 16,-12 0-1,12 0-15,-18 9 0,18-9 16,0 0-16,-17 15 15,17-15-15,0 0 16,0 0-16,-18 18 16,18-18-16,0 0 0,0 0 15,-14 17-15,14-17 16,0 21-16,0-21 16,8 12-16,13-1 15,6-8-15,-27-3 16,35 0-16,-35 0 15,39-3-15,-39 3 16,0 0-16,0 0 16,45-6-16,-45 6 0,38-5 15</inkml:trace>
  <inkml:trace contextRef="#ctx0" brushRef="#br0" timeOffset="433216.5576">11663 12520 0,'0'0'0,"0"0"0,0 0 15,0 0-15,0 0 16,0 0-16,0 0 16,0 0-16,0 0 15,0 0-15,0 0 16,0 0-16,0 0 16,0 0-16,0 0 15,28 0-15,21 0 16,19 0-16,-8 3 0,-7-3 15,-5-3-15,-1 0 16,-5 3-16,5 3 16,6-6-16,16 3 15,-4-3-15,3 3 16,1-3-16,-4 3 16,-3-6-16,-3 1 15,-3-1 1,-56 6-16,54-6 0,-54 6 0,0 0 15,50-6-15,-50 6 16,0 0-16,0 0 16,48-9-16,-48 9 15,24-9-15,-24 9 16,2-3-16,-16 3 16,-14 6-16</inkml:trace>
  <inkml:trace contextRef="#ctx0" brushRef="#br0" timeOffset="437619.5173">17551 4655 0,'0'0'0,"0"0"16,0 0-16,0 0 15,0 0-15,0 0 16,0 0-16,0 0 0,0 0 16,0-3-16,-9-13 15,-3-2-15,1-2 16,2 2-16,-6 2 16,3 11-16,-3-4 15,7 7-15,-4-1 16,-3 0-16,-3 3 15,-3-3-15,3 3 0,-6 3 16,4 3 0,-4-1-16,-2 6 0,-1-1 15,-4 5-15,2 3 16,-3 3-16,-4 6 16,1-3-16,-1 2 15,1 3-15,0 4 16,-2 2-16,5 0 0,-4 5 15,1 7-15,2 0 16,4 0-16,2 1 16,2 2-16,5 4 15,2-1 1,18-53-16,-11 56 0,4 7 16,4-2-16,6-4 15,-3-57-15,7 56 16,7 1-16,4-5 15,9-4-15,-1-4 0,-26-44 16,40 42-16,0-6 16,8-1-16,0-8 15,-1-2-15,3-7 16,1-2-16,-51-16 16,53 9-16,4-3 15,-57-6-15,59 0 16,0-3-16,-59 3 15,59-7-15,-2 2 0,-7-7 16,-50 12-16,50-15 16,-2-6-16,0 3 15,-1-5-15,-47 23 16,43-27-16,3-2 16,-5 0-16,-41 29 15,42-33-15,-42 33 16,41-36-16,-41 36 0,39-41 15,3-1 1,-7 1-16,-35 41 0,32-42 16,-1-2-16,-31 44 15,26-47-15,-26 47 16,23-51-16,-23 51 16,24-53-16,-9-4 15,-15 57-15,12-53 16,-12 53-16,8-50 15,-8 50-15,0-50 0,0 50 16,-3-54 0,3 54-16,-8-50 0,8 50 15,-15-53-15,-5 2 16,20 51-16,-27-44 16,0 2-16,3 13 15,0 2-15,-2 0 16,-1 4-16,1 2 0,-1 3 15,-1 1-15,-1 5 16,-1-4-16,1 5 16,-3 2-16,2 3 15,-3 0-15,0 2 16,-2 4-16,-3 4 0,3 5 16,-5 3-1,2 3-15,-3 6 0,6 2 16,-3 4-16</inkml:trace>
  <inkml:trace contextRef="#ctx0" brushRef="#br0" timeOffset="439994.8049">17213 6155 0,'0'0'15,"0"0"-15,0 0 16,0 0-16,0 0 16,0 0-16,0 0 15,0 0-15,0 0 16,0 0-16,0 0 15,0 0-15,0 0 0,0 0 16,0 0-16,0 0 16,0 0-16,0 28 15,0 16-15,0 6 16,0 4-16,0-4 16,0 3-1,0-5-15,0-4 0,-3-5 16,3 2-16,0 3 0,0-44 15,0 48-15,0-48 16,0 50-16,0-50 16,0 0-16,0 0 15,0 62-15,0-62 16,0 0-16,0 0 16,0 48-16,0-48 15,0 30-15,0-30 16,0 8-16</inkml:trace>
  <inkml:trace contextRef="#ctx0" brushRef="#br0" timeOffset="440521.1853">17084 6239 0,'0'0'0,"0"0"15,0 0-15,0 0 0,0 0 16,0 0-16,0 0 15,0 0-15,0 0 16,17 0-16,15-9 16,10-3-16,-1 3 15,-2 3-15,0 3 16,-7 0-16,1 1 16,-4 2-16,-8 2 0,-6 1 15,0 3-15,-3 0 16,-1 3-16,-5 6 15,0-4-15,-6 10 16,-3 0-16,-3 3 16,1 2-16,-7-2 15,-6-3-15,0 1 16,0-8-16,-3-3 16,0-1-16,4-5 15,-1-5-15,-2-3 0,2 1 16,0-8-16,-3 4 15,0 3-15</inkml:trace>
  <inkml:trace contextRef="#ctx0" brushRef="#br0" timeOffset="443897.0318">15233 12600 0,'0'0'0,"0"0"0,0 0 15,0 0-15,0 0 16,17 0-16,19 0 16,15 0-16,-7 0 15,0 0-15,1 0 0,3 6 16,1-3-16,5 3 16,3 0-16,2-6 15,1 2-15,-1 2 16,0-2-16,-5 2 15,-5-1-15,-49-3 16,57 0-16,-57 0 16,65 0-16,-65 0 15,0 0-15,62-3 0,-62 3 16,0 0-16,0 0 16,56-10-16,-20 2 15,-36 8-15,12-9 16,-18 3-16,-11 6 15,-13 0-15,-6 0 16,-6 6-16</inkml:trace>
  <inkml:trace contextRef="#ctx0" brushRef="#br0" timeOffset="444327.0328">15221 12694 0,'0'0'15,"0"0"-15,0 0 16,0 0-16,0 0 0,-3 7 16,-11-4-1,-2 3-15,2 0 0,4-6 16,8 3-16,2-3 16,2 0-16,5 0 15,7 0-15,10 0 16,9 0-16,8 0 15,10-3-15,-1 3 16,0 0-16,7 3 16,5-3-16,4 0 0,4 3 15,-1 0-15,2-3 16,-1 3-16,0-3 16,-5 5-16,0-2 15,-65-3-15,65 3 16,-65-3-16,68 3 15,-68-3-15,68 6 16,-68-6-16,0 0 0,0 0 16,59 6-16,-59-6 15,35 8-15,-22 2 16,-29-7-16</inkml:trace>
  <inkml:trace contextRef="#ctx0" brushRef="#br1" timeOffset="464643.4783">17562 5016 0,'0'0'0,"0"0"0,0 0 16,0 0-16,0 0 15,0 0-15,0 0 16,0 0-16,0 0 15,0 0-15,0 0 16</inkml:trace>
  <inkml:trace contextRef="#ctx0" brushRef="#br1" timeOffset="470080.7468">22725 15530 0,'0'0'0,"0"0"15,0 0-15,0 0 16,0 0-16,0 0 16,0 0-16,0 0 15,0 0-15,0 0 0,0 0 16,0 0-16,0 0 15,0 0-15,0 0 16,0 0-16,-27 0 16,-22 0-16,-21 0 15,14 0-15,3 0 16,2 0-16,51 0 16,-56-4-16,56 4 15,-57-3-15,57 3 0,-56 0 16,56 0-1,0 0-15,0 0 0,-53 0 16,53 0-16,0 0 16,-40 3-16,40-3 15,-14 4-15,14-4 16,6 6-16,19-4 0</inkml:trace>
  <inkml:trace contextRef="#ctx0" brushRef="#br1" timeOffset="470732.8724">22428 15361 0,'0'0'0,"0"0"16,0 0-16,0 0 15,0 0-15,0 0 0,0 0 16,0 0-16,0 0 16,0 0-16,0 0 15,24 5-15,15 1 16,14 6-16,-12-3 15,-9-3-15,-5 2 16,-2-2-16,-7 4 16,-4-7-16,-6 0 0,-1-3 15,-1 5-15,0-2 16,-1 3-16,-2-4 16,-3 2-16,3-4 15,-3 3-15,-3-3 16,3 3-16,-3 3 15,3-1-15,-5 5 16,-1-2-16,-4 5 16,2 1-16,2 1 15,-5 3-15,-2 0 0,-4 0 16,-5-1-16,7 4 16,-2-1-16,-4-2 15,4 0-15,4-3 16</inkml:trace>
  <inkml:trace contextRef="#ctx0" brushRef="#br1" timeOffset="472490.8156">21322 15846 0,'0'0'0,"0"0"0,0 0 16,0 0-16,0 0 15,0 0-15,0 0 16,0 0-16,0 0 16,0 0-16,0 0 15,0 0-15,0 0 16,-12-3-16,-12-11 0,-8-8 16,8 5-16,7-1 15,-1 1-15,1-2 16,-2 2-16,-2-4 15,-2 0-15,-1 0 32,24 21-32,-26-26 0,-4-7 15,30 33-15,-30-35 0,0-7 16,-5-8-16,5 0 16,7 2-16,23 48 15,-18-47-15,6-7 16,6 4-16,2 0 15,11 6-15,-4 4 0,7 1 16,1 2 0,3-2-16,4 4 0,-18 35 15,21-39-15,6-2 16,1 2-16,-28 39 16,35-35-16,-35 35 15,35-36-15,-35 36 16,0 0-16,0 0 15,38-32-15,-38 32 16,53-26-16,-53 26 16,0 0-16,42-10 0,-42 10 15,27 3-15,-13 12 16,-11 6-16,-9 2 16,1 7-16,-7 3 15,0-1-15,-5 4 16,-5 0-16,-2 1 15,24-37-15,-27 42 0,-5 0 16,32-42-16,-44 57 16,-2-7-16,6-3 15,1-3-15,4-3 16,35-41-16,-40 39 16,40-39-16,-35 45 15,35-45-15,-35 44 16,35-44-16,0 0 15,-27 44-15,10 0 16,17-44-16,0 0 16,-3 36-16,3-36 0,3 32 15,-3-32-15,17 25 16,-17-25-16,24 17 16,8-2-16,1-9 15,3-3-15,-4-6 16,4-5-16,-3-2 0,-1-3 15,2 1-15,-5-4 16,1-2-16,-4-4 16,0 3-16,0-8 15,-1 0-15,-25 27 16,24-33-16,-24 33 16,27-32-16,-27 32 15,0 0-15,0 0 0,23-50 16</inkml:trace>
  <inkml:trace contextRef="#ctx0" brushRef="#br1" timeOffset="473254.8988">21598 15361 0,'0'0'0,"0"0"16,0 0-16,0 0 16,0 0-16,0 0 15,0 0-15,0 0 16,0 0-16,15 17 15,5 12-15,4 9 16,-8-2 0,-2-4-16,1 7 0,-3 0 0,-1 3 15,2 2 1,-8 1-16,-5-45 0,3 53 16,-3-53-16,3 68 15,-3-68-15,0 74 16,0-74-16,-3 71 15,3-71-15,-6 68 16,6-68-16,0 0 16,0 0-16,-8 53 15,8-53-15,0 0 0,-15 36 16,15-36-16,-12 9 16,0-15-16,12 6 15,-12-21-15,12 21 16,-11-39-16</inkml:trace>
  <inkml:trace contextRef="#ctx0" brushRef="#br1" timeOffset="473667.8235">21548 15513 0,'0'0'0,"0"0"0,0 0 16,0-23-16,6-24 15,-3-18-15,2 12 16,1 14-16,-3 4 15,7 8-15,-5 4 16,-2 5-16,0 0 16,3 7-16,3 1 0,5 4 15,2 4-15,-2-1 16,0 3-16,5 0 16,-1 0-16,2 3 15,4 2-15,0 4 16,-3 3-16,2 3 15,-4 2-15,-2 1 16,1 6-16,-7-1 0,-1 4 16,-4 0-16,-4-1 15,-2 1-15,-2 0 16,-7-4-16,-3 1 16,-3-3-16,-3-4 15,-4 2-15,2-3 16,2 1-16,-2-6 15,-3-2-15,2-3 0,0-3 16,4-6-16,-3-3 16,1-6-16</inkml:trace>
  <inkml:trace contextRef="#ctx0" brushRef="#br1" timeOffset="476324.9479">22154 10918 0,'0'0'15,"0"0"-15,0 0 0,0 0 16,0 0-16,0 0 16,0 0-16,25 0 15,17 0-15,20 0 16,-12 0-16,1 0 15,-7 0-15,3 0 16,-47 0-16,51 0 16,-51 0-16,53 3 0,-53-3 15,0 0-15,0 0 16,51 0-16,-51 0 16,0 0-16,0 0 15,41 0-15,-41 0 16,19-3-16,-14-3 15,-5 6-15,0 0 16,-5-6-16,-8-3 0,-1 4 16,-5-4-1,2 2-15,-4 2 16,6-4-16,-3 3 0,7 3 16,1 0-16,2 0 15,2 0-15,3 3 16,0 0-16,6 0 15,6 3-15,2 0 16,7 3-16,-18-6 0,21 9 16,-21-9-16,0 0 15,26 9-15,-26-9 16,0 0 0,0 0-16,27 12 0,-27-12 15,0 0-15,0 0 16,24 8-16,-24-8 15,13 12-15,-13-12 16,3 12-16,-3-12 0,-7 15 16,-7 0-16,-5-3 15,2-1-15,-2 1 16,-7-3-16</inkml:trace>
  <inkml:trace contextRef="#ctx0" brushRef="#br1" timeOffset="477530.1466">21216 11300 0,'0'0'0,"0"0"16,0 0-16,0 0 16,0 0-16,0 0 0,0 0 15,0 0-15,0 0 16,0 0-16,0 0 15,0 0-15,0 0 16,0 0-16,-3-18 16,-15-15-16,-7-5 15,2 3-15,5 8 16,-3-3-16,1-2 0,-1 2 16,-2-2-16,0-4 15,23 36-15,-25-41 16,-2-1-16,27 42 15,-23-44-15,23 44 16,-27-59-16,27 59 16,-20-60-16,20 60 15,-15-59-15,12 0 16,3 59-16,11-54 16,4 7-16,6 15 0,-21 32 15,30-34-15,-30 34 16,35-26-16,-35 26 15,0 0-15,45-17 16,-45 17-16,41-9 16,-41 9-16,36 6 15,-36-6-15,23 20 16,-11 13-16,-12 2 0,-5 1 16,-11 2-16,-1 0 15,-4 5-15,-3-5 16,-5 4-16,-4 2 15,-3-3-15,1-3 16,35-38-16,-32 39 16,32-39-16,0 0 15,-27 39-15,27-39 0,0 0 16,0 0 0,-24 35-16,9 1 0,6-7 15,3-1-15,3-8 16,3-2-16,9-3 15,3-9-15,3-4 16,0-2-16,3-6 16,-3 1-16,2-7 15,4 0-15,3 0 0,-2-2 16,2-2 0,1 1-16,-1-6 15,0 5-15,-7-9 0,4 5 16,-1-5-16,-20 25 15,23-23-15,-23 23 16,0 0-16,25-29 0</inkml:trace>
  <inkml:trace contextRef="#ctx0" brushRef="#br1" timeOffset="478424.0676">21334 11339 0,'0'0'0,"0"0"0,0 0 16,0 0 0,0 0-16,0 0 0,0 0 15,0 0-15,0 0 16,9-13-16,10-7 16,1-7-16,-2 3 15,-4 6-15,1-5 16,-1 2-16,-1-2 15,-2-1-15,1 1 0,0-1 16,-1 0-16,0 0 16,-5 3-16,-6 21 15,0 0-15,0 0 16,8-20-16,-8 20 16,0 0-16,0 0 15,9-18-15,3 6 16,-3 12-16,-1 6 15,-2 6-15,-6 8 0,0 4 16,0 6-16,0 3 16,0-1-16,0 7 15,4-1-15,-1 3 16,2 4-16,4-1 16,-1 1-16,2-4 15,-1 1-15,-1-4 0,-2 1 16,6-1-16,-12-38 15,12 42-15,-12-42 16,13 44-16,-13-44 16,14 48-16,-5-4 15,-9-44-15,3 47 16,-3-47-16,0 0 16,0 0-16,-3 45 15,3-45-15,0 0 0,-9 41 16,9-41-16,-14 27 15,14-27-15,-16 12 16,2-16-16,4-10 16,10 14-16,-6-27 15,3-8-15,9-7 16,-3 3-16,7 1 16,1 3-16,3-1 0,2 4 15,-1-1-15,-6 0 16,0 5-16,-4-3 15,-2 4-15,-8 4 16</inkml:trace>
  <inkml:trace contextRef="#ctx0" brushRef="#br1" timeOffset="478641.7355">21565 10649 0,'0'0'0,"0"0"16,0 0-1,0 0-15,0 0 0,0 0 16,0 0-16,0 0 15,0 0-15</inkml:trace>
  <inkml:trace contextRef="#ctx0" brushRef="#br1" timeOffset="486640.0662">16846 7035 0,'0'0'0,"0"0"0,0 0 15,0 0-15,0 0 16,0 0-16,0 0 16,0 0-16,0 0 15,0 0-15,14 0 16,10 0-16,9 0 0,-6 0 15,-4 0 1,1 0-16,3 0 0,-4-2 16,6-4-1,-4 6-15,-1-3 0,0-1 16,-2 4-16,-22 0 16,30 0-16,-30 0 15,35 0-15,-35 0 16,0 0-16,43 0 15,-43 0-15,0 0 0,0 0 16,44 4-16,-44-4 16,0 0-16,0 0 15,42 0-15,-42 0 16,0 0-16,0 0 16,35 3-16,-35-3 15,0 0-15,0 0 16,33 2-16,-33-2 0,0 0 15,35 6-15</inkml:trace>
  <inkml:trace contextRef="#ctx0" brushRef="#br1" timeOffset="492572.0159">24477 9740 0,'0'0'0,"0"0"15,0 0-15,0 0 16,0 0-16,0 0 16,0 0-16,0 0 0,0 0 15,0 0-15,0 0 16,0-4-16,0-14 16,-5-6-16,-5 1 15,0 5-15,2 4 16,-7 3-16,0-5 15,0 7-15,4 0 0,-7 3 16,1 0-16,-10 0 16,0 1-16,0-1 15,-6 3-15,33 3 16,-41-6-16,-6 3 16,-4 3-16,-11-3 15,3 3-15,-1 3 16,1 4-16,3-2 0,-4 4 15,1 2 1,-1 1-16,1 3 0,0 3 16,2-4-16,2 4 15,-4 3-15,5 0 16,0 3-16,8-1 16,0 4-16,8 0 15,8-1-15,30-26 16,-29 30-16,29-30 0,-27 38 15,27-38-15,-20 47 16,11 10-16,9-2 16,12-1-16,5-6 15,10-7-15,5-5 16,3-4-16,5-5 16,4 3-16,12-4 15,3 1-15,4-3 0,2-3 16,1-6-16,1-4 15,-2-5-15,1-4 16,-1-2-16,-2-2 16,-1-4-16,-3 0 15,-3-6-15,0 1 16,-2-7-16,-3-4 16,-4-1-16,0 0 0,-2-4 15,-4-3-15,-2 1 16,-7 3-16,1-4 15,-6-3-15,0-3 16,-1-2-16,-5-1 16,-3-2-16,-1 3 15,-2-1-15,-3 0 16,-3 1-16,-5-3 16,-8 5-16,-3-3 0,-4 4 15,-10 2-15,-6 4 16,-2 0-16,-12 4 15,-4 8-15,-8 2 16,-21 6-16,-3 0 16,-3 9-16,-3 9 15,0 7-15,-7 0 16</inkml:trace>
  <inkml:trace contextRef="#ctx0" brushRef="#br1" timeOffset="510664.6526">31094 10207 0,'0'0'0,"0"0"16,0 0-16,0 0 16,0 0-16,0 0 15,0 0-15,0 0 0,0 0 16,0 0-16,0 0 15,0 0-15,0 0 16,0 0-16,0 0 16,0 0-16,0 0 15,0 0-15,0 0 16,0 0-16,0 0 16,0 0-16,0 0 0,0 0 15,0 0-15,0 0 16,0 0-16,0 0 15,0 0-15,0 0 16,0 0-16,0 0 16,0 0-16,0 0 15,0 0-15,0 0 16,0 0-16,0 0 0,0 0 16,0 0-16,0 0 15,-7 16-15,-7 10 16,-12 15-16,-7 4 15,-9 10-15,-3 8 16,-1-1-16,-3 1 16,3-7-16</inkml:trace>
  <inkml:trace contextRef="#ctx0" brushRef="#br1" timeOffset="512060.7027">31236 9974 0,'0'0'0,"0"0"0,0 0 15,0 0-15,0 0 16,0 0-16,0 0 16,0 0-16,0 0 0,0 0 15,0 0-15,0 0 16,0 0-16,0 0 15,0 0-15,0 0 16,0 0-16,18 5 16,12 6-16,2-1 15,-4-7-15,-11-3 16,4 0-16,-1 0 16,-2 0-16,3-3 15,-4 3-15,-2 0 16,-1 3-16,2-3 0,-2 3 15,2-1-15,-2 2 16,1 2-16,-3 0 16,-1-4-16,-4 5 15,-1-7-15,-3 0 0</inkml:trace>
  <inkml:trace contextRef="#ctx0" brushRef="#br1" timeOffset="512506.8217">31443 9769 0,'0'0'0,"0"0"15,0 0-15,0 0 16,0 0-16,0 0 16,0 0-16,0 0 15,0 0-15,0 26 16,0 16-16,0 17 15,0-15-15,-5-2 16,-1-3-16,2-4 0,1-2 16,0-7-16,-3 1 15,4-7-15,2-20 16,0 0-16,0 0 16,0 22-16,0-22 15,0 0-15,0 0 16,0 15-16,-4-7 15,4-5-15</inkml:trace>
  <inkml:trace contextRef="#ctx0" brushRef="#br1" timeOffset="512959.8048">31349 10112 0,'0'0'0,"0"0"15,0 0-15,0 0 0,0 0 16,0 0-16,14-12 15,5-10-15,3-3 16,-4 8-16,-2-1 16,-2 3-16,1 2 15,-7 2-15,1 0 16,-2 1-16,-4-2 0</inkml:trace>
  <inkml:trace contextRef="#ctx0" brushRef="#br1" timeOffset="513493.7534">31236 9908 0,'0'0'0,"0"0"16,0 0-16,0 0 0,0 0 16,0 0-16,0 0 15,0 0-15,0 0 16,0 0-16,0 0 15,0 0-15,0 0 16,7 9-16,6 3 16,9 8-16,-6-1 15,-3-5-15,-1-2 0,-4 0 16,3 0-16,-4-1 16,-1 2-16,4 1 15,-6 1-15,4 0 16,-5-1-16,3 1 15,-4 0-15,4-3 16,0 0-16,0-1 16,-4-2-16,4 1 15,-2-4-15,2 0 0,-4-1 16,4-1-16,1-2 16,-1-2-16,2 0 15,-5-2-15,3-4 16,-3-3-16</inkml:trace>
  <inkml:trace contextRef="#ctx0" brushRef="#br1" timeOffset="514192.6205">31779 9869 0,'0'0'0,"0"0"16,0 0-16,0 0 15,0 0-15,0 0 0,0 0 16,0 27-16,4 23 16,0 22-16,2-10 15,-2-3-15,1-5 16,-5-54-16,9 59 16,-9-59-16,6 65 15,-6-65-15,5 73 16,5-10-16,-10-63 0,8 50 15,-8-50-15,0 0 16,10 54-16,-10-54 16,0 0-16,0 0 15,6 47-15,-4-17 16</inkml:trace>
  <inkml:trace contextRef="#ctx0" brushRef="#br1" timeOffset="514661.8109">31678 9840 0,'0'0'0,"0"0"16,0 0-16,0 0 16,0 0-16,0 0 15,14-3-15,8-6 0,7-6 16,-6 13 0,0 4-16,5 8 0,-1-2 15,-3 6-15,-4 2 16,1 4-16,-6-2 15,-2 0-15,4-6 16,-7-1-16,5 4 16,2 1-16,-9-5 15,0 4-15,-3 6 0,-5 0 16,-7 2-16,-5-5 16,-4 2-16,-4 1 15,-5-3-15,-1 0 16,3-4-16,-3 2 15,0-4-15,-2-4 16,1-5-16,4 4 16,2-7-16</inkml:trace>
  <inkml:trace contextRef="#ctx0" brushRef="#br0" timeOffset="522635.6691">26368 4474 0,'0'0'0,"0"0"16,0 0-16,0 0 15,0 0-15,0 0 16,0 0-16,0 0 16,0 0-16,0 0 15,0 0-15,0 0 16,0 0-16,0 0 0,0 0 15,-12 17-15,-11 4 16,-4 3-16,3-4 16,1-2-16,-2 0 15,-1-3-15,2 0 16,-3-3-16,5-3 16,-5 3-16,2-4 15,4-2-15,1-3 0,5-3 16,4 0-16</inkml:trace>
  <inkml:trace contextRef="#ctx0" brushRef="#br0" timeOffset="537416.4207">27314 9428 0,'0'0'0,"0"0"16,0 0-16,0 0 15,0 0-15,0 0 16,0 0-16,0 0 16,0 0-16,0 0 15,-3-3-15,-12-5 16,-5-8-16,-1 10 16,-4-2-16,8 2 15,-4-3-15,3 3 0,-2 3 16,2 0-16,-3 3 15,1 0-15,-5 0 16,-1 3-16,-7 0 16,1 3-16,32-6 15,-38 12-15,-1 3 16,-3 3-16,-2 2 16,2 6-16,0 1 0,4 7 15,-9 4-15,9 3 16,1 0-16,11 4 15,5 2-15,7 4 16,1 2-16,10 0 16,6 0-16,7 1 15,7-1-15,4-2 16,8-4-16,5-2 0,4-7 16,9 1-16,3-7 15,7-6-15,2-2 16,7-6-16,1-4 15,7-8-15,-2-6 16,2-6-16,0-2 16,-3-10-16,1-6 0,-4-5 15,-4-4-15,-1-5 16,-9-3-16,-8-4 16,-10-6-1,-9-5-15,-15-6 16,-14-7-16,-22-1 0,-22-4 15,-24 6-15,-58-18 16,-56 3-16,-56 3 16</inkml:trace>
  <inkml:trace contextRef="#ctx0" brushRef="#br0" timeOffset="540747.7012">25153 4853 0,'0'0'0,"0"0"15,0 0-15,0 0 16,20 0-16,16 0 16,17 0-16,-8 0 15,-4 0-15,-3 0 16,1 0-16,-2 0 15,1 0-15,-3 0 16,-35 0-16,0 0 0,35 0 16,-35 0-16,40-3 15,-40 3-15,0 0 16,0 0-16,26-3 16,-26 3-16,12-6 15,-12 2-15,-12 2 0,-3 4 16</inkml:trace>
  <inkml:trace contextRef="#ctx0" brushRef="#br0" timeOffset="541047.041">25188 4948 0,'0'0'0,"0"0"16,0 0-16,0 0 16,0 0-16,27 0 15,22 0-15,24-6 16,-11 0-16,-5 2 16,-2-1-16,-55 5 0,56-6 15,-56 6-15,66-7 16,-66 7-1,0 0-15,0 0 0,62-5 16,-62 5-16,0 0 16,44-3-16</inkml:trace>
  <inkml:trace contextRef="#ctx0" brushRef="#br5" timeOffset="574000.4144">17503 14827 0,'0'0'0,"0"0"15,0 0-15,0 0 16,0 0-16,0 0 0,0 0 16,24 0-16,22 6 15,13-3-15,-10 3 16,-1 0-16,-6-6 15,-1 3-15,4-3 16,-45 0-16,44 0 16,-44 0-16,42 3 15,-42-3-15,0 0 16,0 0-16,38 6 0,-38-6 16,0 0-16,0 0 15,33 6-15,-33-6 16,21 0-16,-21 0 15,0 0-15,11-9 16,-11 9-16,0 0 16,0-12-16,0 12 15,-9-18-15,-6 0 0,1 0 16,-1 4-16,3 0 16,0-2-16,0 1 15,4 1-15,-1 2 16,3 0-16,3 4 15,0-2-15,0 4 16,0 4-16,6-1 16,-3 3-16,6 3 15,-6-3-15,18 8 0,-18-8 16,20 18-16,-20-18 16,0 0-16,24 24 15,-24-24-15,0 0 16,23 26-16,-23-26 15,0 0-15,0 0 16,15 33-16,-15-33 16,4 27-16,-4-27 0,0 0 15,0 0-15,0 26 16,0-26-16,-10 30 16,10-30-16,0 0 15,-9 33-15,-5-7 16,-4-2-16,0-6 15</inkml:trace>
  <inkml:trace contextRef="#ctx0" brushRef="#br5" timeOffset="575354.5752">12458 14294 0,'0'0'0,"0"0"16,0 0-16,0 0 15,0 0-15,0 0 0,0 0 16,0 0-16,0 0 15,0 0-15,0 0 16,0-15-16,-4-14 16,-10-13-16,-10 10 15,-2 8-15,-4 6 16,1 6-16,-5-2 16,-4-1-16,-6 2 0,0 8 15,-7-1-15,-8 3 16,0 1-16,-1 7 15,4 4-15,-1 6 16,4 8-16,6 7 16,-1 6-16,6 11 15,7 0-15,11 10 16,6 1-16,10 5 16,8 5-16,8 0 0,10 1 15,9-1-15,3-1 16,9 2-16,5-1 15,6-6-15,6-9 16,1-2-16,2-10 16,1-5-16,2-9 15,0-10-15,4-8 16,-5-4-16,-2-10 0,1-7 16,0-12-16,-5-5 15,-4-6-15,-3-10 16,-5-3-16,-3-2 15,-11-6-15,-8 0 16,-10-3-16,-4 0 16,-14-1-16,-7 2 15,-13 1-15,-5 9 16,-13 4-16,-8 5 16,-9 0-16,-3 10 0,0 12 15</inkml:trace>
  <inkml:trace contextRef="#ctx0" brushRef="#br5" timeOffset="576165.9955">12055 15218 0,'0'0'0,"0"0"15,0 0-15,0 0 16,0 0-16,0 0 15,0 0-15,0 0 16,6 21-16,-3 15 0,3 17 16,2-9-1,-2 0-15,6-5 0,-3 0 16,0-7-16,-3 1 16,-3-4-16,3-5 15,-6-24-15,0 0 16,0 0-16,3 21 15,-3-21-15,0 15 0,0-7 16,-6-8-16,-4-5 16,2-8-16</inkml:trace>
  <inkml:trace contextRef="#ctx0" brushRef="#br5" timeOffset="576586.0351">11880 15245 0,'0'0'16,"0"0"-16,0 0 15,0 0-15,0 0 16,0 0-16,0 0 16,0 0-16,0 17 15,-5 7-15,-2 12 16,4-15-16,0-3 15,0-10-15,3-2 0,0-3 16,0-3-16,3-9 16,6 1-16,0-4 15,0-1-15,-1 2 16,5-7-16,-2 0 16,1 0-16,0-2 15,-1 1-15,-1 5 0,-1 3 16,2-2-1,1 7-15,1 4 0,1 2 16,4 2-16,0 4 16,2 4-16,1 4 15,3-3-15,0 8 16,0-8-16,-9 1 0</inkml:trace>
  <inkml:trace contextRef="#ctx0" brushRef="#br5" timeOffset="583662.25">18426 15048 0,'0'0'0,"0"0"16,0 0-16,0 0 16,0 0-16,0 0 0,0 0 15,0 0-15,0 0 16,0 0-16,15-2 15,5-12-15,10-7 16,-10 0-16,-1 0 16,-8 4-16,0 2 15,3-6-15,-3 0 16,2 1-16,-2-4 16,-2 0-16,3 1 0,-6-1 15,-1 0-15,1 4 16,-6 20-16,0 0 15,0 0-15,3-24 16,-3 24-16,0 0 16,0 0-16,3-18 15,1 10-15,-2 4 16,-2 11-16,3-2 0,3 7 16,-3 2-16,0 7 15,2 3-15,1 2 16,4 1-16,-2 3 15,1 0-15,0-4 16,4 1-16,-2 0 16,7-4-16,-6 1 15,3-6-15,-1-7 16,-2 1-16,3-7 16,-3-1-16,-12-4 0,12-4 15,-12 4-15,14-8 16,-14 8-16,12-20 15,-12 20-15,6-27 16,-6-11-16</inkml:trace>
  <inkml:trace contextRef="#ctx0" brushRef="#br5" timeOffset="583912.5747">18681 14413 0,'0'0'15,"0"0"-15,0 0 16,0 0-16,0 0 15,0 0-15,0 0 16,0 0-16,0 0 16,0 0-16</inkml:trace>
  <inkml:trace contextRef="#ctx0" brushRef="#br5" timeOffset="584330.6846">18945 14744 0,'0'0'0,"0"0"16,0 0-16,0 0 16,0 0-16,0 0 15,26 0-15,15 0 16,19 0-16,-7 0 15,-2 0-15,-3 0 16,-1 0-16,-6 0 0,-41 0 16,45 0-16,-45 0 15,0 0-15,0 0 16,29 6-16,-13 3 16</inkml:trace>
  <inkml:trace contextRef="#ctx0" brushRef="#br5" timeOffset="584563.9822">19075 14910 0,'0'0'0,"0"0"16,0 0-16,0 0 0,0 0 15,0 0-15,32 9 16,25 0-16,23 2 16,-12-5-16,-9 4 15,-14-2-15,-16-2 16</inkml:trace>
  <inkml:trace contextRef="#ctx0" brushRef="#br5" timeOffset="585177.2868">19629 14887 0,'0'0'0,"0"0"0,0 0 15,0 0-15,0 0 16,0 0-16,24 0 15,21 0-15,11 0 16,-6 0-16,-9 0 16,-8 0-16,-6-6 15,-12 0-15</inkml:trace>
  <inkml:trace contextRef="#ctx0" brushRef="#br5" timeOffset="585700.5063">19905 15079 0,'0'0'16,"0"0"-16,0 0 15,0 0-15,0 0 16,0 0-16,0 0 0,24-3 16,11-7-1,16-8-15,-18-1 0,-9-2 16,0 3-16,-5-6 16,2 1-16,-1-7 15,-20 30-15,16-35 16,-2-4-16,-14 39 15,13-45-15,-13 45 16,0 0-16,0 0 0,12-47 16,-12 47-1,0 0-15,0 0 0,9-38 16,-6 8-16,-3 30 16,3-9-16,0 15 15,0 12-15,-3 8 16,2 8-16,1 1 15,0 9-15,3 1 16,-2-1-16,-1 0 0,-3-2 16,2-4-16,1-2 15,0-9-15,3-3 16,2-7-16</inkml:trace>
  <inkml:trace contextRef="#ctx0" brushRef="#br5" timeOffset="585962.5862">20380 15051 0,'0'0'0,"0"0"16,0 0-16,0 0 16,6 28-16,0 16 15,6 21-15,-6-8 16,-4-4-16,-10-6 15,-2-2-15,-4-3 0,-1-10 16,15-32-16,-18 33 16,18-33-16,0 0 15,-24 19-15,24-19 16,-21 7-16,4-14 16,2-12-16</inkml:trace>
  <inkml:trace contextRef="#ctx0" brushRef="#br5" timeOffset="586135.7404">20537 14794 0,'0'0'15,"0"0"-15,0 0 0,0 0 16,0 0-16,0 0 15,0 0-15</inkml:trace>
  <inkml:trace contextRef="#ctx0" brushRef="#br2" timeOffset="599351.9955">24127 4202 0,'0'0'0,"0"0"16,0 0-16,0 0 0,0 0 16,0 0-16,0 0 15,0 0-15,0 0 16,0 0-16,0 0 15,0 0-15,0 0 16,0 0-16,0 0 16,0 0-16,-21 0 15,-21 9-15,-20 2 16,9 7-16,5-1 0,-5 8 16,0 4-16,-6 0 15,0 6-15,-4 4 16,-2 3-16,0 2 15,3 1-15,-1-4 16,4 4-16,5-4 16,1-3-16,53-38 0,-47 39 15,47-39 1,0 0-16,-42 32 0,42-32 16,-30 30-16,30-30 15,-14 12-15</inkml:trace>
  <inkml:trace contextRef="#ctx0" brushRef="#br2" timeOffset="600136.2017">23004 3754 0,'0'0'0,"0"0"16,0 0-16,0 0 16,0 0-16,0 0 15,0 0-15,0 0 16,0 0-16,0 0 16,0 0-16,0 0 0,0 0 15,0 0-15,0 0 16,0 0-16,0 0 15,21-3-15,11-2 16,6-2-16,-8 2 16,-6 1-16,3 4 15,-4 4-15,1-1 16,2-3-16,-2 2 16,-1-2-16,-1 0 0,-1 3 15,-1 1-15,-5 1 16,-1-2-16,-1 3 15,-5-3-15</inkml:trace>
  <inkml:trace contextRef="#ctx0" brushRef="#br2" timeOffset="600764.4405">23558 4000 0,'0'0'0,"0"0"16,0 0-16,0 0 15,0 0-15,0 0 16,0 0-16,0 0 16,0 0-16,0 0 15,0 0-15,0 0 0,0 0 16,0 0-16,14-12 16,4-12-16,6-6 15,-10 4-15,5-1 16,-5 1-16,2-4 15,-2 4-15,-5-1 16,0-3-16,0 4 16,-1-1-16,-8 27 15,13-27-15,-13 27 16,0 0-16,0 0 0,11-27 16,-11 27-16,0 0 15,0 0-15,12-19 16,3 6-16,-15 13 15,15 0-15,0 13 0,-1 6 16,-1 5-16,-5 9 16,-2-1-16,4 7 15,-5-1-15,4 7 16,-4-4-16,2 1 16,2-1-16,-4 1 15,7-4-15,-3 0 16,-9-38-16,9 39 15,-9-39-15,9 48 0</inkml:trace>
  <inkml:trace contextRef="#ctx0" brushRef="#br2" timeOffset="602469.6248">27323 9784 0,'0'0'0,"0"0"16,0 0-16,18-12 15,8-11-15,4-8 16,-9 10-16,3-2 0,-3 2 16,-2-2-16,5 3 15,0-2-15,0 2 16,-3 2-16,-21 18 16,21-21-16,-21 21 15,0 0-15,0 0 16,21-24-16,-21 24 15,0 0-15,0 0 0,17-20 16,-17 20-16,0 0 16,0 0-16,15-22 15,-15 22-15,6-11 16,-9 5-16,-3 9 16,-6 3-16,-8 6 15,-4 3-15,-4 5 16,-7 7-16,-3 4 15,-9 1-15,-13 9 0,1 4 16,0-2-16,-4 2 16,-2 0-16,-1-1 15,-1 0-15,2 0 16,-5 1-16,3 0 16,1-4-16,4-3 15,0 1-15,2-3 16,60-36-16,-59 36 0,59-36 15,0 0-15,-56 32 16,56-32-16,0 0 16,0 0-16,-50 32 15,50-32-15,-35 26 16,35-26-16,-18 13 16,18-13-16,0 0 15</inkml:trace>
  <inkml:trace contextRef="#ctx0" brushRef="#br2" timeOffset="603109.8216">27827 10128 0,'0'0'0,"0"0"16,0 0-16,0 0 15,0 0-15,0 0 16,0 0-16,26 0 15,19 0-15,20 0 16,-9 0-16,-1 0 16,-12 0-1,1 0-15,-44 0 0,42 0 0,-42 0 16,0 0-16,45-4 16,-45 4-16,0 0 15,32-14-15</inkml:trace>
  <inkml:trace contextRef="#ctx0" brushRef="#br2" timeOffset="603577.485">28432 10267 0,'0'0'16,"0"0"-16,0 0 15,0 0-15,0 0 16,18 0-16,14-9 16,15-6-16,-7-3 0,-15-2 15,-1-4-15,-3-3 16,-4-3-16,7-2 16,0-2-16,-2 0 15,-22 34-15,24-42 16,-24 42-16,19-47 15,-19 47-15,0 0 16,24-57-16,-24 57 16,0 0-16,0 0 15,17-50-15,-17 50 0,16-38 16,-16 38-16,5-15 16,-5 18-16,-3 12 15,3 11-15,0 4 16,0 8-16,0 7 15,3 2-15,0 3 0,3 15 16,1 1-16,1-3 16,1-2-16,0 1 15,-2 0-15,-7-5 16,-7-4-16</inkml:trace>
  <inkml:trace contextRef="#ctx0" brushRef="#br2" timeOffset="611297.6202">17981 6218 0,'0'0'16,"0"0"-16,0 0 0,0 0 15,0 0-15,0 0 16,0 0-16,0 0 16,0 0-16,0 0 0</inkml:trace>
  <inkml:trace contextRef="#ctx0" brushRef="#br2" timeOffset="611574.7219">18025 6411 0,'0'0'0,"0"0"16,0 0-16,0 0 16,0 0-16,0 0 0,0 0 15,0 0 1,0 0-16,0 0 0</inkml:trace>
  <inkml:trace contextRef="#ctx0" brushRef="#br2" timeOffset="611757.3109">18025 6411 0,'0'0'0,"0"0"16,0 0-16,0 0 16,0 0-16,0 0 15,0 0-15,0 0 16,0 0-16,0 0 15,0 0-15</inkml:trace>
  <inkml:trace contextRef="#ctx0" brushRef="#br2" timeOffset="611940.2548">18011 6795 0,'0'0'15,"0"0"-15,0 0 0,0 0 16,0 0-16,0 0 16,0 0-16,0 0 15,0 0-15,0 0 16</inkml:trace>
  <inkml:trace contextRef="#ctx0" brushRef="#br2" timeOffset="612107.0858">17865 6926 0,'0'0'0,"0"0"16,0 0-16,0 0 15,0 0-15,0 0 16,0 0-16,0 0 16,0 0-16,0 0 15,0 0-15,0 0 0</inkml:trace>
  <inkml:trace contextRef="#ctx0" brushRef="#br2" timeOffset="612254.0919">17643 6932 0,'0'0'15,"0"0"-15,0 0 16,0 0-16,0 0 16,0 0-16,0 0 0,-11 0 15,-7 0 1,-9 0-16,13 6 0,1-1 15</inkml:trace>
  <inkml:trace contextRef="#ctx0" brushRef="#br2" timeOffset="612363.0876">17468 6929 0,'-6'0'0,"-8"0"0,-1 0 15,-6 0-15,0 0 16,-6 0-16,1 0 16,-7 0-16,1 0 0,-1 0 15,3 6-15,-2-1 16</inkml:trace>
  <inkml:trace contextRef="#ctx0" brushRef="#br2" timeOffset="612663.5494">16822 6902 0,'0'0'0,"0"0"16,0 0-16,0 0 15,0 0-15,0 0 16,0 0-16,-12-3 15,-11-11-15,-10-7 16,11 3-16,8 3 16,5 0-16,-3 3 15,6-3-15,-2 4 16,-2-2-16,2 2 16,-4 5-16,3 3 0,0-3 15,1 3-15,-1-6 16,0-3-16,3-3 15,-3 1-15,4-1 16,1-3-16,-3 4 16,4 2-16</inkml:trace>
  <inkml:trace contextRef="#ctx0" brushRef="#br2" timeOffset="613324.5674">16578 6368 0,'0'0'16,"0"0"-16,0 0 15,0 0-15,0 0 16,0 0-16,7-20 16,-3-15-16,1-12 15,1 11-15,-6 3 0,6 15 16,2-2-16,-4 4 16,-1 5-16,0-4 15,0 3-15,-3-2 16,3 2-16,-3 9 15,2-3-15,1 0 16,3 0-16,3-3 16,0-2-16,2 1 15,2 2-15,1-4 0,-14 12 16,21-12-16,-21 12 16,0 0-16,24-15 15,-24 15-15,0 0 16,33-14-16,-33 14 15,0 0-15,35-19 16,-35 19-16,0 0 16,38-14-16,-38 14 0,0 0 15,41-16-15,-41 16 16,43-14-16,-43 14 16,47-9-16,-47 9 15,0 0-15,0 0 16,47-6-16,-47 6 15,47-3-15,-47 3 16,52 0-16,-52 0 0,56-6 16,-56 6-16,0 0 15,56-3-15,-56 3 16,0 0-16,57-6 16,-2 6-16,-55 0 15,0 0-15,0 0 16,51 6-16,-51-6 15,48 5-15,-48-5 0,41 7 16,-41-7-16,0 0 16,47 6-16,-47-6 15,51 5-15,8 2 16</inkml:trace>
  <inkml:trace contextRef="#ctx0" brushRef="#br2" timeOffset="613526.8602">17895 5967 0,'0'0'0,"0"0"31,0 0-31,0 0 0,0 0 16,0 0-1,0 0-15,9 8 0,4 5 0,4 7 16,-5-3-16,-3-1 16,-4-5-16,-2 1 15,-3 0-15,3-3 16,-3-1-16,7 1 15,-2 4-15,1-2 0</inkml:trace>
  <inkml:trace contextRef="#ctx0" brushRef="#br2" timeOffset="614531.4762">23957 4050 0,'0'0'0,"0"0"15,0 0-15,0 0 16,0 0-16,0 0 16</inkml:trace>
  <inkml:trace contextRef="#ctx0" brushRef="#br2" timeOffset="619103.089">20332 14259 0,'0'0'0,"0"0"0,0 0 16,0 0-16,0 0 15,0 0-15,-18-15 16,-8-6-16,-12-8 16,2 4-16,-6 4 15,-6 1-15,-20 0 16,-3-1-16,-9 0 0,-6 1 16,-5 4-1,-5 2-15,-8 5 0,-34-2 16,-20 1-16,-8 10 15,15 10-15,24 7 16,10 7-16,12 5 16,10 10-16,-1 8 15,11 6-15,7 10 16,10 5-16,24-6 0,9 3 16,7 6-16,10 9 15,15 0-15,9 6 16,12 0-16,13 0 15,10-4-15,18-1 16,24 13-16,17-11 16,11-9-16,1-17 15,0-16-15,7-8 0,9-10 16,14-10-16,1-10 16,4-3-16,-1-6 15,-7-11-15,-2-2 16,-4-11-16,-5-2 15,-5-7-15,-9-5 16,-13-4-16,-13-2 16,-7-4-16,-23 7 15,-13-3-15,-12-13 16,-18-8-16,-24-14 0,-30-13 16,-47-35-16,-65-27 15,-57-6-15</inkml:trace>
  <inkml:trace contextRef="#ctx0" brushRef="#br2" timeOffset="631041.891">7744 16763 0,'0'0'16,"0"0"-16,0 0 15,0 0-15,0 0 0,0 0 16,0-11 0,-9-13-16,-3-5 0,3 3 15,3 4-15,0-2 16,1 7-16,-11-3 15,5 2-15,-3 0 16,-2 4-16,2-4 16,-1 0-16,-2-3 15,-5 0-15,-2-3 0,0 4 16,1-4-16,-6-1 16,-1 3-16,-7-2 15,-1 3-15,0 0 16,-3 0-16,-2 4 15,0 2-15,-5 4 16,48 11-16,-56-12 16,-10 2-16,-1 8 15,1 2-15,4 2 16,3 5-16,2 2 0,1-1 16,3 7-1,-1 3-15,4 5 0,3 1 16,47-24-16,-51 26 15,-3 4-15,54-30 16,-49 39-16,3 0 16,5 1-16,41-40 15,-35 49-15,8 3 0,27-52 16,-21 60-16,7-1 16,6 5-16,8-64 15,-4 63-15,4-63 16,4 66-16,4-1 15,3-10-15,8 2 16,1-9 0,3-1-16,1-3 0,6-3 0,0 1 15,2 3 1,7-1-16,-4-2 0,7 0 16,0-5-16,5 5 15,3-1-15,1 1 16,0 0-16,1-4 15,2 0-15,2-4 0,0-2 16,-2-6 0,2 2-16,-3-8 0,4-3 15,0-2-15,-2-6 16,-55-9-16,63 7 16,-2-11-16,5-5 15,-6-3-15,-5-2 16,0-11-16,-8-1 15,0-2-15,-6-8 16,2 0-16,-8-7 16,-3-1-16,0 0 0,-5-3 15,-27 47-15,25-57 16,-5-2-16,-8-6 16,-6 0-16,-9 0 15,-5-3-15,-13-3 16,-10-3-16,-10 0 15,-6-3-15,-4 5 16,-8-2-16,0 7 0</inkml:trace>
  <inkml:trace contextRef="#ctx0" brushRef="#br2" timeOffset="632323.7026">9538 17777 0,'0'0'0,"0"0"0,0 0 16,0 0-16,0 0 15,0 0-15,0 0 16,0 0-16,-16-3 16,-16-15-16,-6-5 15,3 2-15,2 2 16,-3 2-16,-6 0 16,-1-4-16,-5-1 0,-12-6 15,1-5-15,-4 0 16,-2 1-16,4-4 15,-5 1-15,1-1 16,-1 4-16,5 1 16,-1 2-16,5-1 15,3 4-15,54 26 16,-49-27-16,49 27 16,0 0-16,-52-26 15,52 26-15,0 0 0,0 0 16,-38-27-16,38 27 15,-24-24-15,24 24 16,-5-26-16,5 26 16,8-24-16,-8 24 15,0 0-15,18-21 0,-18 21 16,0 0 0,33-18-16,-33 18 0,0 0 15,0 0-15,33-18 16,-33 18-16,0 0 15,0 0-15,30-9 16,-30 9-16,0 0 16,17-9-16,-17 9 15,0 0-15,5 0 0,-5 0 16,0 0-16,-8 3 16,8-3-1,-20 6-15,20-6 0,-24 9 16,24-9-16,0 0 15,-28 16-15,28-16 16,0 0-16,0 0 16,-26 14-16,26-14 15,0 0-15,0 0 16,-24 18-16,24-18 0,-17 18 16,17-18-16,-7 18 15,14-1-15,-7-17 16,11 24-16,-11-24 15,18 30-15,-18-30 16,0 0-16,0 0 16,20 29-16,-20-29 0,13 30 15,-10-7-15,-16-11 16,-7-12-16</inkml:trace>
  <inkml:trace contextRef="#ctx0" brushRef="#br6" timeOffset="667527.0457">15550 17125 0,'0'0'0,"0"0"0,0 0 16,0 0-16,0 0 16,0 0-16,24 15 15,12 6-15,8 5 16,3 1-16,3-6 15,4-1-15,2 1 0,3 2 16,1-2 0,-1 4-16,-3-5 0,4 1 15,-2-3-15,-3 2 16,-55-20-16,59 21 16,-3 0-16,1 3 15,-57-24-15,0 0 16,0 0-16,50 16 15,-50-16-15,39 16 16,-19-13-16,-14-9 0</inkml:trace>
  <inkml:trace contextRef="#ctx0" brushRef="#br6" timeOffset="668118.7818">15843 17077 0,'0'0'0,"0"0"15,0 0-15,0 0 16,0 0-16,0 0 15,0 0-15,0 0 16,0 0-16,0 0 16,0 0-16,0 0 15,0 0-15,0 0 16,-14 7-16,-13-4 16,-15 3-16,3 0 15,1-3-15,9 0 0,-1-3 16,3-3-16,1 0 15,2 0-15,0 0 16,3 3-16,10 3 16,0 0-16,8 9 15,6-1-15,5 10 16,9 0-16,7 2 16,3 1-16,5 0 0,-4 2 15,-2-5-15,-5-4 16,-9-4-16</inkml:trace>
  <inkml:trace contextRef="#ctx0" brushRef="#br6" timeOffset="671383.1178">12078 17282 0,'0'0'0,"0"0"16,0 0 0,0 0-16,0 0 0,0 0 15,0 0-15,0 0 16,0 0-16,0 0 16,0 0-16,0 0 15,0 0-15,0 0 16,0 0-16,0 0 0,0 0 15,0 0-15,0 0 16,0 0-16,0 0 16,9 6-16,0 3 15,6 0-15,-3 0 16,-1-4-16,-2 5 16,-2-4-16,1 0 0,-1-3 15,-1-3-15,-3 3 16,2-3-16,-1 3 15,-1-3-15,-3 0 16,3 0-16,-3 0 16,0-3-16,-3 0 15,3-2-15,-3-2 16,3 1-16,-4-1 0,4 2 16,-3-4-16,3 0 15,-2-3-15,-4 0 16,-1-3-16,-1 0 15,1 4-15,-5-4 16,4-3-16,-7 1 16,0-4-16,0 3 15,-5-3-15,-1 1 16,-5-1-16,-5-2 0,2 2 16,-1-4-16,-5 8 15,3-1-15,32 18 16,-42-17-16,42 17 15,-51-12-15,51 12 16,-70-10-16,-3 8 16,9 4-16,7 8 15,57-10-15,-50 12 16,2 8-16,48-20 0,-38 29 16,38-29-16,-27 36 15,10 9-15,4 2 16,13-2-16,6 2 15,9-3-15,10 3 16,13 7-16,3-4 16,9 0-16,8-2 15,1-3-15,5-1 0,2-6 16,4-6 0,6-4-16,0-11 0,-2-7 15,-3-13-15,-14-13 16,-18-14-16,-28-11 15,-22-14-15</inkml:trace>
  <inkml:trace contextRef="#ctx0" brushRef="#br6" timeOffset="672801.4408">13133 17553 0,'0'0'0,"0"0"0,0 0 16,0 0-16,0 0 15,0 0-15,0 0 16,0 0-16,28 0 15,16 0-15,24 0 16,-5 5-16,-4-2 16,0 3-16,4 2 15,-7 2-15,0 8 16,-3-1-16,-8-2 0,-45-15 16,38 11-16,-3 2 15,-35-13-15,39 14 16,-2 3-16,-37-17 15,0 0-15,0 0 16,35 19-16,-35-19 16,20 14-16,-14-4 15,-15-10-15</inkml:trace>
  <inkml:trace contextRef="#ctx0" brushRef="#br6" timeOffset="704983.6485">17966 5140 0,'0'0'0,"0"0"15,0 0-15,0 0 0,0 0 16,0 0-16,0 0 16,0 0-16,0 0 15,0 0-15,0 0 16,0 0-16,0 0 16,0 0-16,0 0 15,0 0-15,0 0 0,0 0 16,0 0-16,0 0 15,0 0-15,0 0 16,0 0-16,0 0 16,0 0-16,0 0 15,12 0-15,6 3 16,8-3-16,-2 3 16,-2 3-16,1-3 15,1 3-15,-1-3 0,-2 3 16,2-1-1,1 4-15,1-3 0,1 1 16,1 1-16,2-2 16,1 0-16,-30-6 15,29 8-15,8 2 16,-37-10-16,38 12 16,-38-12-16,44 11 0,3 4 15,-47-15-15,54 14 16,3 2-16,-57-16 15,58 18 1,-58-18-16,60 14 0,1 4 16,2-3-16,-63-15 15,62 14-15,-62-14 16,66 13-16,2 1 16,-68-14-16,68 15 0,-2-3 15,-2 0-15,-5 3 16,1-7-16,-3 3 15,-1 2-15,-6-1 16,1 1-16,-1-2 16,1 1-16,-1-1 15,-50-11-15,50 13 0,7 1 16,-1 2-16,-56-16 16,59 11-16,1 4 15,2-3-15,-6 2 16,-2-2-16,-2 3 15,2-3-15,-3-1 16,-4 1-16,-5-3 16,-42-9-16,46 12 15,6 3-15,-52-15 0,64 15 16,2 0-16,-66-15 16,62 18-16,-62-18 15,68 17-15,-3 1 16,-65-18-16,69 20 15,-3 1-15,-66-21 16,64 21-16,-64-21 16,68 21-16,0 2 15,-68-23-15,65 18 0,2 3 16,-67-21-16,67 21 16,-5-3-16,1-1 15,-63-17-15,56 18 16,-56-18-16,58 21 15,2-3-15,-60-18 16,59 17-16,-2 1 16,-3 0-16,-54-18 15,0 0-15,53 20 0,0-2 16,-53-18-16,54 18 16,-54-18-16,0 0 15,53 18-15,1-3 16,-54-15-16,50 17 15,-50-17-15,0 0 16,50 19-16,-50-19 16,50 14-16,-50-14 15,0 0-15,0 0 0,54 18 16,-54-18-16,50 18 16,-50-18-16,50 15 15,-50-15-15,0 0 16,0 0-16,51 14 15,-51-14-15,0 0 16,51 12-16,-51-12 0,0 0 16,0 0-16,49 15 15,-49-15-15,52 14 16,-52-14-16,0 0 16,50 12-16,-50-12 15,0 0-15,47 16 16,-47-16-16,0 0 15,0 0-15,38 11 16,-38-11-16,0 0 0,0 0 16,37 13-16,-37-13 15,0 0 1,0 0-16,29 11 0,-29-11 16,0 0-16,0 0 15,30 7-15,-30-7 0,0 0 16,0 0-16,23 8 15,-23-8-15,0 0 16,0 0-16,18 6 16,-18-6-16,0 0 15,0 0-15,14 6 16,-14-6-16,0 0 16,0 0-16,12 3 15,-12-3-15,0 0 16,0 0-16,9 3 0,-9-3 15,0 0-15,0 0 16,10 3-16,-10-3 16,0 0-16,0 0 15,6 0-15,-6 0 16,0 0-16,0 0 16,0 0-16,0 0 0,0 0 15,0 0-15,0 0 16,0 0-16,0 0 15,0 0-15,-6-3 16,6 3-16,0 0 16,0 0-16,-10-10 15,10 10-15,-14-8 16,-4-7-16,18 15 16,0 0-16,-24-15 0,24 15 15,0 0-15,-27-17 16,27 17-16,-32-19 15,32 19-15,0 0 16,-35-23-16,35 23 16,0 0-16,0 0 15,-37-27-15,37 27 16,0 0-16,0 0 16,-29-27-16,29 27 0,0 0 15,0 0-15,-24-26 16,24 26-16,0 0 15,0 0-15,-20-24 16,20 24-16,0 0 16,0 0-16,-15-18 15,15 18-15,0 0 16,0 0-16,-9-11 0,9 11 16,0 0-16,0 0 15,-5-3-15,5 3 16,0 0-16,0 6 15,0-6-15,11 12 16,-11-12-16,0 0 16,18 17-16,-18-17 15,20 21-15,7 0 16,2-3-16,-29-18 0,0 0 16,0 0-16,34 16 15,1 2-15,-35-18 16,0 0-16,35 18 15,-35-18-15,0 0 16,0 0-16,36 20 16,-36-20-16,0 0 0,0 0 15,33 14-15,-33-14 16,0 0-16,0 0 16,27 8-1,-27-8-15,0 0 0,0 0 16,17 10-16,-17-10 15,0 0-15,0 0 16,6 5-16,-6-5 16,0 0-16,0 0 15,-6 9-15,6-9 16,0 0-16,0 0 0,-14 6 16,14-6-16,0 0 15,-28 12-15,28-12 16,0 0-16,0 0 15,-26 15-15,26-15 0,0 0 16,0 0-16,-27 21 16,27-21-16,0 0 15,0 0-15,-29 20 16,29-20-16,0 0 16,-33 20-16,33-20 15,0 0-15,0 0 16,-29 24-16,29-24 0,0 0 15,0 0 1,-31 21-16,31-21 0,0 0 16,0 0-1,-24 18-15,24-18 0,0 0 16,0 0-16,-17 15 16,17-15-16,-15 9 15,9-6-15</inkml:trace>
  <inkml:trace contextRef="#ctx0" brushRef="#br6" timeOffset="720450.6259">17216 5575 0,'0'0'16,"0"0"-16,0 0 15,0 0-15,0 0 16,0 0-16,0 0 16,0 0-16,0 0 15,0 0-15,0 0 0,0 0 16,0 0-16,0 0 15,0 0-15,-3-2 16,-15-13-16,-5-3 16,-1-2-16,6 0 15,7 9-15,2-1 16,-3 1-16,3-7 0,4-3 16,-3 0-16,2 1 15,1-1-15,2-2 16,-3 2-16,0-3 15,3 0-15,-3 0 16,6 24-16,-3-20 16,3 20-16,0 0 15,0-30-15,0 30 16,3-29-16,-3 29 16,9-36-16,-9 36 0,0 0 15,15-30-15,-15 30 16,0 0-16,0 0 15,19-29-15,-19 29 16,0 0-16,0 0 16,22-23-16,-22 23 15,0 0-15,27-16 16,-27 16-16,0 0 0,27-6 16,-27 6-16,0 0 15,0 0-15,26 2 16,-5 11-16,-4 2 15,-1 3-15,-4-3 16,-9 2-16,0-2 16,-6 3-16,-3 0 15,3-4-15,-6 4 16,2-3-16,-1-3 0,-4 3 16,-3-1-16,4 2 15,-1-2-15,-3-2 16,-2 0-16,2 3 15,-6-1-15,3 4 16,-1-3-16,-1 2 16,2 1-16,0-2 0,1 0 15,2 0-15,1 2 16,5-2-16,0 0 16,0 2-16,0-3 15,0 0-15,6 0 16,-1-3-16,4 3 15,4-6-15,-1-1 16,4 4-16,-5-6 16,4 3-16,-3 0 0,6-7 15,0 2-15,2-2 16,-2-4-16,3-4 16,3-3-16,0 0 15,-1-3-15,1 0 16,3-3-16,1-2 15,-2-1-15,-2 0 16,-1 3-16,-1-3 16,1 2-16,-6 2 0,5 0 15,-2 2-15,2 0 16,-5-2-16,1 1 16,-1 2-16,-1-1 15,2 0-15,3 0 16,0 4-16,-3-5 15,-1 2-15,5 2 16,-5-3-16,4 3 16,-3 0-16,-3 0 0,3 6 15,-7 0-15,7 3 16,1 0-16</inkml:trace>
  <inkml:trace contextRef="#ctx0" brushRef="#br6" timeOffset="721765.2381">17457 5649 0,'0'0'0,"0"0"16,0 0-16,0 0 16,0 0-16,0 0 15,0 0-15,0 0 16,0 0-16,0 0 0,8-2 15,5-17-15,7-1 16,-5 0-16,-1 2 16,-8 6-1,3-3-15,-3 0 0,0-3 16,-3 3-16,0 0 16,2 3-16,-2 1 15,2-1-15,-2-3 16,-3 6-16,3-3 15,-3 3-15,-3 1 0,3 2 16,0 2-16,0 2 16,0-1-16,0 0 15,0 3-15,0 0 16,3 3-16,-1 0 16,1-1-16,3 8 0,-3-4 15,3 5-15,0-2 16,0 5-1,-3 4-15,3 3 0,-6 0 16,0 0-16,0 4 16,0 1-16,0 0 15,2 1-15,1 3 16,0-1-16,4 0 16,-2-2-16,-2 3 0,0-6 15,0 2-15,-3 1 16,3 0-16,0-4 15,-3 4-15,0-1 16,0 2-16,-3-2 16,3-26-16,0 0 15,-6 24-15,6-24 0,0 0 16,0 0-16,-3 23 16,3-23-16,0 0 15,0 0-15,-11 18 16,11-18-16,0 0 15,-10 15-15,-4-9 16,2-3-16,3-3 16,1-3-16,-3-3 15,3-3-15,2 0 16,0-3-16,6 1 16,3-2-16,0-1 0,-3-1 15,3 0-15,2-2 16,6 1-1,-3 2-15,4-4 0,3 3 16,-3-3-16,0 1 16,-1-4-16,4 0 15,0 0-15,-4 1 0,4-1 16,-3 4-16,-1-2 16,3 1-16,-9 1 15,4-1-15,0 3 16,0-2-16,0-1 15,-4 3-15,2 0 16,-1 0-16,-3 1 16,-3-1-16,2 0 0,-2 0 15,0-1-15,-2-2 16,-1 4 0,-3-4-16,-1 7 0,2-4 15,-1 0-15,0 1 16,0-4-16,0 3 15,0 1-15,3-2 0</inkml:trace>
  <inkml:trace contextRef="#ctx0" brushRef="#br6" timeOffset="722060.1004">17519 4974 0,'0'0'0,"0"0"16,0 0-16,0 0 15,0 0-15,0 0 0,0 0 16,0 0-16,0 0 16,0 0-16,0 0 15,0 0-15</inkml:trace>
  <inkml:trace contextRef="#ctx0" brushRef="#br6" timeOffset="729473.7864">25298 15683 0,'0'0'16,"0"0"-1,0 0-15,0 0 0,0 0 0,0 0 16,0 0 0,0 0-16,0 8 0,0 5 15,0 5-15,0-7 16,0-2-16,0-2 15,0-4-15,0-3 16,6 3-16,0-6 16,8-4-16,-1-8 15,-2 1-15,4-4 0,3-3 16,3-2-16,2-4 16,4-6-16,3 1 15,-1-4-15,1 0 16,-4 1-16,-26 35 15,30-39-15,-30 39 16,0 0-16,0 0 16,30-41-16,-30 41 15,0 0-15,0 0 0,27-36 16,-27 36-16,21-17 16,-4 17-16,-17 0 15,15 14-15,-6 16 16,-6 6-16,-1 5 15,-2 0-15,-2 5 16,2-2-16,0-3 16,2 3-16,1-5 15,-3-39-15,0 0 0,0 0 16,10 32-16,-10-32 16,11 25-16,11-17 15</inkml:trace>
  <inkml:trace contextRef="#ctx0" brushRef="#br6" timeOffset="729946.9629">25986 15384 0,'0'0'0,"0"0"16,0 0-16,0 0 15,0 0-15,0 0 16,0 0-16,0 0 15,0 0-15,0 0 0,0 0 16,-3 23-16,-12 13 16,1 18-16,-2-10 15,8-1-15,4-4 16,-2-6-16,3 0 16,3-13-16,0-2 15,3-3-15,3-5 16,1-1-16,1-4 15,8-5-15,-2-3 0,1-5 16,5-8 0,-2-1-16,-4-7 0,4-2 15,-2-4-15,-5-3 16,-1 1-16,-1-1 16,-6 2-16,0-1 15,-6 3-15,0 3 16,-6-1-16,-4 0 15,-2 7-15,-2 2 16,-1 9-16,-6 3 16,4 9-16,-1 3 0,4 2 15,2 1-15,2 4 16,7-2-16</inkml:trace>
  <inkml:trace contextRef="#ctx0" brushRef="#br6" timeOffset="730406.2762">26380 15372 0,'0'0'16,"0"0"-16,0 0 0,0 0 15,0 0 1,0 0-16,0 0 15,0 0-15,0 0 16,0 0-16,-12 24 0,-8 9 16,-7 8-16,6-6 15,7 4-15,2-3 16,0-1-16,9-2 16,3 0-16,0-8 15,6 2-15,0-5 0,9-5 16,2-5-16,7-3 15,0-6-15,5-3 16,-3-12-16,1 0 16,-3-5-16,-3-8 15,-4 1-15,-4-5 16,-8 3-16,-7-5 16,-4 2-16,-7 0 15,-4 3-15,-4-2 0,-5 1 16,-2 7-1,1 4-15,5 3 0,1 7 16,3 6-16</inkml:trace>
  <inkml:trace contextRef="#ctx0" brushRef="#br6" timeOffset="731243.6366">26709 15298 0,'0'0'15,"0"0"-15,0 0 16,0 0-16,0 0 15,0 0-15,0 0 16,0 0-16,0 0 16,0 0-16,0 0 15,0 0-15,0 0 16,0 0-16,0 24 0,-9 15 16,-2 13-16,-2-7 15,-1-6-15,2-13 16,3-2-16,3-6 15,-2-3-15,1-4 16,1-2-16,1 0 16,2-3-16,0-1 0,0-2 15,3-3 1,3 4-16,0-4 0,2 0 16,1-4-16,0 4 15,3 0 1,-3 0-16,6 0 0,0 4 15,2 2-15,1-3 16,-3 3-16,3-3 16,2 3-16,-1-3 15,-1-1-15,0 1 0,-1-3 16,1-3-16,0 1 16,-1-7-16,-2-3 15,0-3-15,-3-3 16,3-2-16,-4-4 15,2 1-15,-5-2 16,-2-2-16,1 4 16,-4 2-16,3 4 0,-3-1 15,3 3 1,-3 3-16,0 3 0,0 4 16,0 5-1,0 2-15,0 7 0,-3 6 16,3 5-16,-3 7 15,3 3-15,-4 6 16,4 0-16,4 5 0,-1 0 16,-3-41-16,3 44 15,-3-44-15,6 47 16,-6-47-16,0 0 16,0 0-16,5 46 15,-1-8-15,-4-38 16,-15 23-16</inkml:trace>
  <inkml:trace contextRef="#ctx0" brushRef="#br6" timeOffset="731791.5461">25348 15040 0,'0'0'15,"0"0"-15,0 0 16,27 18-16,17 11 16,25 17-16,4-5 0,8 3 15,1-3 1,11-2-16,20 8 0,5 1 15,4 4-15,-3-3 16,-8 1-16,-3-6 16,1 4-16,1 2 15,-1-6-15,-4-2 16,-5-3-16,-8-1 16,-9 0-16,-83-38 0,66 27 15,-66-27 1,0 0-16,0 0 0,49 20 15,-49-20-15,42 16 16,-31-16-16,-13-10 16,-13-4-16</inkml:trace>
  <inkml:trace contextRef="#ctx0" brushRef="#br6" timeOffset="734553.8406">27465 15636 0,'0'0'0,"0"0"0,0 0 15,0 0-15,0 0 16,0 0-16,0 0 16,0 0-16,15-3 15,14-12-15,9-3 16,-10 1-16,-7-1 0,-3 0 15,-1 1-15,1-2 16,2-2-16,-2 1 16,3-5-16,-1 3 15,-20 22-15,22-27 16,2-3-16,-24 30 16,24-30-16,-24 30 15,0 0-15,0 0 0,22-29 16,-22 29-16,0 0 15,0 0-15,21-26 16,-21 26-16,12-13 16,-12 13-16,4 3 15,-4 15-15,0 9 16,-4 2-16,-2 7 16,3 3-16,0 2 0,6 0 15,-3 1-15,6-2 16,3-1-1,-9-39-15,9 42 0,-9-42 16,17 36-16,-17-36 16,22 26-16,-22-26 15,27 12-15</inkml:trace>
  <inkml:trace contextRef="#ctx0" brushRef="#br6" timeOffset="735015.0257">28203 15381 0,'0'0'16,"0"0"-16,0 0 15,0 0-15,0 0 16,0 0-16,0 0 0,0 0 16,0 0-1,0 0-15,0 0 0,-12 21 16,-11 9-16,-4 11 15,6-6-15,4 4 16,2-2-16,9 2 16,1 0-16,5-39 15,-3 39-15,3-39 0,5 38 16,-5-38-16,17 39 16,4-10-16,9-7 15,-30-22-15,29 11 16,4-11-16,0-9 15,-6-6-15,-3-8 16,-4-7-16,-5-3 16,-1-3-16,-4 1 15,-8-4-15,-8 2 0,0 1 16,-5 0-16,-5 3 16,-4 4-16,-1 6 15,-2 4-15,0 8 16,1 5-16,7 0 15,0 3-15</inkml:trace>
  <inkml:trace contextRef="#ctx0" brushRef="#br6" timeOffset="735610.9962">28692 15349 0,'0'0'0,"0"0"16,0 0-16,0 0 0,0 0 16,0 0-16,0 0 15,0 0-15,0 0 16,-18 17-16,-6 4 16,-11 8-16,11-2 15,2-4-15,0 8 16,4-5-16,3 7 15,3-5-15,3 6 16,9-1-16,0-33 0,3 32 16,-3-32-16,13 29 15,-13-29-15,20 30 16,7-6-16,3-9 16,-1-6-16,-2-6 15,2-9-15,-5-3 16,-3-8-16,-3-8 0,-6-2 15,0-1-15,-6-5 16,-1-3-16,-7 1 16,-7-1-16,1 3 15,-5 3-15,-1 4 16,-5 8-16,1 4 16,-5 4-16,2 7 15,3 1-15,6 4 0</inkml:trace>
  <inkml:trace contextRef="#ctx0" brushRef="#br6" timeOffset="736314.4834">29212 15158 0,'0'0'15,"0"0"-15,0 0 16,0 0-16,0 0 16,0 0-16,-16 0 0,-11 0 15,-14 0-15,9 7 16,3-1-16,5 9 15,2 6-15,13-1 16,1 7-16,5-4 16,3 7-16,6 2 15,2 4-15,4-1 0,7 0 16,2 1 0,2 3-16,0 0 0,-23-39 15,27 38 1,-3 7-16,-24-45 0,23 49 15,-23-49-15,12 48 16,-9-9-16,-3-39 16,-9 33-16,9-33 15,-21 20-15,21-20 0,-29 15 16,-4-12-16,33-3 16,0 0-16,-32-3 15,32 3-15,0 0 16,-30-17-16,30 17 15,-21-24-15,21 24 16,-9-30-16,9 30 16,3-33-16,9 3 15,6 1-15,0 2 16,3 1-16,5 0 0,-2 2 16,2 0-1,1 1-15,-2-2 0,-5 1 16,1 1-16,-3-4 15,-7-5-15,-2-1 16,-9-5-16,-14-4 16,-17-2-16,-31-10 0,-18 4 15</inkml:trace>
  <inkml:trace contextRef="#ctx0" brushRef="#br6" timeOffset="741801.6348">27125 15313 0,'0'0'0,"0"0"16,0 0-16,0 0 15,0 0-15,0 0 16,0 0-16,0 0 16,0 0-16,0 0 15,0 0-15,0 0 0,0 0 16,0 0-16,0 0 15,0 0-15,0 0 16,0 0-16,0 0 16,0 0-16,0 0 15,0 0-15,0 0 16,0 0-16,0 0 16,0 0-16,0 0 15,0 0-15,0 0 0,0 0 16,0 0-16,0 0 15,2-9-15,1-9 16,3-9-16,-3 4 16,3-1-16,-4 0 15,2 1-15,-1 2 16,0 0-16,3-2 0,-4-1 16,4-1-16,-3 0 15,4-3-15,-7 28 16,3-29-16,2-9 15,-5 38-15,3-44 16,0-4-16,-3 48 16,3-53-16,-3 53 15,3-71-15,-3 0 16,3-1-16,-3 72 0,0-71 16,2 7-16,2-5 15,-4 7-15,0 3 16,0 3-16,-4-5 15,8 3-15,-4 2 16,3-1-16,-3-2 16,0 0-16,0 0 15,-3-1-15,-1 2 16,2-5-16,2 1 16,-3 0-16,3 0 0,0-1 15,0 1-15,-3 2 16,0 5-16,0-1 15,-3-4-15,1 1 16,1 0 0,1 0-16,3 2 0,0-2 15,0 3-15,-3 0 0,3-4 16,-3 4 0,3 0-16,-3 3 0,1-4 15,-1 7-15,0-3 16,-3-4-16,6 57 15,0-57-15,0 57 16,0-61-16,0 61 16,-4-68-16,2-1 0,-1 6 15,3 63-15,-3-61 16,3 61-16,-3-62 16,3 62-16,-3-62 15,3 62-15,-3-62 16,3 62-16,-5-60 15,5 60-15,0 0 16,-6-59-16,6 59 0,0 0 16,0 0-16,-10-59 15,10 59 1,0 0-16,0 0 0,-5-59 16,5 59-16,0 0 15,0 0-15,-6-56 16,6 56-16,0 0 15,0 0-15,-6-45 16,6 45-16,0 0 0,0 0 16,-5-36-16,5 36 15,0 0-15,0 0 16,-4-26-16,4 26 16,0 0-16,0 0 15,-3-24-15,3 24 16,0 0-16,0 0 15,-3-21-15,3 21 0,0 0 16,0 0-16,-4-15 16,4 15-16,0 0 15,0 0-15,0-11 16,0 11-16,0 0 16,0 0-16,0-6 15,0 6-15,0 0 16,0 0-16,-3 3 15,3-3-15,0 0 16,0 0-16,0 3 16,0-3-16,0 0 0,0 0 15,-5 9-15,5-9 16,0 0-16,0 0 16,-3 11-16,3-11 15,0 0-15,0 0 0,-3 18 16,3-18-16,0 0 15,0 0-15,-3 17 16,3-17-16,-7 22 16,7-22-16,0 0 15,-11 23-15,11-23 16,0 0-16,0 0 16,-11 27-16,11-27 15,0 0-15,0 0 16,-13 27-16,13-27 15,0 0-15,-11 32 0,11-32 16,0 0-16,0 0 16,-16 30-16,16-30 15,0 0-15,0 0 16,-14 26-16,14-26 16,0 0-16,0 0 15,-12 24-15,12-24 0,0 0 16,0 0-16,-9 22 15,9-22-15,0 0 16,0 0-16,-5 14 16,5-14-16,0 0 15,-3 5-15,3-5 16,0 0-16,0 0 16,0-3-16,0 3 15,0 0-15,5-11 0,-5 11 16,0 0-16,3-18 15,6-5-15,-9 23 16,0 0-16,9-30 16,-9 30-16,0 0 15,0 0-15,9-33 16,-9 33-16,0 0 0,8-35 16,-8 35-16,0 0 15,0 0-15,10-39 16,-10 39-16,0 0 15,0 0-15,9-38 16,-9 38-16,0 0 16,0 0-16,5-33 15,-5 33-15,0 0 16,0 0-16,3-24 0,-3 24 16,0 0-16,6-15 15,-6 15-15,0 0 16,0 0-16,9-2 15,0 10-15,-9-8 16,0 0-16,11 15 16,-11-15-16,0 0 0,16 21 15,2 3-15,-18-24 16,21 23-16,-21-23 16,0 0-16,26 24 15,-26-24-15,0 0 16,0 0-16,27 24 15,-27-24-15,0 0 16,0 0-16,32 24 0,-32-24 16,21 23-16,-12-2 15</inkml:trace>
  <inkml:trace contextRef="#ctx0" brushRef="#br6" timeOffset="747895.0515">31300 9736 0,'0'0'0,"0"0"16,0 0-16,0 0 16,0 0-16,0 0 15,0 0-15,0 0 16,0 0-16,0 0 16,0 0-16,0 0 15,0 0-15,27 15 16,11 6-16,13 8 15,-6 7-15,-1 2 0,-5 4 16,-3-1-16,-1 4 16,1-1-16,-3-2 15,0 2-15,-5-3 16,2 2-16,3-8 16,-33-35-16,30 29 15,-30-29-15,39 18 0,-1-9 16,-38-9-16,32-12 15,-2-11-15</inkml:trace>
  <inkml:trace contextRef="#ctx0" brushRef="#br6" timeOffset="748193.3625">31941 9521 0,'0'0'0,"0"0"15,0 0-15,0 0 16,0 0-16,0 0 16,0 0-16,0 0 15,0 29-15,-6 24 16,-2 24-16,-10-8 16,-3-11-16,-9-2 0,2 0 15,-7 1-15,0 3 16,-8-4-1,-3 0-15,2-3 0,0 1 16,3-1-16,2-3 16,39-50-16,-40 57 15</inkml:trace>
  <inkml:trace contextRef="#ctx0" brushRef="#br6" timeOffset="748860.2387">31268 11072 0,'0'0'0,"0"0"0,0 0 16,0 0-16,0 0 16,0 24-16,6 11 15,-2 19-15,2-10 16,2-3-16,-2-5 15,3 2-15,-7-6 16,2 4-16,-1 0 16,-3-36-16,0 35 0,0-35 15,-3 39-15,3-39 16,0 0-16,0 0 16,-4 27-16,4-27 15,-2 18-15,4-16 16</inkml:trace>
  <inkml:trace contextRef="#ctx0" brushRef="#br6" timeOffset="749124.3967">31148 11285 0,'0'0'15,"0"0"-15,0 0 16,0 0-16,0 0 0,0 0 15,26 6-15,19-3 16,17 3-16,-5 0 16,-8-6-16,-1 3 15,-4-3-15,-6 0 16,-1 0-16,-37 0 16,0 0-16,31-15 15,-31 15-15,0 0 0,0 0 16,24-39-16</inkml:trace>
  <inkml:trace contextRef="#ctx0" brushRef="#br6" timeOffset="749632.8272">31503 11146 0,'0'0'0,"0"0"16,0 0-16,0 0 16,0 0-16,0 0 0,-12 9 15,-10 0-15,-6 6 16,1-1-16,6 4 15,4 0-15,-2-3 16,3-4-16,-6 7 16,-3-3-16,-4 3 15,0-3-15,29-15 16,-33 18 0,33-18-16,-36 15 0,36-15 15,0 0-15,-35 11 16,35-11-16,0 0 15,-26 3-15,26-3 16,-17-6-16,13-9 16,4-2-16,0-1 15,4-3-15,3 3 16,0 0-16,-2 0 16,1 7-16,-3-1 0,-3 3 15,3 0-15,-3 4 16,4-1-16,-4 2 15,0 2-15,5 4 16,4 4-16,1 3 16,7 6-16,3 0 15,4 6-15,0 2 16,3-2-16,2 6 0,-2-3 16,1-1-16,1 1 15,-2-1-15,-2-2 16,-1-6-16,-6-3 15,-3-6-15</inkml:trace>
  <inkml:trace contextRef="#ctx0" brushRef="#br6" timeOffset="749995.9331">31680 11087 0,'0'0'0,"0"0"0,0 0 15,0 0-15,0 0 16,0 0-16,0 0 16,10 27-16,1 26 15,8 24-15,-9-3 16,3-3-16,-4 0 15,-1-6-15,-2 9 16,-2 0-16,-4 7 0,0-5 16,3 1-16,-3-8 15,6-8-15,-6-61 16,8 57-16,-8-57 16,0 0-16,8 44 15,-8-44-15,-2 11 0</inkml:trace>
  <inkml:trace contextRef="#ctx0" brushRef="#br6" timeOffset="750329.6919">31592 11309 0,'0'0'15,"0"0"-15,0 0 0,-3-21 16,-6-18-16,-7-11 15,12 9-15,4 8 16,10 1-16,12 5 16,9 0-16,3 10 15,5 7-15,-1 5 16,3 2-16,3 6 16,5 5-16,-6 10 0,2 6 15,-1 12-15,-5 6 16,-13 4-16,-26-46 15,19 54-15,-13-1 16,-18 6-16,-17-8 16,-14-7-16,-20-3 15,-15-8-15,-24-8 16,-42-8-16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46:07.499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00B050"/>
    </inkml:brush>
    <inkml:brush xml:id="br5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4842 14187 0,'0'0'16,"0"0"-16,0 0 15,0 0-15,0 0 16,0 0-16,0 0 15,0 0-15,0 0 0,18-3 16,14-12 0,15-6-16,-4-2 0,-11 6 15,0-4-15,1 0 16,2-2-16,-35 23 16,39-22-1,-39 22-15,0 0 0,0 0 16,42-14-16,-42 14 15,0 0-15,35-9 16,-11 15-16,-16 9 16,-8 6-16,-8-1 0,-4 7 15,-6 0-15,-3-1 16,1 3-16,2-4 16,3-1-16,4-6 15,2-4-15,5-2 16,4-1-16,10-5 15,4-3-15,7-3 0,9-9 16,2-2-16,6-4 16,8-6-16,3 0 15,10-8-15,-2 1 16,-3 2-16,-5 0 16,-49 26-16,0 0 15,49-27-15,-49 27 16,0 0-16,0 0 15,38-21-15,-20 13 0,-18 8 16,3 0 0,-16 11-16,-7 4 0,-3 6 15,-4 0-15,27-21 16,-31 26-16,31-26 16,0 0-16,0 0 15,-23 30-15,23-30 16,-15 30-16,15-4 15,12-5-15,12-9 0,9-6 16,5-6-16,7-3 16,4-3-16,11-6 15,-1 0-15,-59 12 16,59-18-16,-59 18 16,55-21-16,-55 21 15,0 0-15,0 0 16,53-18-16,-53 18 15,0 0-15,0 0 0,35-11 16,-35 11-16,11-3 16,-11 3-16,-2 6 15,-15 9-15,17-15 16,-19 18-16,19-18 16,0 0-16,-21 24 15,21-24-15,-14 29 16,14-29-16,0 32 15,0-32-15,12 33 0,14-4 16,9-5-16,6-6 16,-41-18-16,40 8 15,-40-8-15,0 0 16,41 4-16</inkml:trace>
  <inkml:trace contextRef="#ctx0" brushRef="#br0" timeOffset="3935.7697">6600 14212 0,'0'0'0,"0"0"0,0 0 15,0 0-15,0 0 16,0 0-16,0 0 15,0 0-15,0 0 16,0 0-16,0 0 0,0 0 16,0 0-16,0 0 15,0 0-15,27 0 16,23 0-16,18 0 16,-14 3-16,-10-3 15,-15 0-15,-5 0 16,0 0-16,0 0 15,-9 0-15</inkml:trace>
  <inkml:trace contextRef="#ctx0" brushRef="#br0" timeOffset="4966.7065">7122 14484 0,'0'0'0,"0"0"0,0 0 16,0 0-16,0 0 15,0 0-15,0 0 16,0 0-16,0 0 15,15-12-15,9-15 16,1-2-16,-1-1 16,0 1-16,1-7 15,-2 1-15,0-7 16,1-2-16,3-8 0,-3 6 16,-4-2-16,-20 48 15,19-47-15,-19 47 16,0 0-16,0 0 15,14-44-15,-14 44 16,0 0-16,18-27 16,-18 27-16,18-15 15,-1 18-15,-2 18 16,-3 6-16,-4 8 0,2 6 16,-4 4-1,-3 5-15,2 12 16,-5-2-16,3-4 0,-3-3 15,3-6-15,0-17 16,6-6-16</inkml:trace>
  <inkml:trace contextRef="#ctx0" brushRef="#br0" timeOffset="5208.7732">7914 14344 0,'0'0'16,"0"0"-16,0 0 15,0 0-15,5 30 0,-2 21 16,3 19-16,1-7 16,-7-1-16,-7-3 15,1-2-15,-5-7 16,-11-3-16,1-5 15,21-42-15,0 0 16,-23 23-16,-1-8 0</inkml:trace>
  <inkml:trace contextRef="#ctx0" brushRef="#br0" timeOffset="5401.2707">7946 14046 0,'0'0'0,"0"0"16,0 0-16,0 0 16,0 0-16,0 0 15</inkml:trace>
  <inkml:trace contextRef="#ctx0" brushRef="#br0" timeOffset="8442.941">8974 8910 0,'0'0'15,"0"0"-15,0 0 16,0 0-16,0 0 15,0 0-15,0 0 16,0 0-16,0 0 0,0 15 16,0 11-16,0 4 15,10-10-15,10-7 16,9-16-16,11-7 16,1-13-1,15-10-15,21-23 0,12-9 16,36-30-16,23-30 15,-2-2-15,-19 3 16</inkml:trace>
  <inkml:trace contextRef="#ctx0" brushRef="#br0" timeOffset="10345.7967">16805 6665 0,'0'0'0,"0"0"15,0 0-15,0 0 16,0 0-16,0 0 16,0 26-16,0 22 15,0 17-15,0-2 16,0-10-16,0 6 15,0-59-15,5 65 0,-2 9 16,3 0-16,0-3 16,-6-5-16,0-4 15,-3-9-15,-3-3 16,6-50-16,-3 51 16,3-51-16,-5 53 15,5-53-15,0 0 0,0 0 16,-10 44-1,10-44-15,-9 21 0,4-18 16,5-3-16,0-14 16,8-13-16</inkml:trace>
  <inkml:trace contextRef="#ctx0" brushRef="#br0" timeOffset="11475.9214">16893 6535 0,'0'0'0,"0"0"16,0 0-16,0 0 15,0 0-15,0 0 16,0 0-16,0 0 16,24 8-16,18 5 15,20 4-15,1-5 16,-2-3-16,1-3 0,4-3 16,7-3-16,5 3 15,4-3-15,5 5 16,-7-2-16,0-3 15,0 3-15,4-3 16,-3-3-16,-3 0 16,-1-2-16,-6-1 15,-2 0-15,-8 0 16,-61 6-16,66-6 16,-66 6-16,62-12 0,-62 12 15,68-11-15,-68 11 16,65-9-1,-65 9-15,66-10 0,-66 10 16,0 0-16,63 0 16,-63 0-16,0 0 15,59 6-15,-59-6 16,0 0-16,55 15 0,-55-15 16,51 24-16,-51-24 15,0 0-15,41 35 16,-41-35-16,30 45 15,-30-45-15,24 53 16,-6 7-16,-7-2 16,-2-1-16,-2 3 15,-4 1-15,-6-1 16,0 5-16,-1-3 16,-2-3-16,6-59 0,-3 69 15,0 5-15,3 0 16,3-6-16,0 0 15,-3-68-15,3 68 16,-3-68-16,10 68 16,-10-68-16,6 71 15,3-6-15,-9-65 0,0 0 16,0 0-16,5 53 16,-5-53-16,0 0 15,0 0-15,6 45 16,-6-45-16,0 24 15,-6-12-15,-8-9 16,-11-6-16,-7-7 16,-6-1-16,-10-1 15,-9-3-15,-13-5 0,-8-4 16,-1 3-16,-2 3 16,-5 1-16,0-4 15,-5 3-15,-1 3 16,-3 1-16,3 5 15,-2-3-15,-2 4 16,0 1-16,5 1 0,-1 3 16,0-1-16,7 8 15,-1-4-15,2 3 16,8 3-16,1 1 16,4-2-16,71-5 15,-65 3-15,65-3 16,0 0-16,0 0 15,-59 3-15,59-3 16,0 0-16,-45 5 0,45-5 16,-14 7-16</inkml:trace>
  <inkml:trace contextRef="#ctx0" brushRef="#br0" timeOffset="12210.7396">19525 7767 0,'0'0'15,"0"0"-15,0 0 16,0 0-16,0 0 16,0 0-16,0 0 0,0 0 15,0 0-15,9-18 16,10-15-16,2-5 15,2 5 1,-8 4-16,-4-1 0,2-2 16,-5-1-16,1 0 15,-3 3-15,-6 30 16,2-32-16,-2 32 16,0 0-16,0 0 0,-2-29 15,2 29-15,0 0 16,0 0-16,-3-21 15,0 9-15,0 18 16,6 3-16,0 6 16,2 5-16,11 4 15,-2-1-15,5 4 16,5-3-16,0-3 16,4 0-16,8-4 0,-36-17 15,41 12 1,11-6-16,-52-6 0,55-6 15,-55 6-15,50-18 16,-50 18-16,42-35 16</inkml:trace>
  <inkml:trace contextRef="#ctx0" brushRef="#br0" timeOffset="12381.7391">19852 6985 0,'0'0'0,"0"0"16,0 0-16,0 0 16,0 0-16,0 0 15,0 0-15,0 0 0,0 0 16,0 0-16</inkml:trace>
  <inkml:trace contextRef="#ctx0" brushRef="#br0" timeOffset="13154.7003">17127 9022 0,'0'0'0,"0"0"0,0 0 16,0 0-16,0 0 15,6 33-15,-3 23 16,6 27-16,0-9 16,0 7-16,-4-5 15,-1 4-15,-8-3 16,-7 3-16,-6 3 15,2 3-15,3 0 16,-6-3-16,7-3 16,-6-9-16,9-9 0,-1-2 15,9-60-15,-6 58 16,6-58-16,0 0 16,0 0-16,-6 56 15,6-11-15</inkml:trace>
  <inkml:trace contextRef="#ctx0" brushRef="#br0" timeOffset="14041.2607">17018 9260 0,'0'0'15,"0"0"-15,0 0 16,0 0-16,0 0 0,0 0 16,26 5-16,25-2 15,19 3-15,2 3 0,2-3 16,3 4-1,3-8-15,6 2 0,3-2 16,7-2 0,3 3-16,20 3 0,-2 0 15,-15-3-15,3-9 16,-5 0-16,4-2 0,-2-2 16,-15-2-16,-14-3 15,-73 15-15,61-12 16,1-2-16,-62 14 15,60-15-15,-60 15 16,0 0-16,0 0 16,50-12-16,-50 12 15,0 0-15,0 0 16,42-9-16,-42 9 16,27 0-16,-27 0 0,17 12 15,2 9-15,-5 8 16,1 8-16,-1 3 15,7 8-15,3 8 16,2 3-16,1 4 16,6 2-16,-4 0 15,1 3-15,-4 3 16,1 0-16,1 0 0,-5 0 16,-3 0-16,-1-2 15,-19-69-15,14 68 16,-2-3-16,-12-65 15,3 64-15,-3-64 16,0 0-16,-3 60 16,3-60-16,0 0 15,-18 53-15,-14-14 16,-19-13-16,-5-11 16,-9-12-16,-13-3 0,-7-6 15,-16-3-15,-35-8 16,-28-1-16,-5-3 15,6 0-15,18 5 16,12 0-16,8 4 16,16 4-16,14-2 15,20 2-15,10 2 0,0 3 16,3 0-16,3 3 16,59 0-16,0 0 15,0 0-15,-52 12 16</inkml:trace>
  <inkml:trace contextRef="#ctx0" brushRef="#br0" timeOffset="14972.6158">19620 10184 0,'0'0'0,"0"0"15,0 0-15,0 0 16,0 0-16,0 0 16,0 0-16,0 0 15,0 0-15,0 0 16,0 0-16,24-13 15,6-10-15,6-7 16,-9 9-16,-4-2 16,-3-4-16,-2 1 15,0-1-15,-6 1 0,-1 1 16,-2-1-16,-2 2 16,-7 24-16,0 0 15,0 0-15,5-24 16,-5 24-16,3-20 15,-3 5-15,-3 6 0,0 9 16,1 6-16,-1 8 16,-4 8-16,7 7 15,3 4-15,4 9 16,5 2-16,-1 3 16,8 6-16,1 13 15,7-4-15,-1 3 16,0 0-16,1 1 0,1-2 15,-7 1-15,-4-5 16,-2-1-16,-15-59 16,9 56-16,-9-56 15,-3 50-15,3-50 16,-12 48-16,-9-21 16,21-27-16,-29 21 15,29-21-15,-39 5 16,39-5-16,-45-5 15,45 5-15,-38-18 0,38 18 16,-32-24-16,32 24 16,-18-36-16,15-5 15,8 0-15,8-1 16,4 1-16,7 2 16,5 0-16,4 1 15,10-9-15,-5-4 0,0 0 16,0 1-1,-38 50-15,35-53 0,-35 53 16,28-59-16,-28 59 16,9-71-16</inkml:trace>
  <inkml:trace contextRef="#ctx0" brushRef="#br0" timeOffset="15154.4098">20080 9496 0,'0'0'16,"0"0"-16,0 0 15,0 0-15,0 0 16,0 0-16,0 0 16,0 0-16,0 0 0,0 0 15</inkml:trace>
  <inkml:trace contextRef="#ctx0" brushRef="#br0" timeOffset="18846.2612">7510 9485 0,'0'0'16,"0"0"-16,0 0 15,0 0 1,0 0-16,0 0 0,0 0 16,0 0-16,0 0 0,0 0 15,0 0 1,0 0-16,0 0 0,0-3 16,-6-12-16,0 0 15,3-3-15,-3 3 16,-2 1-16,5 8 15,0 0-15,3 3 16,6 0-16,-1 3 16,7-3-16,3 3 15,9-3-15,2 0 0,8 3 16,4-3 0,5 0-16,8 3 0,9 3 15,5-3-15,-5 3 16,-60-3-16,59 3 15,-59-3-15,0 0 16,49 6-16,-19 2 0</inkml:trace>
  <inkml:trace contextRef="#ctx0" brushRef="#br0" timeOffset="21916.0252">17789 9946 0,'0'0'0,"0"0"0,0 0 16,0 0 0,0 0-16,0 0 0,0 0 15,0 0-15,0 0 16,0 0-16,17-17 16,4-16-16,9-11 15,-4 5-15,-5 4 16,3 0-16,-6 2 15,-1 1-15,-17 32 0,0 0 16,0 0-16,15-36 16,-15 36-16,0 0 15,0 0-15,9-32 16,-9 32-16,0 0 16,11-28-16,-11 28 15,10-11-15,-2 14 16,-2 11-16,0 10 15,-3 6-15,1 2 0,1 6 16,-2 5-16,0 1 16,3 2-16,2-1 15,6 0-15,-3-6 16,4-7-16,0-2 16,3-10-16,-7-2 15</inkml:trace>
  <inkml:trace contextRef="#ctx0" brushRef="#br0" timeOffset="22528.6138">18218 9594 0,'0'0'16,"0"0"-16,0 0 15,0 0-15,0 0 16,0 0-16,0 0 16,0 0-16,0 0 15,0 0-15,0 0 0,24-2 16,11-8-16,19-4 15,-7 8-15,-8 0 16,-6 3-16,-10 6 16,-8 3-16,-3 6 15,-9-4-15,0 4 16,-3 4-16,-6-2 16,-6 6-16,0-2 0,-6 0 15,4-1 1,-1 1-16,3-3 15,4 0-15,2 0 0,6-3 16,6 0-16,11-6 16,4 3-16,5-3 15,1 2-15,-27-8 16,35 12-16,-35-12 0,39 18 16,-3 2-16,-36-20 15,35 24-15,-35-24 16,26 30-16,-8-4 15,-12 5-15,-12-5 16,-6-2-16,12-24 16,-23 23-16,23-23 15,-35 21-15,35-21 16,-48 18-16,-9-12 0,1-12 16,10-12-16,0-8 15</inkml:trace>
  <inkml:trace contextRef="#ctx0" brushRef="#br0" timeOffset="23951.4208">17931 7104 0,'0'0'0,"0"0"15,0 0-15,0 0 16,0 0-16,0 0 16,0 0-16,0 0 15,0 0-15,0 0 0,-17 9 16,-21 2-16,-11 7 15,8-6-15,2-3 16,6-4-16,6-1 16,7-4-16,5-9 15,3 0-15,4-3 16,1-3-16,2 1 16,2-4-1,3 0-15,8-6 0,-1 0 0,4 1 16,4-4-16,3 4 15,3-1-15,1 6 16,6 3-16,-4 1 16,5-1-16,-5 6 15,3 0-15,-4 6 16,0 3-16,2 7 16,-7-2-16,-3 6 0,-4 5 15,-4 2-15,-2 2 16,-5 7-16,-2 2 15,-1 3-15,-7 4 16,-1 0-16,-1-1 16,0 1-16,-2-4 15,-5 1-15,0-3 16,2-1-16,2-4 16,1-2-16,-1-3 0,6 1 15,1-3-15,2-6 16,3-4-16,0-2 15,-1 0-15</inkml:trace>
  <inkml:trace contextRef="#ctx0" brushRef="#br0" timeOffset="24140.9687">17809 7628 0,'0'0'0,"0"0"16,0 0-16,0 0 0,0 0 15,0 0-15,0 0 16,0 0-16,0 0 16</inkml:trace>
  <inkml:trace contextRef="#ctx0" brushRef="#br1" timeOffset="34970.0274">23161 10313 0,'0'0'0,"0"0"15,0 0-15,0 0 16,0 0-16,0 0 16,0 0-16,0 0 15,0 0-15,0 0 16,0 0-16,0 0 0,32 6 15,27-2-15,25 2 16,-5 0-16,2-6 16,-1 2-16,3-2 15,-6 0-15,-3 0 16,3 3-16,-4 3 16,2 0-16,-10-3 15,-2 3-15,-63-6 16,58 6-16,-58-6 0,0 0 15,0 0-15,48 6 16,-48-6-16,22 3 16,-30-3-16</inkml:trace>
  <inkml:trace contextRef="#ctx0" brushRef="#br1" timeOffset="37099.7149">17356 8546 0,'0'0'0,"0"0"16,0 0-16,0 0 15,0 0-15,0 0 16,0 0-16,0 0 16,0 0-16,0 0 15,0 0-15,0 0 0,0 0 16,0 0-16,-15-3 15,-15-12-15,-5-6 16,8 3-16,8 4 16,2 2-16,2-3 15,1-2-15,-5 1 16,5-2-16,-1 0 16,4-2-16,-1 3 15,3-4-15,0 0 0,0 0 16,9 21-16,-5-23 15,5 23-15,-5-30 16,10-3-16,-5 33 16,5-36-16,-5 36 15,9-32-15,-9 32 16,0 0-16,15-35 0,-15 35 16,0 0-16,0 0 15,17-30-15,-17 30 16,0 0-16,0 0 15,24-24-15,-24 24 16,0 0-16,0 0 16,24-5-16,-24 5 15,11 5-15,-2 10 16,-6 6-16,-3 0 16,-3-1-16,0 1 0,-3-4 15,-2 4-15,-2 0 16,-1 0-16,-1 0 15,0-3-15,4 0 16,-1-1-16,-1 4 16,2-6-16,-1 3 15,1-4-15,-3 1 0,3 0 16,-1 3-16,3-3 16,0-1-16,3 4 15,0-3-15,-3 0 16,6-3-1,-3-4-15,3 1 0,3-3 16,0 0-16,3-3 16,0 0-16,3-3 15,3 0-15,-1-3 0,2 0 16,2-3-16,3 0 16,-4-3-1,4-3-15,0 0 0,-4 1 16,4-4-16,-3 1 15,3-1-15,-3 0 16,0 0-16,-6 2 16,-1 2-16,2-1 15,-4 3-15,-1 0 16,1 0-16,0 1 0,-3-1 16,3 3-16,-3 0 15,0 0-15,-3 4 16,3-2-16,0 4 15,0 0-15,2 0 16,1 0-16,-2 0 16,-1 0-16,0 0 15</inkml:trace>
  <inkml:trace contextRef="#ctx0" brushRef="#br1" timeOffset="37639.8475">17506 8300 0,'0'0'16,"0"0"-16,0 0 15,0 0-15,0 0 16,0 0-16,0 0 15,0 0-15,0 0 16,0 0-16,0 0 0,0 0 16,0 15-1,0 8-15,0 10 0,0-4 16,0-2-16,4-6 16,-1-3-16,0-7 15,0 5-15,-1-8 16,-2 4-16,0-3 15,0 3-15,0-3 0,0-3 16,0-1-16,3-2 16,-3 0-16,0-6 15,3 0-15,0 0 16,-3-2-16,0-1 16,3-3-16</inkml:trace>
  <inkml:trace contextRef="#ctx0" brushRef="#br1" timeOffset="37881.7616">17565 8113 0,'0'0'0,"0"0"0,0 0 16,0 0-16,0 0 16,0 0-16,0 0 15,0 0-15,0 0 16,0 0-16,0 0 0</inkml:trace>
  <inkml:trace contextRef="#ctx0" brushRef="#br1" timeOffset="38431.0712">17795 8395 0,'0'0'0,"0"0"0,0 0 16,0 0-1,0 0-15,0 0 0,0 0 16,0 0-16,8 0 15,10 0-15,15 0 16,5 0-16,-11 0 16,-6 0-16,-4 0 15,-1-6-15,-2 0 0,-3 6 16,-1 3-16,-4 0 16,-6 0-16,0 0 15,-3 2-15,0 2 16,-3 5-16,-6-4 15</inkml:trace>
  <inkml:trace contextRef="#ctx0" brushRef="#br1" timeOffset="38629.6435">17771 8563 0,'0'0'0,"0"0"0,0 0 16,0 0-16,0 0 15,0 0-15,0 0 16,24 0-16,14-6 16,12-2-16,-8-1 0,-10 0 15,-8 6-15,-3-3 16</inkml:trace>
  <inkml:trace contextRef="#ctx0" brushRef="#br1" timeOffset="39329.793">18174 8608 0,'0'0'16,"0"0"-16,0 0 0,0 0 15,0 0-15,0 0 16,0 0-16,0 0 16,0 0-16,0 0 15,0 0-15,0 0 16,0 0-16,0 0 16,8-4-16,4-13 15,6-13-15,-2-5 16,-2 6-16,-2 2 0,-3 3 15,-3 4-15,-1-2 16,5 1-16,-1 1 16,-4 3-16,1-4 15,1 6-15,-2 3 16,-2 3-16,0 0 16,0 4-16,0 5 15,0 3-15,-1 2 16,4 8-16,-2-2 0,-4 7 15,3 6-15,-3-1 16,3 4-16,0 5 16,5-2-16,-2 0 15,0-1-15,0-2 16,0 0-16,1-4 16,-2-5-16,5-3 15,-2-6-15,1 0 16,3-6-16,0-6 0,-1 1 15,2-8-15,-2-5 16</inkml:trace>
  <inkml:trace contextRef="#ctx0" brushRef="#br1" timeOffset="39801.6089">18552 8276 0,'0'0'16,"0"0"-16,0 0 16,0 0-16,0 0 15,0 0-15,0 0 16,0 0-16,0 27 0,0 17 16,0 16-16,0-10 15,8-8-15,-2-7 16,5-9-16,7-5 15,-1-6-15,1-9 16,-3 0-16,0-3 16,-4-3-16,5 0 15,-2-7-15,-2-4 16,-2-1-16,-2-9 16,-5 4-16,0-7 0,1-2 15,-1 2-15,-3-3 16,-7 0-16,-1 4 15,-5-4-15,-2 7 16,-2 1-16,2 5 16,-3 5-16,-3 3 15,3 3-15,7 6 16,-3 3-16,-4 6 16,6-1-16,2 8 0,7-2 15,3 0-15,6 4 16</inkml:trace>
  <inkml:trace contextRef="#ctx0" brushRef="#br1" timeOffset="40281.6708">18909 8324 0,'0'0'16,"0"0"-16,0 0 15,0 0-15,0 0 16,0 0-16,0 0 16,0 0-16,0 0 0,0 0 15,0 0-15,-2 18 16,-14 8 0,1 19-16,0-10 0,6-2 15,6 2-15,1-5 16,2-1-16,5-8 15,1-6-15,6 0 16,9-6-16,0 0 0,0-3 16,-1 0-1,1-6-15,6-3 0,-1 0 16,-1-5-16,-2-8 16,-5 1-16,-4-6 15,-4 1-15,-4-4 16,-1 3-16,-5 0 15,-3 0 1,-2 1-16,-10-4 0,0 7 0,-3-1 16,1 0-16,-2 3 15,-5 6-15,1 0 16,2 6-16,3 3 16,1 3-16,5 3 15,3 6-15</inkml:trace>
  <inkml:trace contextRef="#ctx0" brushRef="#br1" timeOffset="41115.5438">19239 8264 0,'0'0'0,"0"0"16,0 0-16,0 0 0,0 0 15,0 0-15,0 0 16,0 0-16,0 0 16,0 0-16,0 0 15,0 0-15,0 0 16,0 24-16,-10 14 16,-1 15-16,1-7 15,1-11-15,0-6 16,1-8-16,2-6 15,3-6-15,-1 0 0,1-1 16,3 1-16,-2-6 16,2 1-16,0-4 15,2-4-15,1 1 16,7-6-16,-2 1 16,4-1-16,4 0 15,-2 0-15,-1 0 0,-2 1 16,1 2-16,-3 2 15,2 2-15,2-2 16,-5 4-16,7 4 16,-3-2-16,-1 2 15,2-1-15,1 0 16,-2 2-16,-2-5 16,-1 3-16,-4 0 15,1-3-15,1 0 16,-2-3-16,1-3 0,0-2 15,-1-2-15,2-4 16,-4-1-16,0 0 16,0-2-16,0-1 15,-1-3-15,-2 0 16,0 4-16,-2-2 16,2 5-16,0-1 15,-3 6-15,3 0 16,0 4-16,0 2 15,0-1-15,3 8 16,-1 1-16,1 7 16,3 3-16,4 3 15,-2 6-15,1 2 0,-1 3 16,2 2-16,-5 4 16,-5-35-16,9 35 15,-9-35-15,11 39 16,-11-39-16,0 0 15,8 41-15,-8-41 16,0 0-16,0 0 16,9 45-16,-9-45 0,0 0 15,2 50-15</inkml:trace>
  <inkml:trace contextRef="#ctx0" brushRef="#br1" timeOffset="42438.3564">17568 11249 0,'0'0'16,"0"0"-16,0 0 15,0 0-15,0 0 16,0 0-16,0 0 0,0 0 15,0 0-15,0 0 16,0 0-16,0 0 16,0 0-16,0 0 15,0 0-15,0 0 16,0 0-16,-14-20 0,-13-16 16,-8-8-1,5 6-15,10 5 0,5 3 16,0 0-16,3-2 15,12 32-15,-12-35 16,3-4-16,9 39 16,-3-47-16,3 47 15,5-48-15,-5 48 16,0 0-16,19-47 0,-19 47 16,0 0-16,27-41 15,-27 41-15,0 0 16,24-18-16,-4 18 15,-8 12-15,-9 2 16,-6 10-16,-6 2 16,-5 4-16,-4 6 15,-5-3-15,1 2 16,-5 4-16,3-3 16,-2-2-16,6 0 0,2-5 15,3-3-15,3-2 16,3 0-16,3-6 15,6-4-15,3-2 16,3 0-16,9-6 16,0-4-16,6-4 15,1-10-15,2-3 16,3-6-16,0-5 0,-3-4 16,0-2-16,-4 3 15,1-5-15,0 5 16,-1 2-16,1 1 15,-7 2-15</inkml:trace>
  <inkml:trace contextRef="#ctx0" brushRef="#br1" timeOffset="43315.7328">17841 11202 0,'0'0'15,"0"0"-15,0 0 16,0 0-16,0 0 15,0 0-15,0 0 16,0 0-16,0 0 0,16-3 16,7-15-16,1-2 15,-9 0-15,-3 4 16,0-1-16,-6 5 16,0-3-1,-1 3-15,-2 0 0,0 3 16,0-3-1,-3 6-15,4 1 16,-4-2-16,0 4 0,0 3 16,0 3-16,0 7 15,0 1-15,-4 7 16,4 6-16,-3 3 16,0 6-16,0 2 15,0 0-15,3 7 16,0 2-16,0 3 15,0-2-15,0 2 16,3 0-16,0 2 0,-3-49 16,6 50-16,-6 9 15,0-59-15,-3 56 16,-3-3-16,6-53 16,0 0-16,0 0 15,-14 48-15,14-48 0,0 0 16,-15 26-16,15-26 15,0 0-15,-20 9 16,20-9-16,-16-5 16,16 5-16,-12-24 15,9-9-15,9-6 16,3 4-16,3 2 16,3 1-16,3-1 15,-1 1-15,4 6 16,-6-1-16,3 2 0,-1 2 15,1 5-15</inkml:trace>
  <inkml:trace contextRef="#ctx0" brushRef="#br1" timeOffset="43589.4655">17943 10708 0,'0'0'0,"0"0"0,0 0 16,0 0-16,0 0 15,0 0-15,0 0 16,0 0-16,0 0 0</inkml:trace>
  <inkml:trace contextRef="#ctx0" brushRef="#br1" timeOffset="44116.6118">18263 11075 0,'0'0'0,"0"0"0,0 0 15,0 0-15,0 0 16,0 0-16,0 0 15,0 0-15,0 0 16,24 0-16,8 0 0,9 0 16,-10 0-16,-10 0 15,-4 0-15</inkml:trace>
  <inkml:trace contextRef="#ctx0" brushRef="#br1" timeOffset="44306.0148">18257 11285 0,'0'0'0,"0"0"15,0 0-15,0 0 16,0 0-16,30 6 16,22-3-16,29 3 15,-10 0-15,-2-6 16</inkml:trace>
  <inkml:trace contextRef="#ctx0" brushRef="#br1" timeOffset="45272.588">23368 11249 0,'0'0'0,"0"0"0,0 0 16,0 0-16,0 0 16,27 9-16,25 0 15,23 3-15,-1 0 16,4-3-16,4 0 15,-1 0-15,-1-1 16,-6 5-16,2-1 0,2-1 16,-5-2-16,-73-9 15,78 5-15,-78-5 16,0 0-16,68 7 16</inkml:trace>
  <inkml:trace contextRef="#ctx0" brushRef="#br1" timeOffset="46723.8932">18865 11522 0,'0'0'0,"0"0"15,0 0 1,0 0-16,0 0 0,0 0 15,0 0-15,8-18 16,5-14-16,8-19 16,0 13-16,-2 6 15,-3 2-15,-5 0 16,4-3-16,-3 4 0,-12 29 16,0 0-16,11-30 15,-11 30-15,0 0 16,0 0-16,10-29 15,-10 29-15,0 0 16,8-24-16,1 13 16,1 11-16,-4 8 0,-3 10 15,3 6-15,-6 8 16,2 6-16,1 1 16,3 6-16,1-1 15,-2 1-15,4-1 16,0-2-16,-3-7 15,6-5-15,2-7 16,1-5-16,2-9 16,-2-3-16,0-4 0</inkml:trace>
  <inkml:trace contextRef="#ctx0" brushRef="#br1" timeOffset="47182.1547">19309 11117 0,'0'0'16,"0"0"-16,0 0 16,0 0-16,0 0 15,-3 29-15,-5 21 16,-7 18-16,9-6 15,0-8-15,3-1 16,6-3-16,-3-50 16,6 49-16,-6-49 0,14 41 15,-14-41-15,0 0 16,0 0-16,30 29 16,2-17-16,-32-12 15,30-5-15,-6-11 16,0-8-16,-6-2 15,-6-10-15,-7 1 0,1-4 16,-3 2-16,-6-2 16,0 0-16,-5 6 15,-4 1-15,-6 5 16,0 0-16,1 9 16,-1 1-16,0 8 15,-3 6-15,0 6 16,1 0-16,2 0 0</inkml:trace>
  <inkml:trace contextRef="#ctx0" brushRef="#br1" timeOffset="47707.444">19609 11108 0,'0'0'0,"0"0"0,0 0 16,0 0-16,0 0 15,0 0-15,0 0 16,-3 27-16,-12 23 16,1 18-16,-2-9 15,11-3-15,5 1 16,5-10-16,-5-47 16,9 50-16,-9-50 0,21 45 15,-21-45 1,29 35-16,-29-35 0,0 0 15,36 21-15,-4-15 16,-32-6-16,28-3 16,-2-12-16,1-9 15,-10-2-15,-2-7 16,-9-3-16,-3-2 16,-6-1-16,-6 4 15,-9 2-15,-2 4 0,-3 2 16,-4 3-1,-1 4-15,5 4 0,3 8 16,-4 2-16</inkml:trace>
  <inkml:trace contextRef="#ctx0" brushRef="#br1" timeOffset="48309.4479">20136 11123 0,'0'0'0,"0"0"16,0 0 0,0 0-16,0 0 0,-21 0 15,-14 0-15,-15 5 16,11 2-16,12 7 15,7 7-15,13 0 16,7-1-16,7 0 16,2 4-16,8 3 15,4 0-15,5 0 0,5 2 16,-7 2-16,2-2 16,0 0-16,1 0 15,-27-29-15,23 33 16,-3 3-16,-20-36 15,5 33-15,-5-33 16,-9 26-16,9-26 16,-18 21-16,18-21 15,-30 12-15,30-12 0,-29 0 16,29 0-16,-33-12 16,7-9-16,2-3 15,9-2-15,6 0 16,5-2-1,8-1-15,2-1 0,8 0 16,2 1-16,1 0 16,4 2-16,0 0 0,-4 0 15,-1 3-15,-5 4 16,-5-4-16,-9 4 16,-9-1-16,-6 0 15,-4 7-15,-15 2 16,-7 6-16</inkml:trace>
  <inkml:trace contextRef="#ctx0" brushRef="#br2" timeOffset="56013.8833">8148 11514 0,'0'0'0,"0"0"15,0 0-15,0 0 16,0 0-16,0 0 16,0 0-16,0 0 15,0 0-15,0 0 16,0 0-16,0 0 16,6 18-16,-4 17 15,7 9-15,-1-8 16,8-10-16,1-8 0,4-10 15,1-8-15,7-8 16,6-13-16,6-12 16,17-17-16,3-12 15,4-12-15,25-26 16,8-25-16,-4-2 16,-13 4-16</inkml:trace>
  <inkml:trace contextRef="#ctx0" brushRef="#br2" timeOffset="59714.1206">13462 7806 0,'0'0'15,"0"0"-15,0 0 16,0 0-16,-21 0 16,-22-6-16,-22 3 15,8 6-15,-2 8 16,0 7-16,-1 6 16,8 8-16,1 4 0,-3 8 15,0 7-15,-1 5 16,1 8-16,1 6 15,3 9-15,4 7 16,11 3-16,11 2 16,10 2-16,17-5 15,11-2-15,13-5 0,14-8 16,13-5-16,11-8 16,10-10-16,11-6 15,6-8-15,22-6 16,8-10-16,-6-11 15,-2-12-15,-6-15 16,-7-11-16,-6-13 16,-2-5-16,-14-3 0,-25 2 15,-13-3-15,-6-5 16,-6-8-16,-7-2 16,-10-2-16,-12-7 15,-14-7-15,-11-4 16,-10-3-16,-19 3 15,-29-11-15,-29-1 16,-7 21-16</inkml:trace>
  <inkml:trace contextRef="#ctx0" brushRef="#br2" timeOffset="61546.0797">4575 12105 0,'0'0'0,"0"0"15,0 0-15,0 0 16,0 0-16,0 0 16,0 0-16,33 0 15,32 0-15,35 0 16,16 0-16,-6 0 16,-6 0-16,-9 0 15,-95 0-15,0 0 16,86 0-16</inkml:trace>
  <inkml:trace contextRef="#ctx0" brushRef="#br2" timeOffset="62797.0721">13259 9828 0,'0'0'0,"0"0"15,0 0-15,0 27 16,0 20-16,0 22 16,0-4-16,5-4 15,-2 2-15,3 2 16,0 3-16,-3-3 15,6 3-15,-3-2 0,-1 2 16,5-3 0,2-9-16,-3-6 0,-9-50 15,11 48-15,-11-48 16,0 0-16,0 0 16,6 41-16,-6-41 15,0 0-15,4 27 16,-8-12-16</inkml:trace>
  <inkml:trace contextRef="#ctx0" brushRef="#br2" timeOffset="63224.5918">13122 9911 0,'0'0'0,"0"0"16,0 0-16,0 0 15,0 0-15,0 0 16,8-12-16,5-12 16,11-6-16,-1 10 15,7 12-15,-4-2 16,4 8-16,6-2 15,-1 8-15,1 2 0,0 2 16,-1 4-16,-35-12 16,36 18-16,-36-18 15,27 24-15,-27-24 16,17 32-16,-8 3 16,-6 1-16,-8-6 15,-8 0-15,-1-8 16,-7 3-16,-1-4 0,-1-1 15,-1-2 1,1 0-16,2-4 16,-2 2-16,5-7 0</inkml:trace>
  <inkml:trace contextRef="#ctx0" brushRef="#br2" timeOffset="65025.9993">6669 11558 0,'0'0'15,"0"0"-15,0 0 16,0 0-16,0-12 16,-10-12-16,-4-6 0</inkml:trace>
  <inkml:trace contextRef="#ctx0" brushRef="#br2" timeOffset="65797.7957">6621 11928 0,'0'0'0,"0"0"0,0 0 15,0 0-15,0 0 16,0 0-16,0 0 16,0 0-16,0 0 15,0 0-15,0 0 16,0 0-16,0 0 15,27 0-15,16 5 16,23-1-16,-4 2 0,-6-1 16,-4 1-1,-12-3-15,-40-3 16,38 3-16,-38-3 0,0 0 16,0 0-16,27 4 15,-27-4-15,18 2 16,-12 8-16</inkml:trace>
  <inkml:trace contextRef="#ctx0" brushRef="#br2" timeOffset="65992.7592">6642 12103 0,'0'0'0,"0"0"15,0 0-15,0 0 16,0 0-16,32 8 15,24 2-15,30 4 16,-6-2-16,-6 0 0,-74-12 16,69 6-16,-69-6 15,66 2-15</inkml:trace>
  <inkml:trace contextRef="#ctx0" brushRef="#br3" timeOffset="74935.3964">16949 8800 0,'0'0'0,"0"0"16,0 0-16,0 0 16,0 0-16,0 0 15,0 0-15,0 0 16,0 0-16,0 0 15,0 0-15,0 0 16,0 0-16,27 0 0,18-6 16,23 1-16,0-2 15,-3-1-15,-65 8 16,72-6-16,-72 6 16,68-3-16,-68 3 15,0 0-15,53 0 16,-20 0-16</inkml:trace>
  <inkml:trace contextRef="#ctx0" brushRef="#br4" timeOffset="86380.3982">27607 9946 0,'0'0'16,"0"0"-16,0 0 16,0 0-16,0 0 15,0 0-15,0 0 16,0 0-16,0 0 16,0 0-16,-11 6 0,-16-3 15,-12 4-15,4-1 16,0-6-1,-2 3-15,1-3 0,1 0 16,3 0-16,2 0 16,4-3-16,6 0 15,-2-4-15,22 7 16,0 0-16,-21-9 16,21 9-16,-15-14 15,6-8 1,9 22-16,-3-23 0,6-9 15,12 2-15,3 1 0,2 2 16,8 0-16,-2 3 16,4 4-16,2-1 15,1 6-15,-3 0 16,-3 7-16,0-1 0,-5 6 16,2 1-16,-3 4 15,-4 7-15,1-1 16,-5 7-16,-1 1 15,-3 0-15,-4 5 16,-2 4-16,-3 1 16,-3 1-16,0 3 15,1 2-15,-4 3 16,3-2-16,0-4 16,0 4-16,-3-3 15,3-1-15,-3-2 0,2-4 16,1-2-16,-2 0 15,5 0-15,-3-4 16,6 2-16,-3-5 16,3 2-16,2-5 15,-1-2-15,-1 3 0</inkml:trace>
  <inkml:trace contextRef="#ctx0" brushRef="#br4" timeOffset="86570.2772">27622 10373 0,'0'0'0,"0"0"15,0 0-15,0 0 16,0 0-16,0 0 15,0 0-15,0 0 16</inkml:trace>
  <inkml:trace contextRef="#ctx0" brushRef="#br4" timeOffset="89284.9459">26652 11202 0,'0'0'15,"0"0"-15,0 0 0,0 0 16,0 0-16,0 0 15,0 0-15,0 0 16,21-3-16,12-15 16,-1-8-16,-7-1 15,-7 1-15,-4 2 16,7-6-16,-4-3 0,4 1 16,-21 32-16,18-35 15,-1-5 1,-17 40-16,21-40 0,-21 40 15,25-42-15,-25 42 16,0 0-16,0 0 16,20-39-16,-20 39 15,0 0-15,18-29 0,-18 29 16,17-12-16,-17 12 16,16 6-16,-5 15 15,-5 9-15,0 5 16,0 1-16,-6 5 15,3-2-15,3 3 16,-4-2-16,-2-4 16,6 3-16,-2-7 15,5-2-15,-4-7 0,5-5 16,2-9-16,-12-9 16,12 0-1</inkml:trace>
  <inkml:trace contextRef="#ctx0" brushRef="#br4" timeOffset="90118.1183">27361 10752 0,'0'0'15,"0"0"-15,0 0 16,0 0-16,0 0 0,0 0 15,0 0-15,0 0 16,0 0-16,0 0 16,0 0-16,0 0 15,0 0-15,0 0 16,15-3-16,6-15 16,5-5-16,-2 2 15,-3 9-15,3-2 16,-4 2-16,1 3 0,3 3 15,3 0-15,-4 3 32,1 6-32,-3 0 0,-4 6 15,-5 2-15,-6 5 0,-6 4 16,-3 4-16,-8 0 16,-2 2-16,-4-2 15,-1-1-15,-6 0 16,5-1-16,-3-4 15,6 0-15,2-4 16,3-2-16,4-3 0,1 0 16,1-3-16,7-3 15,7-3-15,6 0 16,5-3-16,5 0 16,4 0-16,4 3 15,-33 0-15,39 0 16,-39 0-16,41 3 0,-41-3 15,39 12-15,-39-12 16,35 17-16,-8 4 16,-27-21-16,12 26 15,-9 4-15,-10 3 16,7-33-16,-14 30 16,-7-4-16,21-26 15,-32 24-15,32-24 16,0 0-16,-39 18 0,39-18 15,0 0-15,0 0 16,-41 20-16,41-20 16,-39 18-16,1 0 15</inkml:trace>
  <inkml:trace contextRef="#ctx0" brushRef="#br4" timeOffset="99192.7655">25521 15600 0,'0'0'16,"0"0"-1,0 0-15,0 0 16,0 0-16,0 0 0,0 0 0,0 0 15,0 0-15,0 0 16,17-12-16,6-8 16,10-7-16,-8 6 15,1-2-15,1-1 0,-1 0 16,0 1-16,4-4 16,-5 0-16,-25 27 15,0 0-15,26-27 16,-26 27-16,0 0 15,0 0-15,27-29 16,-27 29-16,0 0 16,0 0-16,20-27 0,-20 27 15,21-14-15,-21 14 16,0 0-16,8 0 16,2 11-16,-4 16 15,-1-1-15,-2 7 16,-3 0-16,0-1 15,3 1-15,-3-1 16,3 2-16,0-5 16,3 0-16,0-3 15,-6-26-15,10 22 0,-10-22 16,12 17-16,-12-17 16,14 6-16,7-12 15,-1-5-15,-20 11 16,24-18-16,-3-5 15</inkml:trace>
  <inkml:trace contextRef="#ctx0" brushRef="#br4" timeOffset="99626.6364">26173 15336 0,'0'-2'0,"0"-7"0,0-5 15,0-5-15,0 8 16,0-5-16,0 5 16,0 2-16,0 6 15,0 3-15,0 6 16,-6 5-16,-4 11 15,2 1-15,-1 7 0,6 5 16,-2 3-16,-5 7 16,4 0-16,4-9 15,2-7-15,2-3 16,1 1-16,6-4 16,0-2-16,6 1 15,3-9-15,-4-1 16,7-6-16,0-2 15,2-11-15,-1-8 0,-1-2 16,-4-6-16,1-4 16,-4-3-16,-2-5 15,-3 3-15,-9-4 16,-3 0-16,-5 4 16,-5 2-16,2 0 15,-4 0-15,-3 10 0,-2 2 16,-2 3-1,2 3-15,-1 6 0,0 3 16,4 3-16,8 3 16,2 3-16,7 4 15,-2-2-15</inkml:trace>
  <inkml:trace contextRef="#ctx0" brushRef="#br4" timeOffset="100124.2614">26560 15194 0,'0'0'0,"0"0"0,0 0 15,0 0-15,0 0 16,0 0-16,0 0 16,0 0-16,0 0 15,0 0-15,0 0 16,-11 15-16,-13 8 0,-3 10 16,7-3-16,2 0 15,7 6-15,2-1 16,2 3-16,7 4 15,0-42-15,7 37 16,2 6-16,-9-43 16,17 41-16,-17-41 15,26 36-15,4-10 0,-30-26 16,35 18 0,-35-18-16,40 4 0,-5-13 15,-5-12-15,-7-7 16,-8-4-16,-9-9 15,-9-4-15,-11-2 16,-10 2-16,-14-7 16,-8 4-16,-7 6 15,-6 13-15,-10 11 0</inkml:trace>
  <inkml:trace contextRef="#ctx0" brushRef="#br4" timeOffset="102060.8654">26777 15091 0,'0'0'0,"0"0"16,0 0-16,0 0 15,0 0-15,0 0 16,0 0-16,0 0 16,0 0-16,0 0 0,0 0 15,0 0-15,0 0 16,0 0-16,0 0 15,0 0-15,0 0 16,0 0-16,0 0 16,4 15-16,2 2 15,-4 7-15,4-3 16,0-3-16,0-3 0,0-4 16,3 1-16,-1 0 15,1-6 1,0 3-16,0-3 0,-3-1 15,-1 1-15,2-3 16,-4 1-16,0-4 16,0 2-16,0-2 15,-1 0-15,1 4 16,-3-4-16,3 0 0,0 0 16,-3 0-16,0 0 15,0 0-15,0 2 16,-6 1-16,-2 3 15,-4 3-15,3 3 16,-3 3-16,-3 2 16,1 1-16,-1 3 15,3-3-15,4 3 16,-2-1-16,2 1 16,8-21-16,0 0 0,0 0 15,-9 20-15,9-20 16,0 0-16,0 0 15,-3 24-15,3-24 16,0 0-16,0 0 16,0 22-16,0-22 15,6 11-15,2-2 16,2-7-16,-10-2 0,0 0 16,11 4-16,-11-4 15,0 0-15,0 0 16,21 0-16,-21 0 15,0 0-15,0 0 16,26 3-16,-26-3 16,0 0-16,0 0 15,36 3-15,-36-3 16,0 0-16,32 3 0,-32-3 16,0 0-16,37-3 15,-37 3-15,0 0 16,35-12-16,-35 12 15,32-20-15,-5-8 16,0 2-16,-5-1 16,-5 1-16,-2 2 0,-4 6 15,-5 0-15,0 4 16,-1 4-16,-1 2 16,-1 2-16,3 3 15,-3 6-15,-3-3 16,2 6-16,-2-6 15,6 18-15,-6-18 16,10 26-16,1 9 0,-2 0 16,3 4-1,-12-39-15,11 46 0,-11-46 16,12 44-16,-2 5 16,-10-49-16,6 58 15,-6-58-15,0 0 16,-8 46-16,-14-16 0</inkml:trace>
  <inkml:trace contextRef="#ctx0" brushRef="#br4" timeOffset="102911.5659">27423 15609 0,'0'0'0,"0"0"0,0 0 16,0 0-16,0 0 15,0 0-15,0 18 16,-8 14-16,-5 10 16,1-13-16,4-4 15,-7-8-15,3-5 16,-2-3-16,1-6 0,2 0 16,2-6-16,-3-3 15,3 0-15</inkml:trace>
  <inkml:trace contextRef="#ctx0" brushRef="#br4" timeOffset="103056.5649">27468 15511 0,'0'0'0,"0"0"0,0 0 16,0 0-16,0 0 15,0 0-15,0 0 16,0 0-16,0 0 15</inkml:trace>
  <inkml:trace contextRef="#ctx0" brushRef="#br2" timeOffset="109441.446">20477 7675 0,'0'0'0,"0"0"15,0 0-15,0 0 16,0 0 0,6 21-16,-3 14 0,2 13 15,-2-7-15,-11 0 16,-6 4-16,-7-6 16,0-7-16,-2-5 15,5-4-15,18-23 16,-18 18-16,-3-3 0,5-6 15,5-3-15</inkml:trace>
  <inkml:trace contextRef="#ctx0" brushRef="#br2" timeOffset="109802.142">20786 7542 0,'0'0'0,"0"0"15,0 0-15,0 0 16,0 0-16,0 0 15,0 0-15,0 0 16,0 0-16,26 6 16,22-3-16,17 3 15,-6 0-15,-5-6 16,-4 2-16,-6-2 0,-44 0 16,46 0-1,-46 0-15,0 0 0,38-8 16,-11-7-16</inkml:trace>
  <inkml:trace contextRef="#ctx0" brushRef="#br2" timeOffset="110114.6396">21070 7397 0,'0'0'0,"0"0"0,0 0 15,0 0 1,0 27-16,0 17 0,0 18 16,0-9-16,-5-3 15,-1 1-15,3-7 16,-4-2-16,7-42 15,-5 41-15,5-41 16,0 0-16,0 0 16,-3 33-16,3-16 0,5-14 15,-2-6-15</inkml:trace>
  <inkml:trace contextRef="#ctx0" brushRef="#br2" timeOffset="110435.7035">21159 7234 0,'0'0'16,"0"0"-16,0 0 15,0 0-15,0 0 16,0 0-16,0 0 15,0 0-15,-3 26 0,-18 22 16,-11 14 0,-4-8-16,4-1 0,2 0 15,0 0-15,1-3 16,29-50-16,-30 48 16,1-4-16,29-44 15,0 0-15,0 0 16,-42 36-16</inkml:trace>
  <inkml:trace contextRef="#ctx0" brushRef="#br2" timeOffset="110704.7457">20807 7364 0,'0'0'0,"0"0"15,0 0-15,0 0 16,0 0-16,22 15 16,16 9-16,8 5 15,-5 0-15,1 4 16,-9-3-16,-6-6 16,0 6-16,-2 1 15,-25-31-15,30 33 16,-30-33-16,32 30 0,-32-30 15,40 38-15</inkml:trace>
  <inkml:trace contextRef="#ctx0" brushRef="#br2" timeOffset="111004.9707">21557 7494 0,'0'0'0,"0"0"15,0 0-15,0 0 16,0 30-16,0 24 16,-6 25-16,0 2 0,2-2 15,2 4-15,-1-2 16,3-2-16,0-5 15,0-5-15,0-1 16,0-68-16,0 61 16,0-61-16,0 0 15,3 54-15,-3-54 16,2 29-16,-4-17 0</inkml:trace>
  <inkml:trace contextRef="#ctx0" brushRef="#br2" timeOffset="111276.8971">21456 7578 0,'0'0'0,"0"0"16,0 0-16,0-19 0,0-16 16,8-12-16,7 8 15,12 9-15,6 10 16,-1 8-16,13 0 15,1 6-15,6 9 16,1 6-16,-1 9 16,-9 5-16,-19 4 15,-13 3-15,-13 8 0,-14 1 16,-16 5-16,-21 9 16,-19-2-16,-17 2 15</inkml:trace>
  <inkml:trace contextRef="#ctx0" brushRef="#br2" timeOffset="115189.6843">31017 10171 0,'0'0'0,"0"0"0,0 0 16,0 0-16,0 0 15,0 0-15,0 0 16,0 0-16,0 0 16,0 0-16,0 22 15,0 13-15,0 12 16,-10-3-16,-9-2 0,-1-10 16,-5-4-1,3-7-15,5-7 0,0 1 16,-2-3-16,8-9 15,3-3-15</inkml:trace>
  <inkml:trace contextRef="#ctx0" brushRef="#br2" timeOffset="115541.0127">31458 9828 0,'0'0'16,"0"0"-16,0 0 0,0 0 16,0 0-16,0 0 15,0 0-15,0 27 16,0 17-16,0 22 15,0-10-15,0-3 16,0-3-16,-6-3 16,6-47-16,0 0 0,-6 42 15,6-42-15,0 0 16,0 0-16,-5 39 16,5-39-16,-3 21 15,-3-13-15,-1-8 16</inkml:trace>
  <inkml:trace contextRef="#ctx0" brushRef="#br2" timeOffset="115805.914">31284 10006 0,'0'0'0,"0"0"15,0 0-15,0 0 16,0 0-16,0 0 0,0 0 16,0 0-1,0 0-15,23 0 0,19 0 16,13 0-16,-13 0 16,-4 0-16,0 0 15,-10-6-15,-2-4 16,-1 2-16,-5 2 0</inkml:trace>
  <inkml:trace contextRef="#ctx0" brushRef="#br2" timeOffset="116043.3164">31580 9968 0,'0'0'0,"0"0"0,0 0 16,0 0-16,0 0 16,0 0-16,0 0 15,-18 20-15,-8 7 16,-9 8-16,3-5 16,6-6-16,-1-7 0,1-2 15,-1-5-15,8-8 16</inkml:trace>
  <inkml:trace contextRef="#ctx0" brushRef="#br2" timeOffset="116248.1155">31376 9937 0,'0'0'0,"0"0"0,0 0 16,0 0-16,0 0 15,0 0-15,0 0 16,17 18-16,10 6 16,-1 9-16,-5-9 15,-4-4-15,0 2 0,-9-6 16</inkml:trace>
  <inkml:trace contextRef="#ctx0" brushRef="#br2" timeOffset="116607.0855">31789 9911 0,'0'0'0,"0"0"16,0 0-16,0 0 16,0 0-16,0 0 0,6 24 15,4 17-15,7 22 16,-1-8-16,-8-1 16,-2-3-16,-2-1 15,-4-50-15,2 59 16,-2-59-16,4 68 15,-4 3-15,0-71 16,0 0-16,0 0 16,-4 59-16,4-59 0,-2 36 15</inkml:trace>
  <inkml:trace contextRef="#ctx0" brushRef="#br2" timeOffset="116936.7121">31684 9926 0,'0'0'16,"0"0"-16,0 0 16,0 0-16,0 0 15,0 0-15,17-3 16,10-12-16,15 0 15,-1 0-15,-2 6 16,-5 9-16,6 4 0,-6 8 16,0 2-16,-7 6 15,-7 1-15,-2 7 16,-6 7-16,-12-2 16,-6-4-16,-6-2 15,-5 2-15,-11 1 16,-7 0-16,-3-1 15,-7-5-15</inkml:trace>
  <inkml:trace contextRef="#ctx0" brushRef="#br2" timeOffset="124255.93">8236 14093 0,'0'0'0,"0"0"0,0 0 16,0 0-16,0 0 15,0 0 1,0 0-16,0 0 0,0 0 16,0 0-16,0 0 15,0 0-15,10 0 16,-2 0-16,4 0 15,-5 0-15,-2 0 16,1 5-16,0 2 16,-4 2-16,1-1 15,-3 0-15,0 8 16,0-4-16,3 2 0,-3 5 16,4-5-16,-1-1 15,3-2-15,5-2 16,10-6-16,11 0 15,13-6-15,11-9 16,21-9-16,10-3 16,8-8-16,40-9 0,22-19 15,3 5-15,-23 4 16,-39 9-16</inkml:trace>
  <inkml:trace contextRef="#ctx0" brushRef="#br2" timeOffset="129497.4599">19550 7921 0,'0'0'0,"0"0"0,0 0 16,0 0-16,0 0 15,0 0-15,0 0 16,0 0-16,0 0 0,0 0 16,0 0-16,0 0 15,0 17-15,0 22 16</inkml:trace>
  <inkml:trace contextRef="#ctx0" brushRef="#br2" timeOffset="129869.6696">19550 7921 0,'0'0'0,"0"0"15,0 0-15,0 0 0,0 0 16,0 0 0,0 0-16,0 0 0,0 0 15,0 0-15,0 0 16,0 0-16,32 8 15,30 5-15,28 4 16,-11-5-16,2-2 16,-8-5-16,11 1 0,-4 0 15,3-3-15,2 3 16,10 0-16,9 0 16,24 0-16,11 2 15,-12-2-15,-12 3 16,-7-3-16,-7 0 15,-1 0-15,5 0 0,-2-3 16,3-3 0,-11 2-16,-18 2 0,-77-4 15,0 0-15,72 2 16</inkml:trace>
  <inkml:trace contextRef="#ctx0" brushRef="#br3" timeOffset="134242.7132">17356 6772 0,'0'0'16,"0"0"-16,0 0 16,0 0-16,0 0 15,0 0-15,0 0 16,0 0-16,0 0 0,0 0 15,23 23-15,10 13 16,15 12-16,-2-1 16,10 3-16,2 7 15,1-1-15,1 0 16,-1 0-16,-3 0 16,-3 1-16,-3-4 15,-5-3-15,-1-2 16,-2-4-16,-42-44 0,45 42 15,-45-42 1,0 0-16,0 0 16,32 32-16,-12-14 15,-11-15-15,-11-12 0,-14-5 16</inkml:trace>
  <inkml:trace contextRef="#ctx0" brushRef="#br3" timeOffset="135012.0349">17224 6298 0,'0'0'0,"0"0"0,0 0 15,0 0-15,0 0 16,0 0-16,0 0 15,0 0-15,31 9 16,22 0-16,23 3 16,-6-1-16,-8-2 15,-62-9-15,65 6 16,-65-6-16,65 0 0,6-9 16</inkml:trace>
  <inkml:trace contextRef="#ctx0" brushRef="#br3" timeOffset="135428.312">17806 6431 0,'0'0'0,"0"0"15,0 0-15,0 0 16,0 0-16,21-11 15,9-17-15,5-1 16,-10 2 0,-2-2-16,0-4 0,-2-2 0,0-1 15,-4-2-15,-17 38 16,18-42-16,-18 42 16,20-44-16,-20 44 15,0 0-15,0 0 16,19-44-16,-19 44 15,0 0-15,0 0 0,21-33 16,-21 33-16,17-14 16,1 16-1,-18-2-15,15 21 0,0 11 16,-4 13-16,-5 5 16,4 15-16,-2 0 15,-5 1-15,0-5 16</inkml:trace>
  <inkml:trace contextRef="#ctx0" brushRef="#br3" timeOffset="138068.6202">26787 9592 0,'0'0'0,"0"0"16,0 0-16,0 0 15,32 8-15,33 10 16,21 14-16,-10 4 0,11 2 16,4 4-16,26 17 15,5 3 1,-16-9-16,-17-5 0,-8-3 16,-22-10-16,-10-6 15,-49-29-15,51 27 16,-51-27-16,51 24 15,-51-24-15,55 14 0</inkml:trace>
  <inkml:trace contextRef="#ctx0" brushRef="#br3" timeOffset="138434.0261">28412 10039 0,'0'0'15,"0"0"-15,0 0 16,0 0-16,25 5 16,23-2-16,20 6 15,3 0-15,0 0 0,-71-9 16,74 6-16,4-3 15</inkml:trace>
  <inkml:trace contextRef="#ctx0" brushRef="#br3" timeOffset="138770.5209">29018 10207 0,'0'0'0,"0"0"15,0 0-15,0 0 16,18-17-16,7-13 16,10-6-16,-5 4 15,-1-2-15,1 0 16,-3 0-16,-1 2 16,-26 32-16,0 0 15,24-35-15,-24 35 0,0 0 16,0 0-16,23-30 15,-23 30-15,20-18 16,-2 18-16,3 12 16,-3 9-16,-2 8 15,-2 10-15,-2 6 16,0 5-16,-4 15 16,-1 6-16,-10-3 0</inkml:trace>
  <inkml:trace contextRef="#ctx0" brushRef="#br5" timeOffset="144621.4989">5680 16595 0,'0'0'0,"0"0"16,0 0-16,0 0 0,0 18 15,0 12-15,0 12 16,0-7-16,0-3 16,0-2-16,0 3 15,0-4-15,7-3 0,-1-1 16,8-2 0,4-3-16,3-4 0,2-7 15,5-2-15,1 0 16,6-4-1,7-6 1,9-4-16,29-15 0,15-14 16,37-29-16,19-25 15,6-10-15,-5-17 0,-22-8 16</inkml:trace>
  <inkml:trace contextRef="#ctx0" brushRef="#br5" timeOffset="151310.3763">5144 16379 0,'0'0'0,"0"0"16,0 0-16,0 0 15,0 0-15,0 0 16,0 0-16,0 0 15,0 0-15,0 0 16,0 0-16,0 0 0,0 0 16,0 0-16,0 0 15,0 0 1,0 0-16,0 0 0,0 0 16,0 0-16,0 0 15,0 0-15,0 0 16,0 0-16,0 0 15,0 0-15,0 0 16,0 0-16,0 0 16,0 0-16,0 0 0,0 0 15,0 0-15,0 0 16,0 0-16,0 0 16,0 0-16,0 0 15,0 0-15,0 0 16,0 0-16,0 0 15,0 0-15,0 0 16,0 0-16,0 0 0,0 0 16,0 0-16,0 0 15,0 0-15,0 0 16,-8-6-16,-14-9 16,-10-6-16,-1 1 15,-2-2-15,-3 2 16,-5 2-16,5 7 15,38 11-15,-41-12 16,41 12-16,-50-6 0,50 6 16,-66-3-16,1 6 15,65-3-15,-65 9 16,6 9-16,2 0 16,57-18-16,-54 22 15,54-22-15,-53 34 16,53-34-16,-47 38 15,4 10-15,43-48 16,-35 47-16,35-47 0,-26 50 16,26-50-16,-18 57 15,10-2-15,8-55 16,0 57-16,8-7 16,7 4-16,-15-54 15,18 46-15,5 6 16,-23-52-16,34 44 15,-2-2-15,3-7 16,-5-9-16,2-2 0,-32-24 16,36 21-16,6 0 15,-42-21-15,48 15 16,1-7-16,-49-8 16,63 10-16,-63-10 15,62 2-15,-62-2 16,60-2-16,-5-8 15,-55 10-15,54-14 16,-54 14-16,47-21 0,-5-3 16,-42 24-16,32-23 15,1-8-15,-4-5 16,-2 4-16,-2-4 16,-8 2-16,4-3 15,-6-1-15,-4 2 16,-2 1-16,-3 3 0,-2-4 15,-4 4-15,0 0 16,-7 2-16,-2 0 16,1 1-16,-7 1 15,0-1-15,-6 0 16,-2-4-16,-5 3 16,-7 1-16,-12 1 15,-16-4-15,-4 6 16,-5 2-16</inkml:trace>
  <inkml:trace contextRef="#ctx0" brushRef="#br5" timeOffset="156983.7673">13834 8794 0,'0'0'0,"0"0"0,0 0 15,0 0-15,0 0 16,0 0-16,0 0 16,0 0-16,0 0 15,0 0-15,18 9 16,11 3-16,12 6 15,-6-7-15,4 5 0,-5-4 16,-9 3 0,2-3-16,5-1 15,2 4-15,5 0 0,5-1 16,0 1-16,7 3 16,8 3-16,3-1 15,1 4-15,4-4 16,3 5-16,0-4 0,1 3 15,7-4 1,-2 3-16,5 4 0,-2-3 16,4 5-16,0-2 15,7 3-15,-5-3 16,4 2-16,-2-2 16,1-1-16,2 1 15,-5 3-15,5-5 16,-6 2-16,3 4 0,-10-5 15,3-2-15,-3 2 16,0-2-16,-5 2 16,-4-2-16,-3 0 15,-65-24-15,68 21 16,-3-3-16,-65-18 16,65 17-16,-65-17 15,0 0-15,60 18 16,-60-18-16,0 0 0,0 0 15,59 15 1,-59-15-16,0 0 0,0 0 16,50 11-16,-50-11 15,0 0-15,0 0 16,44 10-16,-44-10 16,0 0-16,0 0 0,28 6 15,-28-6-15,0 0 16,0 0-16,21 2 15,-21-2-15,0 0 16,0 0-16,21 4 16,-21-4-16,0 0 15,0 0-15,14 2 16,-14-2-16,0 0 16,0 0-16,14 4 15,-14-4-15,0 0 16,0 0-16,16 2 0,-16-2 15,0 0-15,0 0 16,11 0-16,-11 0 16,0 0-16,0 0 15,9 0-15,-9 0 16,0 0-16,0 0 16,12 0-16,-12 0 0,0 0 15,0 0-15,6 0 16,-6 0-16,0 0 15,0 0-15,5 0 16,-5 0-16,0 0 16,0 0-16,3 0 15,-3 0-15,0 0 16,0 0-16,4 0 16,-4 0-16,0 0 0,0 0 15,-4 0 1,4 0-16,0 0 0,-6-6 15,6 6-15,-11-8 16,11 8-16,-15-18 16,15 18-16,0 0 15,-20-24-15,20 24 0,-24-24 16,24 24-16,0 0 16,0 0-16,-27-26 15,27 26-15,0 0 16,0 0-16,-23-26 15,23 26-15,0 0 16,0 0-16,-20-22 16,20 22-16,0 0 15,0 0-15,-17-14 16,17 14-16,0 0 16,0 0-16,-11-10 0,11 10 15,-6 0-15,6 0 16,0 0-16,3 13 15,-3-13-15,9 14 16,-9-14-16,19 21 16,-19-21-16,0 0 15,23 27-15,-23-27 0,0 0 16,26 23-16,-26-23 16,33 24-16,-33-24 15,0 0-15,32 24 16,-32-24-16,0 0 15,0 0-15,32 20 16,-32-20-16,0 0 16,0 0-16,28 18 15,-28-18-15,0 0 0,0 0 16,21 12-16,-21-12 16,0 0-16,0 0 15,8 6-15,-8-6 16,0 0-16,0 6 15,0-6-15,0 0 16,0 0-16,-8 6 0,8-6 16,-24 6-16,24-6 15,-28 6-15,28-6 16,0 0-16,-32 9 16,32-9-16,-32 11 15,32-11-15,0 0 16,-30 12-16,30-12 15,-32 19-15,32-19 16,0 0-16,-31 20 16,31-20-16,-35 24 15,0-3-15</inkml:trace>
  <inkml:trace contextRef="#ctx0" brushRef="#br5" timeOffset="176282.5269">13193 8899 0,'0'0'16,"0"0"-16,0 0 0,0 0 15,0 0-15,0 0 16,0 0-16,0 0 15,0 0-15,0 0 16,0 0-16,0 0 16,-3-12-16,-11-18 15,-1-9-15,-3 3 0,2 10 16,5 5 0,0 1-16,-2-1 0,2-1 15,-2 0-15,5-2 16,-4 2-16,3-1 15,0 2-15,9 21 16,-8-23-16,8 23 16,-6-30-16,6 30 15,0 0-15,-7-32 16,7 32-16,0 0 0,0 0 16,0-36-16,0 36 15,7-35-15,-7 35 16,0 0-1,0 0-15,14-30 0,-14 30 16,18-21-16,-18 21 16,0 0-16,0 0 15,20-11-15,-20 11 0,0 0 16,0 0-16,24 0 16,-9 8-16,-3 7 15,-7 3-15,-2-1 16,-3 5-16,-3-5 15,-2 4-15,-4 2 16,-3-2-16,-2 3 16,-5-3-16,5 0 0,-1-1 15,1-2-15,1 0 16,2-2 0,0 0-16,-3-4 0,3 3 15,-2 0 1,5-3-16,-1 0 0,1-1 15,-2 1-15,4 3 16,4-1-16,-1 4 16,0 0-16,3-3 15,3 0-15,0-3 0,5-3 16,2 0 0,-2 0-16,4-3 0,0-4 15,2-2-15,3 0 16,2-2-16,2-4 15,0-3-15,-4 0 16,2-3-16,-5-3 16,1-3-16,-1 0 0,4-3 15,-2 4-15,-1-3 16,-1 2-16,1-3 16,-3 0-16,-4 3 15,-1 1-15</inkml:trace>
  <inkml:trace contextRef="#ctx0" brushRef="#br5" timeOffset="177145.8515">13297 8951 0,'0'0'0,"0"0"16,0 0-16,0 0 16,0 0-16,0 0 15,0 0-15,0 0 16,0 0-16,15-2 15,6-16-15,3-6 0,-10-2 16,-2 5 0,0 0-16,-1-3 0,-1 3 15,-2-2-15,1 2 16,-3 0-16,0 4 16,-3-1-16,0 0 15,0 0-15,0 4 16,-3-1-16,0 3 0,0 3 15,0 3-15,0 0 16,0 6-16,0 0 16,0 6-16,0 6 15,0 3-15,-3 0 16,3 5-16,0 8 16,0-2-16,3 3 15,0 3-15,2 4 16,1 0-16,2 0 0,0-1 15,-2 0-15,2 1 16,5-1-16,-2 1 16,2 0-16,-5-4 15,4 4-15,-12-36 16,0 0-16,12 32 16,-12-32-16,0 0 15,6 36-15,-6-36 0,0 0 16,0 0-1,0 35-15,0-35 0,0 0 16,-9 28-16,-6-14 16,1-8-1,1-9-15,2-6 16,-2-6-16,5-6 0,-1-3 16,4-2-16,5-1 15,-3-2-15,3-1 16,0-2-16,0 1 0,6 2 15,-1 3-15,1-4 16,2 3-16,2 1 16,-1 2-16,-1 1 15,7-1-15,0 3 16,0-3-16,-4 3 16,-2-2-16,-2 2 0</inkml:trace>
  <inkml:trace contextRef="#ctx0" brushRef="#br5" timeOffset="177365.6845">13525 8288 0,'0'0'15,"0"0"-15,0 0 16,0 0-16,0 0 16,0 0-16,0 0 15,0 0-15,0 0 0</inkml:trace>
  <inkml:trace contextRef="#ctx0" brushRef="#br5" timeOffset="179186.7826">20691 6641 0,'0'0'16,"0"0"-16,0 0 16,0 0-16,0 0 15,0 0-15,0 0 0,0 0 16,0 0 0,0 0-16,21 9 0,15 9 15,7 9-15,-2 5 16,2 4-1,-5 2-15,0 0 0,-3 11 16,8 1-16,-5 3 16,3 6-16,1 6 0,0 4 15,9 4 1,-2 5-16,0-5 0,-3 4 16,5 1-16,2-5 15,4 4-15,-7 0 16,0 1-16,4-4 15,3-3-15,-2-1 16,-4-2-16,0-2 16,-8-7-16,6-3 15,-8-2-15,-3-9 0,0-4 16,-38-41-16,0 0 16,32 38-16,-32-38 15,0 0-15,35 27 16,-15-15-16,-5-18 15,-7-9-15</inkml:trace>
  <inkml:trace contextRef="#ctx0" brushRef="#br5" timeOffset="179740.3818">22099 6266 0,'0'0'0,"0"0"0,-12 23 16,-8 12-16,-4 13 16,-5 8-16,-2 9 15,-1 7-15,-3 8 16,-4 2-16,-2 7 0,-14 27 15,-7 5-15,-9 15 16,9-11-16,6-13 16,8-17-16,7 0 15,-6-7-15,2 5 16,3-11-16,10-14 16,2-8-16,1 5 15,2-1-15,2 3 16,-1-3-16,0-5 15,2-2-15,24-57 0,-18 56 16,18-56-16,-17 57 16,17-57-16,0 0 15,-21 53-15</inkml:trace>
  <inkml:trace contextRef="#ctx0" brushRef="#br5" timeOffset="180691.232">20748 10313 0,'0'0'0,"0"0"16,0 0-16,0 0 15,0 0-15,0 0 16,0 0-16,8 18 15,4 18-15,6 9 16,-10-4-16,-8-5 0,-8-1 16,-8-2-16,-6-1 15,-5-2 1,-3-6-16,0-4 0,30-20 16,0 0-16,0 0 15,-32 18-15</inkml:trace>
  <inkml:trace contextRef="#ctx0" brushRef="#br5" timeOffset="181417.7598">21438 9923 0,'0'0'16,"0"0"-16,0 0 15,0 0-15,0 0 16,0 0-16,0 0 16,0 0-16,0 17 0,0 17 15,0 13-15,0-6 16,0-3-16,0-2 15,0-1-15,0 1 16,0 0-16,0-1 16,0-35-16,0 0 15,0 39-15,0-39 0,0 0 16,0 0-16,0 32 16,0-32-16,0 0 15,-6 27-15,-5-13 16</inkml:trace>
  <inkml:trace contextRef="#ctx0" brushRef="#br5" timeOffset="181675.182">21205 10258 0,'0'0'0,"0"0"15,0 0-15,0 0 16,0 0-16,0 0 15,0 0-15,0 0 16,25 0-16,20 0 16,17 0-16,-2 0 15,2 0-15,-8 0 16,-5 0-16,-49 0 16,51 0-16,-51 0 0,0 0 15,0 0-15,63-3 16</inkml:trace>
  <inkml:trace contextRef="#ctx0" brushRef="#br5" timeOffset="181937.1472">21662 10196 0,'0'0'16,"0"0"-16,0 0 16,0 0-16,0 0 15,0 0-15,-17 14 0,-18 4 16,-7 6-16,7-3 16,2-1-16,-3 0 15,7-2-15,-4 0 16,4-6-16,29-12 15,-32 6-15</inkml:trace>
  <inkml:trace contextRef="#ctx0" brushRef="#br5" timeOffset="182171.2123">21376 10124 0,'0'0'0,"0"0"16,0 0-16,0 0 16,0 0-16,0 0 15,24 22-15,5 6 16,6 11-16,3 0 16,1-7-16,-5-3 15,-9-7-15,-6-11 0</inkml:trace>
  <inkml:trace contextRef="#ctx0" brushRef="#br5" timeOffset="182673.8316">21930 10151 0,'0'0'0,"0"0"0,0 0 16,0 0-1,6 30-15,-4 20 16,5 27-16,-1-4 0,-6 4 15,0 4-15,-6 2 16,-9 3-16,1-1 16,1-2-16,7 1 15,1-8-15,2-1 16,-3-13-16,6-62 16,-6 58-16,6-58 0,-6 42 15,6-24-15,0-18 16</inkml:trace>
  <inkml:trace contextRef="#ctx0" brushRef="#br5" timeOffset="182990.517">21714 10050 0,'0'0'0,"0"0"16,0 0-16,0 0 16,0 0-16,0 0 15,32 0-15,27 0 16,25 6-16,-8-4 0,-7 8 16,-69-10-16,56 18 15,-56-18-15,47 24 16,-47-24-16,28 36 15,-19-1-15,-15-3 16,-10 1-16,-14 2 16,-5-3-16,-12-2 15,-22-3-15,-7-12 0</inkml:trace>
  <inkml:trace contextRef="#ctx0" brushRef="#br5" timeOffset="186250.1158">25399 15076 0,'0'0'0,"0"0"0,0 0 16,0 0-16,0 0 15,0 0-15,0 0 16,0 0-16,26 15 0,22 3 16,22 11-16,3-2 15,0 2-15,1 4 16,6 2 0,7 4-16,-1-1 0,3 4 15,14 9-15,1 1 16,-6 0-16,0-5 15,0 3-15,-7-2 16,-4-4-16,-17-8 16,-4-4-16,1 4 15,-5-8-15,-62-28 0,63 33 16,-63-33-16,0 0 16,0 0-16,59 30 15,-59-30-15,0 0 16,0 0-16,53 23 15,-53-23-15,0 0 16,37 12-16,-37-12 0,0 0 16,15 3-16,-15-3 15,-3 0-15,-15-8 16</inkml:trace>
  <inkml:trace contextRef="#ctx0" brushRef="#br5" timeOffset="190560.914">28176 15672 0,'0'0'0,"0"0"0,0 0 15,0 0 1,0 0-16,0 0 0,0 0 16,0 0-16,0 0 15,0 0-15,0 0 16,0 0-16,0 0 16,0 0-16,0 0 15,0 0-15,0-13 0,0-13 16,-2-10-16,-1 13 15,0-1-15,0 7 16,-4-5-16,4-2 16,1-2-16,-1-1 15,0-2-15,0-7 16,0-2-16,0-4 0,3-2 16,0-7-16,0-13 15,0-5-15,0 1 16,0-3-16,0 0 15,0-6-15,3 0 16,0 0-16,3-3 16,-3 0-16,2-6 15,-2 3-15,1 0 16,-1-3-16,-6-2 16,3-1-16,3 3 15,0 0-15,0 0 16,-3 0-16,2-3 0,1 4 15,-3 2-15,3 0 16,0 0-16,0 3 16,0-1-16,-3 2 15,3 2 1,-3 0-16,3 0 0,0-1 16,-3 2-16,0 2 15,3-1-15,-3 7 16,3 1-16,-3 2 0,0 2 15,3 1-15,0 0 16,-3 62-16,2-63 16,-2-2-16,3-3 15,-3 68-15,3-61 16,-3 61-16,8-69 16,-2 4-16,2 3 15,-8 62-15,3-60 0,-3 60 16,6-56-16,-6 56 15,3-52-15,-3 52 16,9-52-16,-9 52 16,9-50-16,-9 50 15,0 0-15,0 0 16,8-47-16,-8 47 16,0 0-16,0 0 15,13-39-15,-13 39 0,0 0 16,0 0-16,8-32 15,-8 32-15,0 0 16,6-24-16,-6 24 16,0 0-16,0-15 15,0 15-15,0 0 16,-6-6-16,6 6 0,0 0 16,-11 6-16,11-6 15,-18 12-15,18-12 16,-21 18-16,21-18 15,0 0-15,-23 20 16,23-20-16,0 0 16,-25 24-16,25-24 15,-27 26-15,27-26 0,0 0 16,0 0-16,-23 24 16,23-24-16,0 0 15,0 0-15,-27 24 16,27-24-16,0 0 15,0 0-15,-20 21 16,20-21-16,-12 12 16,12-12-16,0 0 15,-3 6-15,3-6 0,5-3 16,-5 3-16,13-12 16,1-3-16,-14 15 15,18-24-15,-18 24 16,20-23-16,-20 23 15,18-30-15,-18 30 16,0 0-16,18-32 16,-18 32-16,20-33 0,-20 33 15,0 0-15,0 0 16,19-29-16,-19 29 16,18-24-16,-18 24 15,0 0-15,0 0 16,12-9-16,-12 9 15,8 3-15,8 9 0,-16-12 16,14 20 0,7 1-16,-21-21 0,27 27 15,2-1-15,7 4 16,2-6-16,-2-4 16,-36-20-16,35 24 15,-35-24-15,0 0 16,27 24-16,-27-24 15,9 23-15</inkml:trace>
  <inkml:trace contextRef="#ctx0" brushRef="#br5" timeOffset="191556.9582">24574 10565 0,'0'0'0,"0"0"16,0 0-16,0 0 15,-21-11-15,-14-7 16,-11-8-16,-12-1 0,-3 2 16,-1 3-16,-11 1 15,0 2-15,-8 4 16,-4 4-16,-4 5 15,-6 3-15,0 3 16,-1 6-16,2 6 16,-1 5-16,1 5 15,1 10-15,11 4 16,7 6-16,11 8 16,6 6-16,17 3 0,12 0 15,14 9-15,19 1 16,13-1-16,18 5 15,12-1-15,19-4 16,13-3-16,34 9 16,30 0-16,17-15 15,0-15-15,-9-20 16,-8-15-16,-10-14 16,-3-11-16,-8-10 0,-20-10 15,-12-11-15,-9-9 16,-8-10-16,-14-14 15,-10-5-15,-20-2 16,-20 11-16,-12-1 16,-11 0-16,-16 0 15,-18 6-15,-14 5 16,-11 7-16,-14 12 16,-29 6-16,-5 13 0,2 22 15,0 19-15,4 13 16,11 16-16,9 15 15</inkml:trace>
  <inkml:trace contextRef="#ctx0" brushRef="#br5" timeOffset="193620.4197">28132 15656 0,'0'0'16,"0"0"-16,0 0 16,0 0-16,0 0 15,0 0-15,-3 9 16,-14 0-16,-10 6 0,3-3 16,6-1-16,9-4 15,6-1-15,3 2 16,0-2-16,3 0 15,-1 1-15,5-2 16,-1 1-16,2 0 16,2 0-16,5 0 0,2-3 15,4-3-15,0-3 16,-1-6-16,4 0 16,-3-5-16,4-5 15,-2-2-15,-3 1 16,4-7-16,-3-2 15,2-4-15,-2-2 16,-3-4-16,0-3 16,-18 42-16,13-41 15,1-3 1,-14 44-16,8-41 0,-8 41 0,0 0 16,0 0-16,6-42 15,-6 42-15,4-30 16,-4 30-16,0-15 15,0 15-15,0 10 16,0 7-16,-4 7 16,1 6-16,-2 5 0,2 1 15,0-1-15,6 4 16,-3-3-16,5 3 16,-2-7-16,4-3 15,-1-3-15,2-8 16,1-9-16,3-4 15,2-7-15,-1-6 16,1-11-16,-3-1 0,-11 20 16,16-27-16,-16 27 15,15-41-15,-15 41 16,21-51-16,-21 51 16,0 0-1,24-62-15,-24 62 0,0 0 16,0 0-16,11-59 15,-11 59-15,6-44 0,-9 20 16,3 24-16,0-6 16,-6 14-16,3 14 15,-5 7-15,2 4 16,-1 5-16,5-2 16,2 3-16,0-39 15,5 35-15,-5-35 16,7 39-16,7-8 15,-14-31-15,21 24 0,-21-24 16,30 15-16,2-15 16,-32 0-16,36-15 15,-36 15-15,30-26 16,-4-16-16,-26 42 16,18-50-16,-6-10 15,-12 60-15,-6-58 0,6 58 16,-18-57-1,18 57-15,-35-47 0,35 47 16,0 0-16,-45-36 16,45 36-16,0 0 15,-45-18-15</inkml:trace>
  <inkml:trace contextRef="#ctx0" brushRef="#br5" timeOffset="194122.0086">29126 15127 0,'0'0'0,"0"0"16,0 0-16,0 0 15,0 0-15,0 0 0,-16 0 16,-13 0-16,-16 9 15,10 2-15,5 13 16,9 2-16,3 1 16,7-3-16,-3 3 15,1 2-15,5 3 16,5 4-16,0-1 0,3 1 16,0-36-1,6 41-15,-6-41 0,11 42 16,-11-42-16,18 42 15,-18-42-15,24 36 16,-24-36-16,35 26 16,-35-26-16,38 18 15,4-15-15,-3-9 16,-4-6-16,-8-12 16,-4-2-16,-5-10 15,-6 0-15,-5 1 16,-14-1-16,-5 1 0,-6 2 15,-5 0-15,-6 10 16,-4 2-16,1 7 16,-2 1-16,8 4 15,2 7-15,3 2 0,7 2 16</inkml:trace>
  <inkml:trace contextRef="#ctx0" brushRef="#br5" timeOffset="194725.2412">29451 15218 0,'0'0'0,"0"0"16,0 0-16,0 0 16,0 0-16,0 0 15,0 0-15,0 0 16,0 0-16,0 0 15,0 0-15,-14 9 16,-13 3-16,-2 11 16,10 4-16,10 3 0,3-4 15,6 7-15,6-1 16,3 1-16,4 2 16,4-2-16,3 3 15,5 0-15,1-1 16,-26-35-16,27 38 15,-27-38-15,0 0 0,23 45 16,-23-45-16,15 56 16,-15-56-16,3 50 15,-3-50-15,-18 42 16,18-42-16,-23 30 16,-9-12-16,32-18 15,0 0-15,-39 10 16,39-10-16,-36 0 15,36 0-15,-30-7 0,30 7 16,-21-21-16,12-6 16,12-9-16,10 1 15,1-1-15,11-3 16,-1 5-16,2-5 16,0 3-16,-2 1 15,0-1-15,-1 4 16,-5-1-16,-8-2 0,-7 2 15,-16 1-15,-14 2 16,-17 0-16,-26-6 16,-20-2-16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17:36.3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C00000"/>
    </inkml:brush>
    <inkml:brush xml:id="br4">
      <inkml:brushProperty name="width" value="0.05292" units="cm"/>
      <inkml:brushProperty name="height" value="0.05292" units="cm"/>
      <inkml:brushProperty name="color" value="#00B050"/>
    </inkml:brush>
    <inkml:brush xml:id="br5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21826 6159 0,'0'0'0,"0"0"16,0 0-16,0 0 16,0 0-16,0 0 15,0 0-15,0 0 16,0 0-16,0 0 15,0 0-15,0 0 16,0 0-16,0 0 0,0 0 16,0 0-16,0 0 15,0 0-15,18-4 16,3 2-16,6-8 16,-6 8-16,-4-1 15,4 0-15,3 0 16,-1 0-16,1 3 15,-3 0-15,-1 0 16,7 3-16,-1-3 0,1 3 16,4-3-16,-5 3 15,4-3-15,-30 0 16,32 3-16,6-1 16,4-2-16,0 0 15,-42 0-15,41 0 16,-41 0-16,47 0 0,7 4 15,-54-4-15,65 3 16,-2 0-16,-1-6 16,-62 3-16,62 0 15,1-3-15,-4 3 16,-59 0-16,58 0 16,-1 3-16,-57-3 15,65-3-15,-65 3 16,66-4-16,5 4 15,-71 0-15,67-2 0,5-1 16,-72 3-16,71 0 16,1-3-16,-72 3 15,73 0-15,-73 0 16,75-3-16,4 3 16,-6-3-16,-6 3 15,-2 0-15,-5 0 16,-4 0-16,-56 0 0,59 0 15,4 3-15,-63-3 16,70 0-16,-70 0 16,78 0-16,4 0 15,-82 0-15,81 3 16,-5-3-16,-1 0 16,-4 0-16,-71 0 15,73 0-15,0-3 0,-3 3 16,-4 0-16,-2-3 15,-64 3-15,73-3 32,-73 3-32,79-6 0,5 3 0,-2 3 15,-82 0-15,86-2 16,-3-2-16,3 4 16,-9-2-16,1 2 15,-8 0-15,1 0 16,-2-4-16,-1 1 15,-68 3-15,74-3 0,6 3 16,4 3-16,-5-3 16,-7 0-16,1-3 15,-1 3-15,2-3 16,-4 0-16,2 3 16,-4-2-16,-2-1 15,2-3-15,-4 3 16,2-3-16,-1 6 0,3-3 15,1 0-15,-7 0 16,3-3-16,-65 6 16,71-3-16,0 0 15,6 0-15,-5 0 16,-1 0-16,-2-2 16,-2 2-16,-2-1 15,6 1-15,-2 0 16,2 3-16,-3 3 0,-1-3 15,-1 0-15,3 0 16,-4-3-16,3 3 16,-3 0-16,3 0 15,-3 3-15,4-3 16,2 0-16,-3 3 16,0-3-16,-2 4 0,-1-4 15,0 3-15,-2-3 16,2 3-16,-3-1 15,3 1-15,-1 0 16,-1-3-16,-63 0 16,65 3-16,4 0 15,-69-3-15,0 0 16,66 3-16,-66-3 16,64 0-16,-64 0 0,0 0 15,0 0-15,59 3 16,-59-3-16,0 0 15,44 3-15,-22 0 16,-19 0-16</inkml:trace>
  <inkml:trace contextRef="#ctx0" brushRef="#br0" timeOffset="13807.469">20172 2353 0,'0'0'0,"0"0"16,0 0-16,0 0 15,0 0-15,0 0 16,0 0-16,0 0 15,0 0-15,14-3 16,11-12-16,10-6 0,-11 1 16,-3 2-16,-4 1 15,1-1-15,0 0 16,0 0-16,0 1 16,-4-5-16,2-2 15,-2 1-15,-14 23 16,12-30-16,-12 30 15,9-32-15,-9 32 0,0 0 16,6-38-16,-6 38 16,0-42-16,0 42 15,0 0-15,-3-41 16,3 41-16,0 0 16,0 0-16,-12-35 15,12 35-15,0 0 16,0 0-16,-15-31 0,15 31 15,-17-18-15,17 18 16,-15 0-16,3 13 16,0 4-16,2 7 15,5 3-15,2 3 16,3 2-16,0 0 16,0 4-16,0-1 15,3 0-15,2 1 0,2 0 16,2-3-16,3-1 15,-1-2-15,2-3 16,1-6-16,1-1 16,0 0-16,0-1 15,-1-7-15,0-3 16,4-1-16,2-1 16,-3-2-16,-2-5 15,-1-3-15,-14 3 0,18-9 16,-18 9-16,14-15 15,-14 15-15,19-23 16,-19 23-16,14-30 16,-14 30-16,9-36 15,-6-5-15,-3 41 0,0 0 16,3-47-16</inkml:trace>
  <inkml:trace contextRef="#ctx0" brushRef="#br0" timeOffset="14116.3433">20347 1512 0,'0'0'16,"0"0"-16,0 0 0,0 0 16,0 0-16,0 0 15,0 0-15,0 0 16,0 0-16,0 0 16,0 0-16,0 0 15,0 0-15,0 0 16,0 0-16,0 0 15,0 0-15,0 0 0</inkml:trace>
  <inkml:trace contextRef="#ctx0" brushRef="#br0" timeOffset="16284.2359">20724 1906 0,'0'0'0,"0"0"16,0 0-16,0 0 16,0 0-16,0 0 15,5 24-15,-2 15 16,3 17-16,1-5 15,-7-5-15,3 1 16,-3 1-16,0-48 0,0 50 16,0-50-16,0 0 15,0 50 1,0-50-16,0 0 0,0 0 16,2 45-16,-2-45 15,0 18-15,3-21 16,0-6-16,0-11 15,0-1-15,3-6 16,0-6-16,3 1 0,2-1 16,2-3-16,-2 3 15,0 4-15,5 1 16,-1 3-16,-3 7 16,3 0-16,0 10 15,-4 2-15,4 6 16,-3 9-16,-1 2 0,-1 8 15,-2 4-15,1 6 16,-3 4-16,-6-33 16,6 38-16,0 7 15,-6-45-15,6 48 16,-6-48-16,0 0 16,0 0-16,3 47 15,-3-47-15,0 0 16,0 0-16,5 41 0,-5-41 15,0 0 1,4 30-16,-4-30 0,7 11 16,-7-11-16,6-5 15,2-16-15</inkml:trace>
  <inkml:trace contextRef="#ctx0" brushRef="#br0" timeOffset="16824.8469">21195 1265 0,'0'0'0,"0"0"16,0 0-16,0 0 16,0 0-16,10 26 15,-2 17-15,3 20 0,-5-7 16,4 3-16,-2 1 31,-2 1-31,0 4 0,3 4 0,0-6 16,-1-5-16,5 2 15,-5 5-15,1 0 16,-3-4-16,-4 2 0,2-6 16,-4-57-16,3 53 15,-3-53-15,0 56 16,0-56-16,0 0 15,0 0-15,0 51 16,0-51-16,0 0 16,0 38-16,0-38 15,3 12-15,-3-12 16,7-3-16,-7 3 0,2-18 16,-2 18-16,0-35 15</inkml:trace>
  <inkml:trace contextRef="#ctx0" brushRef="#br0" timeOffset="17093.8464">21100 2139 0,'0'0'16,"0"0"-16,0 0 0,0 0 15,0 0-15,0 0 16,0 0-16,0 0 16,29-2-16,23-13 15,15 0-15,-11 0 0,-5 4 16,-12-1 0,-10 3-16,-9 3 0,4 3 15,-24 3-15,0 0 16,24-3-16</inkml:trace>
  <inkml:trace contextRef="#ctx0" brushRef="#br0" timeOffset="18117.3091">22294 2392 0,'0'0'0,"0"0"15,0 0-15,0 0 16,0 0-16,0 0 15,0 0-15,0 0 16,0 0-16,0 0 16,0 0-16,18-18 15,6-12-15,9-8 16,-7-1-16,-8 4 16,0 2-16,-3 0 15,-4-2-15,2-1 0,-13 36 16,5-41-16,-5 41 15,0 0-15,6-41 16,-6 41-16,0 0 16,0 0-16,3-44 15,-3 44-15,-3-33 16,-6 11-16,9 22 0,-6-2 16,-3 13-16,4 10 15,2 10-15,0 1 16,0 6-16,3 4 15,0 2-15,3 1 16,3-1-16,2-2 16,2-1-16,1-6 15,4 1-15,-2-7 16,-2-1-16,4-8 16,2-5-16,-4-6 0,1-7 15,1-4-15,0-7 16,-4-6-16,-1-3 15,-2-2-15,-5-11 16</inkml:trace>
  <inkml:trace contextRef="#ctx0" brushRef="#br0" timeOffset="18368.3092">22470 1608 0,'0'0'0,"0"0"15,0 0-15,0 0 16,0 0-16,0 0 15,0 0-15,0 0 16</inkml:trace>
  <inkml:trace contextRef="#ctx0" brushRef="#br0" timeOffset="20309.2765">23068 2388 0,'0'0'0,"0"0"0,0 0 15,0 0-15,0 0 16,0 25-16,0 16 16,0 21-16,0-5 15,-11-7-15,-13 4 16,-5-13-16,-5-3 15,34-38-15,-38 33 0,38-33 16,-39 20-16,39-20 16,-32 10-16,12-20 15,2-8-15,5-6 16,11-11-16,2-6 16</inkml:trace>
  <inkml:trace contextRef="#ctx0" brushRef="#br0" timeOffset="20502.3551">23027 1989 0,'0'0'0,"0"0"0,0 0 15,0 0-15,0 0 16,0 0-16,0 0 15,0 0-15,0 0 16,0 0-16</inkml:trace>
  <inkml:trace contextRef="#ctx0" brushRef="#br0" timeOffset="25113.5311">20270 4130 0,'0'0'0,"0"0"16,0 0-16,0 0 16,0 0-16,0 0 15,0 0-15,0 0 0,0 0 16,0 0-1,0 0-15,0 0 0,18-12 16,8-6-16,7-8 16,-9-2-16,-1 3 15,1-2-15,-3-3 16,2 0-16,-5-3 16,0 5-16,-1-5 15,-17 33-15,19-33 16,-19 33-16,15-35 15,-15 35-15,0 0 0,18-38 16,-18 38-16,0 0 16,0 0-16,11-45 15,-11 45-15,0 0 16,0 0-16,9-43 0,-9 43 16,0 0-1,0 0-15,9-25 0,-9 25 16,6-9-16,-6 9 15,3 9-15,-3-9 16,0 21-16,3 14 16,-3 4-16,2-1 15,-2 3-15,0-2 0,3 2 16,0-2-16,1-1 16,2 1-16,-1-3 15,-2-4-15,6-3 16,-2 1-16,1-6 15,3-4-15,-11-20 16,0 0-16,0 0 16,20 16-16,3-7 15,-23-9-15,26 2 0,-26-2 16,30-8 0,-30 8-16,26-22 0,-2-3 15,-24 25-15,21-36 16,-3 0-16,-18 36 15,18-48-15</inkml:trace>
  <inkml:trace contextRef="#ctx0" brushRef="#br0" timeOffset="25367.3138">20616 3348 0,'0'0'0,"0"0"16,0 0-16,0 0 16,0 0-16,0 0 15,0 0-15,0 0 16,0 0-16,0 0 15,0 0-15</inkml:trace>
  <inkml:trace contextRef="#ctx0" brushRef="#br0" timeOffset="25920.4962">21126 3857 0,'0'0'16,"0"0"-16,0 0 0,0 0 16,0 0-16,0 0 15,0 0-15,0 0 16,24 0-16,18-8 16,17-4-16,-8 3 15,-1 3-15,-5 3 0,-4-3 16,-6 0-16,1 0 15,-36 6-15,0 0 16,0 0-16,27-2 16,-9 2-16,-10 0 15,-8 6-15,-5 2 16,-4 7-16</inkml:trace>
  <inkml:trace contextRef="#ctx0" brushRef="#br0" timeOffset="26161.1774">21216 4095 0,'0'0'15,"0"0"-15,0 0 16,0 0-16,0 0 16,0 0-16,0 0 0,29 0 15,18 0-15,23 0 16,-21-7-16,-4-1 15,-7-1-15,-2 0 16,-6 3-16,-4-4 16,-2 2-16,-24 8 15,0 0-15,38-8 0</inkml:trace>
  <inkml:trace contextRef="#ctx0" brushRef="#br0" timeOffset="27287.3449">21906 3621 0,'0'0'16,"0"0"-16,0 0 16,0 0-16,0 0 15,0 0-15,0 0 16,0 0-16,0 0 15,0 0-15,0 0 16,0 0-16,0 0 16,0 0-16,0 0 15,0 0-15,0 0 0,0 0 16,7-12-16,-2-6 16,7-2-16,-4 5 15,8 3-15,1 0 16,1 0-16,4 4 0,-5 1 15,4 1-15,-3 6 16,-1 2-16,-2 9 16,-3-3-16,-4 7 15,-2 0-15,1 3 16,-4 5-16,-3 4 16,-6 1-16,-4 0 15,-1 1-15,-2 2 16,-1-8-16,0 1 0,-1-4 15,6-2-15,3-3 16,3-3-16,9-9 16,9-3-16,3-3 15,4-3-15,5 0 16,3 3-16,3-3 16,-33 6-16,36 0 15,-36 0-15,38 3 0,-38-3 16,38 15-16,-38-15 15,36 20-15,-36-20 16,27 28-16,-27-28 16,18 32-16,-18-32 15,6 39-15,-15-3 16,-6-4-16,15-32 16,-29 26-16,29-26 15,-39 26-15,39-26 0,0 0 16,0 0-16,-48 18 15,48-18-15,-47 12 16,47-12-16,-26 0 16,26 0-16,-9-8 15,9 8-15,12-9 16</inkml:trace>
  <inkml:trace contextRef="#ctx0" brushRef="#br0" timeOffset="28284.379">22503 4178 0,'0'0'0,"0"0"0,0 0 15,0 0-15,0 0 16,0 0-16,0 0 15,0 0-15,0 0 16,0 0-16,0 0 16,0 0-16,0 0 0,0 0 15,20 0-15,12 0 16,19 0-16,-13 3 16,-5 0-16,-12 0 15,0-1-15,-4-2 16,1-2-16,2-1 15,-2 0-15,-2-7 16,2 5-16,-3-8 0,-7 2 16,1-4-1,1-6-15,-5 0 0,1-5 16,-6 1-16,0 25 16,0-34-16,0 34 15,-3-38-15,3 38 16,0 0-16,-12-45 15,0 1-15,12 44 16,0 0-16,-21-39 16,21 39-16,0 0 0,-21-35 15,21 35-15,0 0 16,-26-24-16,-4 9 16,4 12-16,-1 3 15,3 6-15,4 3 16,1 0-16,5-3 15,1-1-15,2-5 16,2-3-16,0-2 16,0-7-16,9 12 0,-11-15 15,-1-3-15,12 18 16,0 0-16,-12-30 16,12 30-16,-15-35 15,15 35-15,0 0 16,-20-42-16,20 42 0,0 0 15,0 0-15,-22-41 16,22 41-16,-15-41 16,15 41-16,-6-36 15,6 36-15,3-33 16,12 3-16,-15 30 16,22-23-16,10 2 15,9 4-15,-41 17 16,44-15-16,8 1 0,-52 14 15,61-16-15,4-1 16,-65 17-16,63-12 16,-63 12-16,0 0 15,71-9-15</inkml:trace>
  <inkml:trace contextRef="#ctx0" brushRef="#br0" timeOffset="28699.2793">23336 4035 0,'0'0'0,"0"0"15,0 0-15,0 0 16,0 0-16,17 27 0,7 9 16,2 11-16,-11 0 15,-9-5-15,-3 6 16,-3-1-16,-9 3 15,9-50-15,-15 56 16,15-56-16,-21 53 16,21-53-16,-23 46 15,23-46-15,-29 28 16,29-28-16,-27 9 16,27-9-16,-27-7 0,0-12 15</inkml:trace>
  <inkml:trace contextRef="#ctx0" brushRef="#br0" timeOffset="28883.8903">23385 3692 0,'0'0'31,"0"0"-31,0 0 0,0 0 0,0 0 16</inkml:trace>
  <inkml:trace contextRef="#ctx0" brushRef="#br0" timeOffset="33658.1605">26795 2033 0,'0'0'0,"0"0"16,0 0-16,0 0 15,0 0-15,0 0 0,0 0 16,0 0-16,0 0 16,0 0-16,0 0 15,0 0-15,0 0 16,6 18-16,-3 12 15,3 11-15,0-3 16,-3 1-16,0 0 16,3-7-16,-6 1 0,0 2 15,2 4-15,-2 5 16,-2 6-16,2 13 16,-6-4-16,3 3 15,0-1-15,3-61 16,-3 64-16,3-64 15,0 71-15,0 3 16,0-74-16,0 74 16,0-74-16,0 72 0,0-72 15,0 0-15,-3 67 16,3-67-16,0 0 16,0 0-16,-6 62 15,6-62-15,0 0 16,-6 41-16,6-41 15,0 21-15,0-21 16,0 0-16,3-11 0,-3 11 16,6-21-16</inkml:trace>
  <inkml:trace contextRef="#ctx0" brushRef="#br0" timeOffset="35859.9935">26795 2021 0,'0'0'0,"0"0"15,0 0-15,0 0 16,0 0-16,0 0 16,0 0-16,0 0 15,0 0-15,0 0 16,0 0-16,0 0 16,0 0-16,0 0 0,0 0 15,0 0-15,0 0 16,0 0-16,0 0 15,0 0-15,0 0 16,0 0-16,0 0 16,0 0-16,15 0 15,8-6-15,12 1 16,2 2-16,-1-3 16,-1 3-16,0 0 15,3 0-15,5-3 0,-43 6 16,47-6-16,6 3 15,16-2-15,-5-1 16,1-1-16,2 5 16,-2-5-16,0 5 15,0 2-15,2-4 16,5 1-16,-4 0 16,1 3-16,1-2 0,2 2 15,-1 0-15,2-3 16,-1 0-16,2 0 15,0-1-15,-2 1 16,-4 0-16,6-2 16,-2-1-16,-2 1 15,-2-1-15,6-4 0,-2 7 16,-4-3-16,0 0 16,4 1-16,-4 2 15,-6-2-15,0 0 16,-3-1-16,-2 1 15,-1-1-15,-56 6 16,53-3-16,0 1 16,-53 2-16,57-3 15,-57 3-15,52-3 0,-52 3 16,53 0-16,-53 0 16,0 0-16,0 0 15,53-3-15,-53 3 16,0 0-16,0 0 15,43 0-15,-43 0 16,0 0-16,0 0 0,33 3 16,-33-3-16,0 0 15,0 0-15,26 0 16,-26 0-16,0 0 16,0 0-16,21 3 15,-21-3-15,0 0 16,16 8-16,-16-8 15,0 0-15,12 17 16,-12-17-16,0 0 0,6 28 16,-6-28-16,7 32 15,-7-32-15,10 36 16,-10-36-16,12 41 16,-12-41-16,9 44 15,-9-44-15,11 50 16,-11-50-16,15 66 15,-15-66-15,9 68 0,-9-68 16,3 71-16,-3-71 16,6 71-16,-6-71 15,3 72-15,0-4 16,-3-68-16,0 67 16,0-67-16,-3 62 15,3-62-15,-3 66 16,6-7-16,-3-59 0,3 53 15,-3-53-15,6 54 16,-6-54-16,6 53 16,-6-53-16,0 0 15,8 51-15,-8-51 16,0 0-16,0 0 16,7 47-16,-7-47 0,0 0 15,0 0-15,2 38 16,-2-38-16,0 0 15,0 0-15,0 36 16,0-36-16,0 0 16,0 0-16,0 29 15,0-29-15,0 0 16,0 0-16,-2 18 16,2-18-16,0 0 0,0 0 15,-15 14-15,15-14 16,0 0-16,-24 10 15,24-10-15,-33 6 16,33-6-16,-46 5 16,46-5-16,-52 3 15,-15 0-15,-1 4 16,5-5-16,1 4 16,3-3-16,2 0 0,-2 3 15,2-3-15,-2 0 16,0 4-16,-1-4 15,-2-3-15,-1 2 16,2 1-16,-1-3 16,-4 6-16,4-3 0,-3-1 15,-3 1 1,3 3-16,0-3 0,-1 4 16,1-5-16,-1 4 15,5-3-15,-2-3 16,1 4-16,-3-2 15,2 4-15,1 0 16,2-2-16,-1-1 16,-1-3-16,2 2 0,1 4 15,0 0-15,-4-3 16,4 0-16,0 0 16,3 0-16,0 3 15,2-2-15,54-4 16,-57 2-16,57-2 15,-62 3-15,62-3 16,-66 6-16,66-6 16,-67 5-16,67-5 15,-68 6-15,-1 0 0,69-6 16,-62 6-16,62-6 16,0 0-16,-60 9 15,60-9-15,0 0 16,0 0-16,-62 18 15</inkml:trace>
  <inkml:trace contextRef="#ctx0" brushRef="#br0" timeOffset="39498.9612">30359 2901 0,'0'0'0,"0"0"0,0 0 16,0 0-16,0 0 15,0 0-15,0 0 16,0 0-16,0 0 0,0 0 15,20-3-15,14-12 16,9-2-16,-16-1 16,-7 0-16,-1 0 15,-1 0-15,-4-2 16,4-1-16,0-4 16,-1 6-16,-2-5 0,-15 24 15,15-27-15,-15 27 16,12-32-16,-12 32 15,0 0-15,0 0 16,15-33-16,-15 33 16,0 0-16,0 0 15,11-30-15,-11 30 16,0 0-16,10-18 16,-10 18-16,9-5 0,-3 10 15,-4 10-15,2 3 16,0 5-16,-4 4 15,6 3-15,-1 0 16,4 0-16,-1 0 16,3-4-16,5 0 15,-16-26-15,14 21 0,-14-21 16,18 24-16,-18-24 16,27 15-16,3-4 15,-30-11-15,35 3 16,-35-3-16,26-5 15,-26 5-15,25-18 16,-8-6-16</inkml:trace>
  <inkml:trace contextRef="#ctx0" brushRef="#br0" timeOffset="39726.8478">30672 2270 0,'0'0'0,"0"0"16,0 0-16,0 0 15,0 0-15,0 0 16,0 0-16,0 0 15</inkml:trace>
  <inkml:trace contextRef="#ctx0" brushRef="#br0" timeOffset="51078.4453">24257 2335 0,'0'0'0,"0"0"16,0 0-16,0 0 15,0 0-15,0 0 16,0 0-16,0 0 15,0 0-15,0 21 16,0 15-16,0 15 16,0-7-16,0-3 0,0 1 15,0 4 1,0 2-16,0 4 0,0-4 16,3 4-16,-3-2 15,3 0-15,-3 3 16,0-53-16,3 53 15,-3-53-15,0 0 16,0 0-16,3 54 0,-3-54 16,0 0-16,8 41 15,-8-41-15,14 21 16,-14-21-16,14 0 16,1-15-16,-6-9 15</inkml:trace>
  <inkml:trace contextRef="#ctx0" brushRef="#br0" timeOffset="51459.2238">24151 2416 0,'0'0'0,"0"0"0,0 0 16,0 0-16,0 0 15,24 0-15,14 0 16,15 0-16,-6-6 16,-7-1-16,-5 5 15,0-4-15,-2-1 16,0 1-16,-10 1 16,-2 2-16,-9 3 0,-9 0 15,-6 8-15</inkml:trace>
  <inkml:trace contextRef="#ctx0" brushRef="#br0" timeOffset="51702.3755">24186 2767 0,'0'0'0,"0"0"0,0 0 16,0 0-16,0 0 15,0 0-15,0 0 16,27 0-16,14-11 16,13-7-16,-12-2 15,-17 2-15,2 6 0,-3 4 16,0-5-16,-5 4 16,1 0-1,-2 8-15</inkml:trace>
  <inkml:trace contextRef="#ctx0" brushRef="#br0" timeOffset="52188.2208">24758 2380 0,'0'0'0,"0"0"16,0 0-16,0 0 15,0 27-15,0 20 16,0 18-16,0-6 16,0-2-16,0-1 15,0-56-15,0 62 0,0 4 16,0-66-16,0 77 16,0-6-16,0-71 15,0 73-15,0-73 16,-6 69-16,6-69 15,-9 53-15,9-53 16,0 0-16,0 0 0,-12 34 16,7-17-16,5-17 15,-6-4-15,6 4 16,0-21-16,3-11 16,-3-12-16</inkml:trace>
  <inkml:trace contextRef="#ctx0" brushRef="#br0" timeOffset="52510.1179">24612 2413 0,'0'0'0,"0"0"16,0 0-16,0 0 0,0 0 15,0 0-15,0 0 16,0 0-16,0 0 16,25-3-16,10-6 15,16-7-15,-10 2 16,-2 5-16,-7 0 16,0 6-16,-8 1 15,-6 4-15,-3 1 16,-6 12-16,-6-3 15,-6 3-15,-4 3 0,-1 2 16,-3 4-16</inkml:trace>
  <inkml:trace contextRef="#ctx0" brushRef="#br0" timeOffset="52722.4104">24672 2780 0,'0'0'15,"0"0"-15,0 0 16,0 0-16,0 0 0,0 0 15,0 0-15,0 0 16,24 0-16,14 0 16,17-6-16,-9-4 15,-10 2-15,0 0 16,-7-8-16,-8 2 16,0 2-16,-6 0 0,-1 6 15,-2-2-15,0 1 16,0-2-16</inkml:trace>
  <inkml:trace contextRef="#ctx0" brushRef="#br0" timeOffset="53515.0248">25118 2341 0,'0'0'0,"0"0"16,0 0-16,0 0 15,0 0-15,0 0 16,0 0-16,0 0 0,0 0 16,0 0-16,23 9 15,12 12-15,4 6 16,-10 6-16,-9-4 16,2 4-16,-6 11 15,-2 2-15,-3 6 16,-1 9-16,-4 5 15,-4 2-15,1-2 0,-3-1 16,0-65-16,-3 61 16,3-61-16,-2 66 15,2-66-15,0 0 16,-3 57-16,3-57 16,0 0-16,0 35 15,3-24-15,2-14 16,1-8-16,0-10 15,-6 21-15,0-33 0,0-5 16,-3-7-16</inkml:trace>
  <inkml:trace contextRef="#ctx0" brushRef="#br0" timeOffset="53947.7905">25147 2401 0,'0'0'0,"0"0"16,0 0-16,0 0 15,0 0-15,0 0 16,18-3-16,8-7 16,15-4-16,-2 8 15,-6 0-15,3 6 0,-4 6 16,6 6-1,1 9-15,-4 9 16,-5-1-16,-6 4 0,-24-33 16,18 35-16,-4 13 15,-2 8-15,-3 12 16,-12 2-16,-5 2 16,-11-4-16,-4-3 15,-13 3-15,-4-2 0,40-66 16,-46 58-16,46-58 15,0 0-15,0 0 16,-41 49-16,41-49 16,-35 28-16,19-21 15,14-20-15,10-7 16,10-10-16,9-8 16,2 0-16,5-7 0</inkml:trace>
  <inkml:trace contextRef="#ctx0" brushRef="#br0" timeOffset="54448.0899">25776 2583 0,'0'0'0,"0"0"16,0 0-16,0 0 15,0 0-15,0 0 16,0 0 0,0 0-16,0 0 0,0 0 15,0 0-15,0 0 16,0 0-16,0 0 0,0 0 16,18-10-16,5-8 15,9 0-15,-8 6 16,2 3-16,-2 3 15,1 3-15,-8 9 16,-2 3-16,-6 6 16,-6 5-16,-3 6 15,-6 7-15,-6 6 16,0 2-16,-2 11 0,-4 6 16,-1 2-16,5-4 15,14-56-15,-13 56 16,13-56-16,0 53 15,0-53-15,10 54 16,13-13-16,8-14 16,4-7-16,3-8 0,9-6 15,-1-6-15,-46 0 16,50-3-16,-50 3 16,0 0-16,50-11 15</inkml:trace>
  <inkml:trace contextRef="#ctx0" brushRef="#br0" timeOffset="58178.6545">27620 2534 0,'0'0'16,"0"0"-16,0 0 15,0 0-15,0 0 16,0 0-16,0 0 0,0 0 15,0 0-15,0 0 16,0 0-16,0 0 16,0 0-16,0 0 15,0 0-15,0 0 16,0 0-16,0 0 16,14-12-16,10-5 15,5-5-15,-2 8 16,0 2-16,0 3 0,-4 0 15,4 3-15,-1 4 16,-2 2-16,-3 8 16,0 1-16,-3 6 15,-4-1-15,-1 8 16,-8 1-16,-2 3 0,-3 4 16,-3-3-16,-5 0 15,-5-4-15,-1 2 16,-1-5-1,3-2-15,3-8 0,-1 0 16,5-4-16,-1-2 16,6-8-16,6 1 15,5 0-15,5-3 16,2 2-16,2 2 0,1-4 16,-21 6-16,24-2 15,-24 2-15,23 2 16,-23-2-16,24 12 15,-24-12-15,18 21 16,-18-21-16,8 30 16,-8 8-16,-8 4 15,-7 2-15,-2-3 16,-4 0-16,-6-2 0,-3-6 16,-5-3-16,-4-9 15,-3-7-15,42-14 16,-44 12-16,44-12 15,-43 4-15,43-4 16,0 0-16,-40-4 16,40 4-16,-33-18 15,16-3-15,14-2 0,9-2 16</inkml:trace>
  <inkml:trace contextRef="#ctx0" brushRef="#br0" timeOffset="59119.2228">28342 2983 0,'0'0'16,"0"0"-16,0 0 0,0 0 16,0 0-16,0 0 15,0 0-15,0 0 16,15 6-16,12-2 15,6 2-15,-3 0 16,-7-6-16,-2 2 0,0-2 16,-2-2-16,1-4 15,-5-6-15,-1-3 16,-3 4-16,-1-7 16,-4 3-16,-3-9 15,2 3-15,1-5 16,-3-1-16,-3-3 15,-3 4-15,-3-4 0,1 4 16,-4 2-16,-1 3 16,-4 0-16,-1 4 15,0 2-15,-6 3 16,4 5-16,-4 7 16,0 4-16,1 1 15,-4 1-15,6 4 16,-3 2-16,6-2 0,3-3 15,0 2-15,6-3 16,-2 1-16,2-7 16,3 0-16,0-4 15,-1-5-15,2-6 16,-1 1-16,3 14 16,-3-25-16,3 25 0,-3-29 15,3 29 1,0 0-16,-6-36 0,6 36 15,0 0-15,0 0 16,-8-38-16,8 38 16,0 0-16,0 0 15,-10-32-15,7 8 16,9 9-16,9 4 16,9 2-16,6 0 0,6 3 15,5-3-15,6 2 16,3 4-16,-50 3 15,60-2-15,-1 4 16</inkml:trace>
  <inkml:trace contextRef="#ctx0" brushRef="#br0" timeOffset="66843.5494">13223 10196 0,'0'0'15,"0"0"-15,0 0 16,0 0-16,0 0 15,0 0-15,-15-3 16,-11-16-16,-11-1 16,11 2-16,-1 6 15,-5-2-15,-1-2 16,-2 5-16,-4-4 0,-3 5 16,-2-1-16,44 11 15,-54-5-15,-13-1 16,-4-1-16,-1 7 15,1 0-15,0 7 16,2-1-16,1 5 16,3 1-16,6 9 15,2 3-15,8 2 16,49-26-16,-45 32 0,45-32 16,-38 45-16,38-45 15,-28 54 1,14 2-16,17 2 0,5 0 15,17-5-15,7-3 16,12-3-16,9-5 16,7-10-16,5-2 15,0-6-15,3-6 0,4-7 16,2-5-16,0-9 16,3-3-16,-3-2 15,4-8-15,-5-1 16,2-7-16,-4 1 15,-7-7-15,-4-3 16,-6-2-16,-10-4 16,-4 1-16,-15 0 15,-10 2-15,-6 0 0,-12 1 16,-8-4 0,-13 1-16,-15-1 0,-20 1 15,-15 5-15,-12 3 16,-13 6-16</inkml:trace>
  <inkml:trace contextRef="#ctx0" brushRef="#br0" timeOffset="70031.0193">13116 10317 0,'0'0'0,"0"0"16,0 0-16,0 0 16,0 0-16,0 0 15,0 0-15,0 0 16,0 0-16,0 0 16,0 0-16,0 0 0,27-12 15,14-12-15,10-5 16,-2-6-16,3-1 15,1 3-15,-3-3 16,1 2-16,-3-2 16,-48 36-16,49-30 15,-49 30-15,0 0 16,54-24-16,-54 24 0,54-14 16,-54 14-1,43 0-15,-43 0 0,30 11 16,-6 12-16,-24-23 15,18 34-15,-18-34 16,15 38-16,-1 0 16,-14-38-16,21 42 15,-21-42-15,24 39 16,-24-39-16,35 29 16,6-5-16,8-9 15,-3-9-15,5-10 0,9-2 16,-1-8-1,3-4-15,-2-6 0,-1-5 16,4-1-16,-4-6 16,0 2-16,1-2 15,-2 0-15,-5 1 16,1 1-16,-3-1 16,4 2-16,-55 33 15,54-32-15,-54 32 0,59-32 16,-59 32-1,0 0 1,59-30-16,-59 30 0,0 0 0,57-26 16,-57 26-16,0 0 15,0 0-15,57-21 16,-57 21-16,0 0 16,0 0-16,49-18 15,-49 18-15,0 0 0,0 0 16,40-13-16,-40 13 15,0 0-15,0 0 16,26-8-16,-26 8 16,0 0-16,0 0 15,18-6-15,-18 6 16,0 0-16,11-12 16,-11 12-16,0 0 15,0-11-15,0 11 16,0 0-16,0 0 0,-8-13 15,8 13-15,-17-14 16,17 14-16,-24-12 16,24 12-16,-31-15 15,31 15-15,0 0 16,-29-14-16,29 14 0,-33-16 16,33 16-16,0 0 15,0 0-15,-32-16 16,32 16-16,0 0 15,0 0-15,-24-13 16,24 13-16,-15-12 16,15 12-16,4-9 15,-4 9-15,14-8 16,-14 8-16,30-5 16,-30 5-16,35 5 15,-35-5-15,0 0 0,41 6 16,-41-6-1,0 0-15,0 0 0,43 8 16,-43-8-16,0 0 16,0 0-16,38 15 15,-38-15-15,32 18 16,-32-18-16,24 23 0,-24-23 16,11 24-16,-11-24 15,3 30-15,-6 2 16,3-32-16,-6 33 15,6-33-15,-5 36 16,5-36-16,0 0 16,0 0-16,-3 41 0</inkml:trace>
  <inkml:trace contextRef="#ctx0" brushRef="#br0" timeOffset="70542.6005">15713 9360 0,'0'0'0,"0"0"16,0 0-16,8 24 16,5 14-16,8 22 15,2-16-15,-2 1 16,-2-4 0,-5-3-16,1 4 0,-1 2 15,4 1-15,-18-45 16,20 47-16,-20-47 15,0 0-15,0 0 16,18 53-16,-18-53 0,16 42 16,-16-42-16,9 14 15,-9-14-15,9-11 16</inkml:trace>
  <inkml:trace contextRef="#ctx0" brushRef="#br0" timeOffset="70978.9337">15669 9310 0,'0'0'0,"0"0"15,0 0-15,0 0 16,0 0-16,0 0 16,0 0-16,0 0 15,0 0-15,0 0 16,20-3-16,19-12 0,14 1 15,-2-1-15,-1 5 16,1 7-16,-4 3 16,-3 10-16,-2 8 15,-13 3-15,-1 2 16,-8-2-16,-20-21 16,18 32-16,-4 6 15,-4 7-15,-7 5 0,-6 7 16,-4-1-1,-7-3-15,-4 1 0,-2-4 16,-7-5 0,27-45-16,-27 38 0,27-38 15,0 0-15,0 0 16,-21 32-16,21-32 16,0 0-16,-20 26 15,20-26-15,-13 16 0,5-14 16,8-2-16,3-20 15</inkml:trace>
  <inkml:trace contextRef="#ctx0" brushRef="#br0" timeOffset="71295.3187">16368 9461 0,'0'0'16,"0"0"-16,0 0 15,0 0-15,0 0 16,0 0-16,0 0 16,9 24-16,3 12 0,6 14 15,0-9-15,-6-11 16,3-7-16,-7 1 15,2-3-15,-2-3 16,-2 3-16,-3-7 16,-6-2-16,0-6 15,-6-9-15,-3-6 0,1-11 16</inkml:trace>
  <inkml:trace contextRef="#ctx0" brushRef="#br0" timeOffset="71479.3232">16324 9256 0,'0'0'0,"0"0"16,0 0-16,0 0 16,0 0-16,0 0 15,0 0-15,0 0 16,0 0-16,0 0 15</inkml:trace>
  <inkml:trace contextRef="#ctx0" brushRef="#br0" timeOffset="71895.3272">16513 9390 0,'0'0'0,"0"0"15,0 0-15,0 0 16,0 0-16,0 0 16,0 0-16,0 0 0,0 0 15,18 9-15,12 3 16,6 11-16,-9 4 16,-10-3-16,-2-4 15,-3 1-15,0-3 16,-1 0-16,-2-4 15,-3 2-15,0-5 16,-3-4-16,0-2 16,0 1-16,0-3 0,-3-3 15,-3 0 1,0-6-16,0-2 0,-3-5 16,0-2-1,3-5-15,-3-4 0,3-3 16,3-2-16,3-4 15,3-3-15,0 4 16,6 2-16,-3-2 16,3 5-16</inkml:trace>
  <inkml:trace contextRef="#ctx0" brushRef="#br0" timeOffset="72936.1397">16947 9295 0,'0'0'16,"0"0"-16,0 0 0,0 0 15,0 0-15,0 0 16,18-3-16,8-11 16,7-8-16,-13 5 15,-5-4-15,-4 3 16,-5-3-16,-6 2 15,0 1-15,-6 2 16,1 5-16,-4 2 16,0 0-16,-3 4 0,-5 1 15,2 4-15,-2 4 16,1 1-16,5 9 16,-1 4-16,3 6 15,3 2-15,3 5 16,3 1-16,9 0 15,2-5-15,7 0 0,3-4 16,2-2-16,4-3 16,5-9-16,4-3 15,1-10-15,-8-4 16,3-7-16,-6-6 16,2-2-16,-4-6 15,-3-5-15,-4 2 16,-17 32-16,12-36 15,-12 36-15,0 0 0,9-38 16,-9 38-16,0-36 16,-6 7-16,-3 8 15,0 6-15,0 3 16,-5 6-16,2 3 16,-3 6-16,3 6 15,0 5-15,6 9 0,3 3 16,3 0-1,3 4-15,3-1 0,6-2 16,6-1-16,-1-2 16,-17-24-16,27 21 15,-1-3-15,10-9 16,-3-6-16,3-9 16,-6-9-16,-2 0 15,-28 15-15,30-24 0,-4-5 16,-1-7-1,-25 36-15,24-38 0,-3-4 16,-21 42-16,20-41 16,-20 41-16,12-42 15,-12 42-15,0 0 16,0 0-16,9-42 16,-9 42-16,0 0 0,0 0 15,0-32 1,0 32-16,-3-20 0,3 20 15,-10-4 1,2 13-16,8-9 0,-6 18 16,6-18-16,0 29 15,6 1-15,-6-30 16,8 33-16,-8-33 0,21 30 16,3-6-1,10-7-15,-34-17 0,35 7 16,-35-7-16,35-4 15,4-10-15,-39 14 16,38-21-16,-7-6 16,-31 27-16,23-33 15,-23 33-15,15-32 16,-15-7-16</inkml:trace>
  <inkml:trace contextRef="#ctx0" brushRef="#br0" timeOffset="73136.4013">17937 8789 0,'0'0'15,"0"0"-15,0 0 16,0 0-16,0 0 16,0 0-16,9 21 15,8 13-15,4 9 16,3-8-16,-4-8 0,-2 2 16,1-2-16,-5 2 15,-2-2-15,0 0 16,-6-7-16,0-4 15,-4-8-15,-2-8 16,-2-6-16,-4-9 16</inkml:trace>
  <inkml:trace contextRef="#ctx0" brushRef="#br0" timeOffset="73330.0277">17782 8632 0,'0'0'16,"0"0"-16,0 0 16,0 0-16,0 0 0,0 0 15,0 0-15,0 0 16,0 0-16,0 0 16,0 0-16,18 10 15,20 12-15</inkml:trace>
  <inkml:trace contextRef="#ctx0" brushRef="#br0" timeOffset="73667.1268">18082 8762 0,'0'0'0,"0"0"0,0 0 16,9 17-16,9 16 16,3 6-16,2-13 15,-8-2-15,2-3 16,1-3-16,0-7 15,3-2-15,0 0 16,0-6-16,-1-3 0,-2-3 16,-7-6-1,2-2-15,-5-4 0,-2-3 16,-3-3-16,-3 1 16,-3-8-16,-5 5 15,-8-1-15,-1-2 16,-4 2-16,0 3 0,-2 4 15,-7-1-15,3 6 16,1 6-16,5 6 16,4 3-16,1 3 15,5 3-15,0 3 16</inkml:trace>
  <inkml:trace contextRef="#ctx0" brushRef="#br0" timeOffset="74214.4482">18331 8554 0,'0'0'0,"0"0"0,0 0 15,0 0-15,0 0 16,0 0-16,0 0 16,8 27-16,7 21 15,6 8-15,0-12 16,-5-8-16,-5-7 16,1-5-16,-3-3 15,-1-6-15,-2 0 16,1-9-16,-4 0 15,-3-10-15,0-7 0,-7-8 16,4-1-16,-3-7 16,4-2-16,2-4 15,0 1-15,2-2 16,1 0-16,0 4 16,4 0-16,-1 6 15,2 7-15,4 2 16,0 6-16,2 0 0,1 6 15,-3 9-15,7 6 16,5 9-16,-4-1 16,1 7-16,0 3 15,-4 3-15,-17-33 16,18 35-16,-18-35 16,23 30-16,-23-30 0,27 20 15,0-11-15,-3-11 16</inkml:trace>
  <inkml:trace contextRef="#ctx0" brushRef="#br0" timeOffset="75203.9501">18992 7306 0,'0'0'16,"0"0"-16,0 0 15,0 0-15,0 0 16,0 0-16,0 0 16,0 0-16,9 29 15,2 27-15,10 24 16,4-6-16,-5-3 0,4 6 15,-1 4-15,4-2 16,0 0-16,2 2 16,2-4-16,-8-3 15,3-6-15,4-3 0,-30-65 16,26 59-16,-26-59 16,0 0-16,0 0 15,27 53-15,-27-53 16,0 0-16,19 39 15,-10-15-15,-9-21 16,-6-9-16,-6-9 16,12 15-16,-21-17 15,-6-7-15,27 24 0,-35-21 16,35 21 0,-39-18-16,-5 6 0,44 12 15,0 0-15,-39-3 16,39 3-16,-27 6 15,15 5-15,12-11 16,0 16-16,18-8 16,6-1-16,5-14 15,5 2-15,-34 5 0,35-19 16,-35 19-16,38-23 16,-3-9-16,-35 32 15,31-36-15,-31 36 16,0 0-16,0 0 15,26-41-15,-26 41 16,0 0-16,0 0 0,18-38 16,-18 38-16,0 0 15,20-34 1,-20 34-16,24-29 0,-24 29 16,30-36-16,-30 36 15,29-38-15,-29 38 16,28-42-16,-28 42 15,21-41-15,-21 41 16,0 0-16,5-35 0,-5 35 16,-8-30-16,8 30 15,-18-12-15,-10 6 16,-4 12-16,32-6 16,-27 12-16,27-12 15,-20 24-15,8 5 16,12-29-16,0 35 15,12-2-15,8-3 0,10-3 16,2-7-16,4-5 16,6-6-1,-1-9-15,-41 0 0,38-9 16,-38 9-16,36-21 16,-6-9-16</inkml:trace>
  <inkml:trace contextRef="#ctx0" brushRef="#br0" timeOffset="77602.5288">17006 9843 0,'0'0'0,"0"0"0,0 0 16,0 0-16,0 0 15,0 0-15,0 0 16,0 0-16,0 0 16,0 0-16,8 24 15,4 14-15,6 19 16,-6-7-16,-3 0 16,-4-2-16,-2-4 0,5 1 15,-3-13-15,1-11 16,-3-6-16,-3-7 15,0-2-15,3 0 16,0-3-16,-3-3 16,-3-6-16,-3-9 15,3-2-15,0-10 0,3 1 16,-2-8-16,-1-1 16,-2-1-16,5-2 15,0 3-15,5-1 16,0 0-16,1 6 15,3 4-15,3 2 16,0 10-16,3 2 16,-4 9-16,1 8 15,3 5-15,-4 4 16,2 10-16,-5 0 16,-2 2-16,-3 5 0,2-5 15,-5 7-15,3-10 16,-3-1-16,3-8 15,-3-2-15,0-4 16,0-2-16,0-9 16,0-5-16,0-10 0,4-3 15,-1-3-15,0-2 16,0-7-16,0-3 16,0 0-16,3-2 15,0 3-15,3 6 16,3-1-16,0 6 15,-1 3-15,1 6 16,0 4-16,0 2 0,-1 9 16,-1 6-16,1 8 15,0 8-15,2 1 16,-5 10-16,6-1 16,0 0-1,1 1-15,-15-33 0,0 0 16,20 33-16,-20-33 15,0 0-15,27 29 16,-27-29-16,32 21 0,3-10 16,-35-11-16,34-2 15,-34 2-15,26-17 16,-26 17-16,24-36 16,-10-9-16,-14 45 31,0 0-31,7-45 0,-7 45 0,0 0 15,-3-44-15,3 44 16,0 0-16,-15-32 16,15 32-1,-21-18-15,21 18 0,-17 6 16,2 12-16,15-18 0,-6 32 16,9 4-16,6 2 15,3-2-15,-12-36 16,24 32-16,-24-32 15,29 30-15,-29-30 16,38 21-16,-38-21 16,45 12-16,-6-16 0,-4-7 15,-8-10-15,-7-6 16,-2-5-16,-6-7 16,-12 39-16,6-44 15,-6 44-15,4-53 16,-4 53-16,-4-69 15,4 69-15,0 0 16,-10-62-16,10 62 0,0 0 16,0 0-16,-8-56 15,8 56-15,-3-34 16,3 34-16,0-16 16,9 16-16,7 12 15,1 8-15,-17-20 16,21 30-16,3 6 15,-4 2-15,-20-38 16,21 44-16,-21-44 0,0 0 16,0 0-16,23 42 15,-23-42-15,0 0 16,0 0-16,20 33 16,-20-33-16,19 20 15,-4-22-15,-6-14 16,-3-4-16,-6 20 15,3-30-15,-3 30 0,3-39 16,-3 39-16,3-44 16,-3 44-16,0 0 15,2-44-15,-2 44 16,0 0-16,0 0 16,13-39-16,-13 39 15,14-25-15,4 12 16,-18 13-16,14 0 15,-1 13-15,-13-13 0,0 0 16,0 0-16,11 22 16,-11-22-16,0 0 15,0 0-15,9 28 16,-9-28-16,0 0 16,12 20-16,-12-20 15,15 9 1,6-18-16,-21 9 15,15-20-15,-15 20 0,15-36 16,-15 36-16,0 0 16,11-42-16,-11 42 0,0 0 15,0 0-15,18-42 16,-18 42-16,0 0 16,17-35-16,-17 35 15,21-18-15,-21 18 16,21 0-16,0 15 15,0 8-15,0 4 0,-1 0 16,-20-27 0,24 31-16,-3-3 0,-21-28 15,0 0-15,0 0 16,27 27-16,-27-27 16,27 18-16,-27-18 15,23 3-15,-23-3 16,18-15-16,-6-18 0</inkml:trace>
  <inkml:trace contextRef="#ctx0" brushRef="#br0" timeOffset="78147.5921">18630 9260 0,'0'0'0,"0"0"15,0 0-15,0 0 0,0 0 16,0 0-16,0 0 15,0 0-15,0 0 16,9 23-16,1 13 16,4 17-16,-3-14 15,7-4-15,0-12 16,1-2-16,-1-9 16,-4-1-16,1 0 15,2-9-15,1 1 0,-1-6 16,2-2-16,-1-5 15,-4-8-15,-2-3 16,-2 1-16,-7-7 16,-6 1-16,-3-1 15,-6-2 1,-1 2-16,-2 3 0,1 0 16,-4 3-16,1 7 15,-7 2-15,3 6 0,-3 6 16,3 6-16,3 6 15,1 2-15,2 4 16,6 3-16,3-2 16,6-5-16,6-8 15</inkml:trace>
  <inkml:trace contextRef="#ctx0" brushRef="#br0" timeOffset="78579.261">18957 9011 0,'0'0'0,"0"0"16,0 0-16,0 0 15,0 0-15,0 0 16,0 0-16,0 0 15,0 0-15,17 23 16,10 7-16,5 9 16,-1-4-16,-10-2 15,1 2-15,2-2 0,-3-4 16,-4-2-16,-17-27 16,0 0-16,0 0 15,15 24 1,-3-9-16,-5-6 0,-7-9 15,-7-9-15,-2-6 16,1-5-16,-2-8 16,2-4-16,-4-7 15,4-1-15,1-9 0,4 2 16,0 0-16,6 2 16,3 4-16,3 5 15,0-2-15</inkml:trace>
  <inkml:trace contextRef="#ctx0" brushRef="#br0" timeOffset="78954.7604">19493 9022 0,'0'0'0,"0"0"15,0 0-15,0 0 16,8 18-1,8 18-15,5 3 0,0-7 16,-3-8-16,-4-1 0,-2 1 16,-3 0-16,-1-1 15,-2-8-15,0-3 16,-6-5-16,4-7 16,-8-13-16,-5-5 15,-2-6-15,-4-5 16,0-4-16,-3-5 15,1-3-15,-5 2 16,1 0-16,4 7 16,-1 2-16,4 7 15,-1-1-15,6 3 16,3 3-16,3-2 0,3-1 16,3 0-1,0 6-15,6 4 0</inkml:trace>
  <inkml:trace contextRef="#ctx0" brushRef="#br0" timeOffset="79393.0094">19769 8738 0,'0'0'0,"0"0"16,0 0-16,0 0 15,0 0-15,0 0 16,-18 6-16,-12-3 15,-9 6-15,10 3 0,8 9 16,7 2-16,5 4 16,6-3-16,6 5 15,3 1-15,5-7 16,2 1-16,1-3 16,1-6-16,2-6 15,5-4-15,-1-10 0,-4-8 16,1-4-16,-6-10 15,-4 1-15,-1-1 16,-1 0-16,-6 10 16,0-1-16,0 3 15,-3 3-15,3 3 16,3 6-16,-1 3 16,7 7-16,3 1 15,6 7-15,8 3 0,8-3 16,1 0-16,0-4 15,7-2-15,-3-9 16,2 0-16,-41 0 16,42-14-16</inkml:trace>
  <inkml:trace contextRef="#ctx0" brushRef="#br0" timeOffset="79524.1227">20308 8738 0,'0'0'15,"0"0"-15,0 0 0,0 0 16,0 0-16,0 0 16,0 0-16,0 0 15</inkml:trace>
  <inkml:trace contextRef="#ctx0" brushRef="#br0" timeOffset="83482.4158">1312 11273 0,'0'0'0,"0"0"0,0 0 16,0 0-16,0 0 16,0 0-16,0 0 15,0 0-15,0 0 16,0 0-16,0 0 16,0 0-16,0 0 15,0 0-15,0 0 16,0 0-16,0 0 15,0 0-15,8-15 0,4-6 16,2-8-16,2 6 16,-1-4-16,-1 4 15,4-1-15,-4-3 16,3 7-16,-7-2 16,1 5-16,2 2 15,-7 6-15,0 4 16,0-2-16,-3 10 15,1 6-15,-4 2 0,2 7 16,0 6-16,1 3 16,3 6-16,-2 2 15,5 3-15,-3-2 16,0-1-16,2-2 16,-2-3-16,3 0 15,-3-7-15,-3-5 16,-3-6-16,0-9 15,0-6-15</inkml:trace>
  <inkml:trace contextRef="#ctx0" brushRef="#br0" timeOffset="84040.3306">1655 10634 0,'0'0'0,"0"0"16,0 0-16,0 0 15,0 0-15,-15-3 16,-12-6-16,-17-6 0,6 9 15,-1 1-15,3 5 16,1 5-16,-3 13 16,-2 3-16,2 12 15,2-1-15,4 0 16,3 4-16,-1 2 16,-1 9-16,-3 19 15,7 2-15,6 4 16,10 1-16,7 1 0,8 0 15,11-5-15,8-5 16,8-7-16,12-7 16,12-8-16,-1-7 15,9-8-15,5-12 16,-2-6-16,-1-13 16,-6-8-16,-2-8 15,-11-12-15,-3-7 0,-11-13 16,-10-9-16,-9-10 15,-15-6-15,-13-9 16,-19-2-16,-14-1 16,-43-27-16,-46 1 15,-40 11-15</inkml:trace>
  <inkml:trace contextRef="#ctx0" brushRef="#br0" timeOffset="98436.8931">4335 8193 0,'0'0'0,"0"0"0,0 0 15,0 0-15,0 0 16,0 0-16,0 0 16,0 0-16,0 0 15,0 0-15,0 0 16,0 0-16,0 0 15,0 0-15,0 0 16,-3 0-16,-12-5 16,-2-5-16,-2-1 0,8 1 15,1 4-15,2 1 16,-4-1-16,0 2 16,0 2-16,-3-1 15,1 0-15,-1 0 16,-3 0-16,-3 0 15,1 0-15,-4 3 16,-3 0-16,0 0 16,-2 0-16,-1 0 15,30 0-15,-36 6 0,36-6 16,-41 6-16,-3 6 16,-2-1-16,46-11 15,-47 16-15,1 5 16,-5 2-16,0 4 15,7-1-15,3 2 16,9-2-16,32-26 16,-35 29-16,4 7 15,-2 0-15,3-1 0,4 4 16,26-39-16,-22 41 16,-1 3-16,2 4 15,21-48-15,-17 56 16,17-56-16,-13 62 15,13-62-15,-5 66 16,7-1-16,-2-65 16,7 59-16,6 0 0,0-3 15,-13-56-15,21 54 16,4-4-16,-25-50 16,32 50-16,-32-50 15,35 50-15,7-4 16,-1-2-16,-41-44 15,45 35-15,-45-35 16,47 35-16,-47-35 0,56 33 16,-56-33-16,59 29 15,-59-29-15,67 24 16,-67-24-16,65 14 16,0-1-16,-65-13 15,67 6-15,-67-6 16,66 3-16,-66-3 15,67-6-15,0-2 16,-67 8-16,65-13 16,-65 13-16,62-18 0,0-3 15,-6 4-15,-56 17 16,50-21-16,-1-2 16,-8-1-16,-6 3 15,-35 21-15,35-23 16,-35 23-16,36-27 15,-36 27-15,36-35 16,-36 35-16,36-39 0,-36 39 16,38-47-16,-38 47 15,32-54-15,-4 4 16,-28 50-16,23-51 16,-23 51-16,18-53 15,-18 53-15,12-53 16,-12 53-16,3-56 15,-3 56-15,-3-57 16,0 1-16,3 56 16,-9-54-16,9 54 0,-9-52 15,9 52-15,-14-57 16,-4 4-16,-1 8 16,1 10-16,-2 2 15,-1 7-15,-2-2 16,-1 5-16,-3-1 15,4 4-15,-5 0 16,-4 2-16,-1 2 0,1 0 16,-6 3-1,-1-2-15,-6 7 0,-5-2 16,-15 2-16,-9 2 16,-10 9-16</inkml:trace>
  <inkml:trace contextRef="#ctx0" brushRef="#br0" timeOffset="102996.5016">3204 9772 0,'0'0'0,"0"0"16,0 0-16,0 0 16,0 0-16,0 0 15,0 0-15,0 0 16,0 0-16,0 0 0,0 0 16,0 0-16,0 0 15,0 0-15,0 0 16,0 0-16,0 21 15,2 14-15,-2 15 16,0-9-16,0-8 16,-2-3-16,-2 3 15,1 8-15,3-41 16,-6 44-16,-1 7 0,2 15 16,-1-8-16,0-2 15,6-56-15,-3 56 16,3-56-16,-4 60 15,4-60-15,-7 59 16,7-59-16,0 0 16,-8 59-16,8-59 15,0 0-15,0 0 16,-5 50-16,5-50 0,0 0 16,-3 36-16,3-36 15,0 0-15,-6 12 16,6-12-16,0-5 15,3-13-15</inkml:trace>
  <inkml:trace contextRef="#ctx0" brushRef="#br0" timeOffset="103866.3856">3084 9736 0,'0'0'0,"0"0"15,0 0-15,0 0 16,0 0-16,0 0 0,0 0 15,0 0-15,0 0 16,0 0-16,0 0 16,0 0-16,0 0 15,0 0-15,0 0 16,0 0-16,21-3 16,14-9-16,13 1 15,-13 5-15,-8-1 16,-4 7-16,1-3 15,3 3-15,0 0 16,1 7-16,-6-1 0,2 2 16,2 5-16,-26-13 15,25 15-15,-25-15 16,21 23-16,-21-23 16,20 29-16,-20-29 15,12 36-15,-12-36 16,4 38-16,-4-38 0,-13 39 15,-2-4-15,-6-2 16,-3-3-16,1-3 16,-4-7-16,0-2 15,1-6-15,-1-6 16,-3-6-16,3-3 16,4-3-1,-1-6-15,2 2 0,-3-4 16,10 3-16,0-1 15,0-1-15,0 2 0</inkml:trace>
  <inkml:trace contextRef="#ctx0" brushRef="#br1" timeOffset="122529.753">3992 8726 0,'0'0'0,"0"0"15,0 0-15,0 0 16,0 0-16,0 0 15,0 0-15,0 0 16,0 0-16,0 0 16,20-2-16,19-7 15,10-6-15,-3-3 16,-8-3-16,-6 2 16,-2-3-16,5-2 0,4-2 15,6-1-15,7-9 16,2 1-16,0 0 15,-1-2-15,3-1 16,0 0-16,1-1 16,3 1-16,-1 2 15,-3 3-15,1-2 16,-5 5-16,-1 0 16,-51 30-16,51-29 0,-1 0 15,-50 29-15,50-27 16,-50 27-16,51-29 15,-51 29-15,0 0 16,47-27 0,-47 27-16,0 0 0,0 0 15,45-27-15,-45 27 0,0 0 16,0 0-16,38-21 16,-38 21-16,0 0 15,0 0-15,27-17 16,-27 17-1,0 0-15,0 0 0,20-13 16,-20 13-16,0 0 16,0 0-16,19-8 15,-19 8-15,0 0 16,0 0-16,11-6 0,-11 6 16,0 0-1,0 0-15,10-6 0,-10 6 16,0 0-16,0 0 15,2-2-15,-2 2 16,0 0-16,0 0 16,-2-7-16,2 7 15,0 0-15,0 0 0,-13-3 16,13 3-16,0 0 16,0 0-16,-17-8 15,17 8-15,0 0 16,0 0-16,-24-7 15,24 7-15,0 0 16,0 0-16,-27-9 16,27 9-16,0 0 0,-27-5 15,27 5-15,0 0 16,0 0 0,-32-6-16,32 6 0,0 0 15,0 0 1,-39-3-16,39 3 0,0 0 15,0 0-15,-38-6 16,38 6-16,0 0 16,0 0-16,-37 0 15,37 0-15,0 0 16,-20-3-16,20 3 0,0 0 16,-3 0-16,3 0 15,12-3-15,-12 3 16,24-3-16,-24 3 15,33 0-15,-33 0 16,0 0-16,38 0 0,-38 0 16,0 0-1,45 0-15,-45 0 0,0 0 16,0 0-16,44 0 16,-44 0-16,0 0 15,0 0-15,41-3 16,-41 3-16,0 0 15,0 0-15,33 0 16,-33 0-16,0 0 0,0 0 16,26 0-16,-26 0 15,16 9-15,-16-9 16,5 18-16,-5-18 16,0 23-16,0-23 15,-8 32-15,8-32 16,-13 42-16,13-42 15,-14 38-15,14-38 16,0 0-16,0 0 0,-12 39 16,12-39-16,-9 36 15</inkml:trace>
  <inkml:trace contextRef="#ctx0" brushRef="#br1" timeOffset="125819.5414">6202 11351 0,'0'0'0,"0"0"15,0 0-15,0 0 16,0 0-16,0 0 16,0 0-16,0 0 15,0 0-15,0 0 16,0 0-16,10 20 16,-2 19-16,4 11 15,-6-6-15,0-5 16,-3-9-16,-3-10 0,3-4 15,2-11-15,5-2 16,8-6-16,9-6 16,14-9-16,3-8 15,25-13-15,4-8 16,11-10-16,28-28 16,21-28-16,1-14 0</inkml:trace>
  <inkml:trace contextRef="#ctx0" brushRef="#br1" timeOffset="131005.256">7098 12173 0,'0'0'15,"0"0"-15,0 0 16,0 0-16,0 0 15,0 0-15,0 0 16,0 0-16,0 0 16,0 0-16,0 0 0,0 0 15,0 0 1,0 0-16,0 0 0,0 0 16,0 0-16,0 0 15,0 0-15,0 0 16,0 0-16,0 0 15,0 0-15,0 0 16,0 0-16,0 0 16,0 0-16,0 0 0,0 0 15,0 0 1,4 13-16,-1 11 0,-1 8 16,1 1-16,0-7 15,3-2-15,-1-3 16,5-5-16,4 0 15,4-7-15,2-6 16,1-3-16,3-6 16,4-6-16,1-6 15,1-6-15,2-5 16,3-3-16,4-7 16,6-12-16,-4-1 0,3-2 15,-1 7-15,0-3 16,-2 2-1,4 3-15,-3 4 0,-4 3 16,-38 38-16,39-39 16</inkml:trace>
  <inkml:trace contextRef="#ctx0" brushRef="#br1" timeOffset="137616.6417">3835 8881 0,'0'0'16,"0"0"-16,0 0 15,0 0-15,0 0 0,0 0 16,0 0-16,0 0 16,0 0-16,0 0 15,0 0-15,0 0 16,0 0-16,0 0 15,0 0-15,0 0 16,0 0-16,0 0 16,0 0-16,0 0 15,0 0-15,0 0 0,0 0 16,0 0-16,0 0 16,0 0-16,0 0 15,0 0-15,0 0 16,0 0-16,0 0 15,0 0-15,0 0 16,0 0-16,0 0 16,-7 6-16,-7 2 15,-5 4-15,1 3 0,6 0 16,1-1-16,5 1 16,-1 0-16,7 3 15,0-3 1,5-4-16,3 4 15,0-3-15,5-3 0,1-1 16,-3-1-16,6-4 16,-3 0-16,1-6 15,0 0-15,2-4 16,-2 2-16,0-1 16,-4-6-16,-1 0 0,-2 0 15,-2 1-15,-3-5 16,0 5-16,-3-7 15,0 6-15,-3-2 16,0-1-16,-3 3 16,1-2-16,-2 2 15,-2-3-15,-2 6 16,3 0-16,-5 2 0,2 2 16,-1 2-1,0-3-15,3 6 0,-3 0 16,3 6-16,4 2 15,2 2-15,6-4 16</inkml:trace>
  <inkml:trace contextRef="#ctx0" brushRef="#br1" timeOffset="138530.2603">4003 8881 0,'0'0'0,"0"0"16,0 0-16,0 0 15,0 0-15,0 0 16,0 0-16,0 0 16,0 0-16,0 0 0,0 0 15,0 0-15,0 0 16,0 0-16,0 0 16,0 18-16,-6 8 15,4 12-15,2-11 16,0-6-16,2-7 15,1 1-15,6-6 16,-1 0-16,2 0 0,4-4 16,-1 2-1,1-4-15,1 0 0,2-6 16,-2 0-16,1 0 16,-1-4-16,-1 2 15,-2-7-15,-2 3 16,-2-3-16,-3-2 15,1 2-15,-2-3 16,-4 0-16,0-3 0,-4 4 16,1-4-16,-5 3 15,0 0-15,-5 1 16,1 2-16,-2 0 16,-4 6-16,-1-1 15,-1 5-15,-1 2 16,0 2-16,1 5 15,2 2-15,4 0 16,1 3-16,5-1 0,4 4 16,8-3-16</inkml:trace>
  <inkml:trace contextRef="#ctx0" brushRef="#br1" timeOffset="139288.1505">4382 8857 0,'0'0'0,"0"0"15,0 0 1,0 0-16,0 0 15,0 0-15,0 0 0,0 0 16,0 0-16,0 0 16,0 0-16,0 0 15,-3 15-15,-11 8 16,-1 9-16,0-5 16,6-3-16,9-3 15,4-1-15,1-2 16,4-3-16,-3-6 15,6-1-15,2 2 0,2-4 16,-5-3-16,3-3 16,1 0-16,0-6 15,0 0-15,3-6 16,-3 3 0,-2-6-16,-2-3 0,-5-3 15,-1 1-15,-5-4 16,-2 4-16,-4-1 0,-6 0 15,-3 3 1,-3 1-16,-3-1 0,-3 6 16,-2 3-16,-1 0 15,-2 3-15</inkml:trace>
  <inkml:trace contextRef="#ctx0" brushRef="#br1" timeOffset="140540.73">3291 8963 0,'0'0'0,"0"0"15,0 0-15,0 0 16,0 0-16,0 0 16,0 0-16,0 0 15,0 0-15,0 0 16,0 0-16,0 0 15,0 0-15,9 0 16,3-6-16,9 0 16,0 0-16,0-5 15,-4-4-15,-8 0 0,-3 3 16,0 1-16,-3-4 16,2 3-16,1 0 15,0 0-15,1 0 16,-2-3-16,4 4 15,-1-2-15,-1 5 16,0 2-16,-1 1 16,0 1-16,-4 1 0,1 3 15,4 0-15,-2 3 16,-2 3 0,3 3-16,0-1 15,3 7-15,-5-3 0,2 6 16,-2 0-16,-1 3 15,0-1-15,3 1 16,-2 0-16,-2-1 16,1 1-16,3 0 0,-6 0 15,3-4-15,0 1 16,-3 0-16,0-3 16,3-3-16,-3 0 15,2-4-15,2 2 16,-4-4-16,2-4 15,3 4-15,-5-6 16,2 3-16,-2-3 16,-2 0-16,2-3 15,-5-3-15,3 4 0,-4-1 16</inkml:trace>
  <inkml:trace contextRef="#ctx0" brushRef="#br0" timeOffset="148973.101">1558 12177 0,'0'0'0,"0"0"0,0 0 16,0 0-16,0 0 15,0 0-15,0 0 16,0 0-16,0 0 15,0 0-15,0 0 16,0 0-16,0 0 16,14-4-16,16-14 15,2 4-15,-5 2 16,-5 4-16,0 4 0,-4 1 16,1 6-16,-5 1 15,-2 2-15,-3 2 16,-4-2-16,1 6 15,-6 0-15,-3 2 16,-3 5-16,-3 1 16,-3 1-16,2 0 0,-6 2 15,2 1-15,1 2 16,3-2-16,-2 3 16,-2-4-16,8 2 15,2-2-15,4 1 16,-4-3-16,8-1 15,0 1-15,8 0 16,-12-21-16,20 17 16,-20-17-16,25 18 15,-25-18-15,38 15 16,-38-15-16,45 5 0,3-7 16,-48 2-16,0 0 15,47-9-15,-47 9 16,47-15-16</inkml:trace>
  <inkml:trace contextRef="#ctx0" brushRef="#br0" timeOffset="149701.5411">2070 11857 0,'0'0'16,"0"0"-16,0 0 15,0 0-15,-15 0 16,-14 0-16,-16 0 15,6 0-15,-1 0 0,-3 5 16,1-1 0,4 5-16,1 2 0,-6 7 15,13 0-15,1 0 16,-1-1-16,1 8 16,-3 1-16,-1 3 15,-1 4-15,2 2 16,5 4-16,27-39 15,-26 47-15,4 13 16,7-1-16,8 0 0,7-5 16,9-4-16,10-6 15,-3-6-15,8 1 16,5-6-16,7-3 16,-36-30-1,43 29-15,16-3 16,6-5-16,0-8 0,-4-2 15,-2-8-15,1-3 16,-1-6-16,-1-6 16,-5-2-16,2-7 0,0-3 15,-9 0-15,4-6 16,-9 4-16,-4-4 16,-37 30-16,29-32 15,1-9-15,-4-13 16,-7 1-16,-13-1 15,-6 4-15,-12 3 16,-7 6-16,-3-5 16,-15-4-16,-7 4 15,-3 1-15,-10 3 0,-6 7 16,-2 5-16,-5 1 16,-8 8-16,0 0 15</inkml:trace>
  <inkml:trace contextRef="#ctx0" brushRef="#br0" timeOffset="153479.5013">13092 7853 0,'0'0'0,"0"0"15,0 0-15,0 0 0,0 0 16,0 0-16,0 0 16,0 0-16,0 0 15,0 0-15,0 0 0,0 0 16,-17-3-16,-16-5 16,-17-8-1,4 10-15,0 0 0,1 9 16,-5 6-16,2 3 15,10 3-15,0 0 16,-5 2-16,-1 7 16,-12 5-16,5 4 15,4 3-15,2 2 16,7 3-16,2 1 0,4 5 16,32-47-16,-30 51 15,30-51-15,-26 53 16,26-53-16,-20 56 15,20-56-15,0 0 16,0 0-16,-21 54 16,21-54-16,0 0 15,0 0-15,-16 44 0,16-44 16,-8 21-16,8-21 16,-13 3-16,-2-12 15,15 9-15,0 0 16,-17-26-16</inkml:trace>
  <inkml:trace contextRef="#ctx0" brushRef="#br0" timeOffset="153828.6209">11992 8149 0,'0'0'0,"0"0"16,0 0-16,0 0 15,0 0-15,0 0 16,0 0-16,0 0 15,0 0-15,10 23 16,-1 16-16,5 17 16,-2-11-16,6-4 0,-6-11 15,2 0 1,-1-6-16,-2 2 0,-11-26 16,11 30-16,-11-30 15,0 0-15,13 29 16,-13-29-16,0 0 15,0 0-15,14 32 16,-14-32-16,0 0 0,18 24 16,-18-24-1,18 15-15,6-9 0,0-15 16,0-3-16,-1-9 16,3-5-16,-2-1 15,1-5-15</inkml:trace>
  <inkml:trace contextRef="#ctx0" brushRef="#br0" timeOffset="155548.2788">13508 7104 0,'0'0'15,"0"0"-15,0 0 0,0 0 16,0 0-16,0 0 16,0 0-16,0 0 15,0 0-15,0 0 16,0 0-16,0 0 16,0 0-16,0 0 15,0 0-15,0 0 0,0 0 16,0 0-16,0 0 15,0 0-15,0 0 16,0 0-16,0 0 16,0 0-16,0 17 15,0 10-15,-4 17 16,4 0-16,0 4 0,0 0 16,0-48-16,-3 53 15,3-53-15,-2 71 16,-4-3-16,6-68 15,0 0-15,0 0 16,-6 65-16,6-65 16,0 0-16,-5 47 15,5-47-15,-3 18 16,3-18-16,0-5 16,0-22-16,3-6 0,-3-5 15,0-1-15,0 1 16,0-4-16,-3 4 15,0 5-15,-5 4 16,5 3-16,-2-2 16,2 4-16,0 1 15,0 2-15,3 6 16,0-2-16,3 4 0,0 5 16,2 2-1,-2 0-15,0 6 16,0 0-16,2 6 0,1 6 15,-1 3-15,1 5 16,2 4-16,2 6 16,1-1-16,1 4 15,-3-4-15,3-2 0,3-3 16,2-4-16,1-2 16,-1-3-1,-1-4-15,-1-1 0,-3-7 16,0 0-16,3-6 15,2-7-15,-2-7 16,-1-7-16,-2 1 16,-3-7-16,-3-2 15,-3-1-15,0-1 0,-3 2 16,0 3 0,0 0-16,0 5 0,0 3 15,0 3-15,0 4 16,0 2-16,0 3 15,0 3-15,0 3 16,3 6-16,-3 3 0,0 5 16,3 11-16,-3 4 15,2 7-15,-2 2 16,4 7-16,-1 2 16,0 1-16,0 2 15,2 0-15,-5-47 16,7 53-16,-1 10 15,-6-63-15,12 61 16,-12-61-16,12 57 16,-12-57-16,15 41 15,-4-20-15,5-11 0</inkml:trace>
  <inkml:trace contextRef="#ctx0" brushRef="#br0" timeOffset="156145.8848">13994 7625 0,'0'0'0,"0"0"15,0 0-15,0 0 16,0 0-16,0 0 16,0 0-16,0 0 15,0 0-15,0 0 16,0 0-16,0-18 16,0-20-16,6-12 15,0 2-15,5 1 16,-2-1-16,1 4 15,-2 5-15,1 9 0,-9 30 16,9-29-16,-9 29 16,12-30-16,-12 30 15,11-29-15,-11 29 16,0 0-16,0 0 16,15-30-16,-15 30 15,14-24-15,-14 24 16,20-8-16,-6 10 0,-2 10 15,0 9 1,-4 9-16,-1 5 0,-1 4 16,2 8-16,-2 0 15,1 4-15,1 5 16,1-3-16,-1-5 16,-1-13-16,1 1 15,-2-7-15,3-2 0,-6-6 16,0-7-16,0-8 15,-3-9-15,0-6 16,-6-5-16,-3-4 16</inkml:trace>
  <inkml:trace contextRef="#ctx0" brushRef="#br0" timeOffset="156361.7242">14030 7352 0,'0'0'0,"0"0"16,0 0-16,0 0 15,0 0-15,0 0 16,0 0-16,0 0 16,25 6-16,23-3 15,15 3-15,-13 1 0,-6-7 16,-5 0-16,-4-7 15,-1-8-15</inkml:trace>
  <inkml:trace contextRef="#ctx0" brushRef="#br0" timeOffset="156692.5088">14522 7139 0,'0'0'15,"0"0"-15,0 0 16,0 0-16,0 0 16,0 0-16,0 0 15,0 0-15,0 0 16,6 29-16,-3 21 16,2 25-16,1-12 0,-6-5 15,3-4-15,-3-54 16,3 59-16,-3-59 15,6 62-15,-6-62 16,3 60-16,-3-60 16,0 0-16,0 0 15,0 44-15,0-44 0,-3 26 16,-6-20-16,9-6 16,-12-12-16</inkml:trace>
  <inkml:trace contextRef="#ctx0" brushRef="#br0" timeOffset="157051.1192">14450 7127 0,'0'0'0,"0"0"16,0 0-16,0 0 15,0 0-15,0 0 16,0 0-16,0 0 15,19 0-15,16 0 16,9 6-16,-8-3 16,-11 6-16,0 3 15,-7 6-15,-6-1 0,-4 1 16,-1-3-16,-4-1 16,0 4-16,-3 0 15,-3 3-15,-7 0 16,-1 2-16,-7 1 15,-6 0-15,0-1 16,0-2-16,1-3 0,0-3 16,5-6-16,3-1 15,3-2-15,9-6 16,-2 0-16</inkml:trace>
  <inkml:trace contextRef="#ctx0" brushRef="#br0" timeOffset="157682.8632">14898 7636 0,'0'0'0,"0"0"0,0 0 16,0 0-16,0 0 16,0 0-16,0 0 15,6-23-15,-4-21 16,4-19-16,0 7 16,-2 3-16,4 2 15,-2 1-15,-6 50 16,0 0-16,6-47 15,-6 47-15,0 0 0,13-51 16,-13 51-16,0 0 16,14-35-1,-14 35-15,18-15 16,-3 18-16,0 9 0,-1 6 16,1 8-16,0 9 15,0 1-15,2 10 16,-2-3-16,3 1 0,1 3 15,0 7 1,0-3-16,-1-7 0,-7-12 16,0 1-16,-1-6 15,-4-7-15,-6-5 16,-3-9-16,-10-6 0</inkml:trace>
  <inkml:trace contextRef="#ctx0" brushRef="#br0" timeOffset="157889.4189">14880 7370 0,'0'0'0,"0"0"0,0 0 15,0 0-15,26 0 16,19 0-16,21 0 15,-4 0-15,-6 0 16,-3 0-16,-2 0 16,-9 0-16</inkml:trace>
  <inkml:trace contextRef="#ctx0" brushRef="#br0" timeOffset="158389.4306">16001 6997 0,'0'0'0,"0"0"0,0 0 16,0 0-16,0 0 15,0 0-15,9 23 16,2 16-16,7 17 16,-6 1-16,-4 2 0,-1 3 15,-4 6-15,-3-3 16,0-65-16,0 74 16,0-74-16,-6 81 15,6-81-15,-9 82 16,9-82-16,0 0 15,0 0-15,-9 62 16,9-62-16,-11 39 16,-2-29-16</inkml:trace>
  <inkml:trace contextRef="#ctx0" brushRef="#br0" timeOffset="158856.8861">15843 7056 0,'0'0'0,"0"0"15,0 0-15,0 0 16,0 0-16,0 0 15,0 0-15,0 0 16,0 0-16,0 0 0,24 9 16,24 0-16,17 6 15,-9 3-15,-12-1 16,-10 1-16,-11 3 16,1 0-16,-7 8 15,-17-29-15,13 33 16,-8 5-16,-5 4 15,-8-1-15,-7 0 16,0-2-16,15-39 16,-21 38-16,21-38 15,-23 39-15,23-39 0,0 0 16,0 0-16,-28 33 16,28-33-1,-17 24-15,17-24 0,-3 11 16,3-11-16,6 0 15,15-17-15</inkml:trace>
  <inkml:trace contextRef="#ctx0" brushRef="#br0" timeOffset="159268.1176">16467 7091 0,'0'0'0,"0"0"15,0 0-15,0 0 16,0 0-16,0 0 16,0 0-16,0 0 15,0 30-15,0 21 16,0 16-16,0-4 0,0-4 15,0-3-15,0-56 16,0 57-16,0-57 16,3 56-16,-3-56 15,5 59-15,-5-59 16,12 50-16,-12-50 16,0 0-16,18 39 15,-18-39-15,24 24 16,-2-16-16,-22-8 0,27 0 15,-27 0-15,0 0 16,22-11-16,-8-13 16,-10-2-16</inkml:trace>
  <inkml:trace contextRef="#ctx0" brushRef="#br0" timeOffset="159427.3589">16432 7471 0,'0'0'15,"0"0"-15,0 0 16,0 0-16,0 0 16,25 0-16,23 0 15,17 0-15,-8-6 16,-16-3-16,-15-3 0</inkml:trace>
  <inkml:trace contextRef="#ctx0" brushRef="#br0" timeOffset="159624.6603">16332 7210 0,'0'0'0,"0"0"15,0 0-15,0 0 0,33-3 16,20-12-16,31-5 15,-22-4-15,-12 6 16,-8 3-16</inkml:trace>
  <inkml:trace contextRef="#ctx0" brushRef="#br0" timeOffset="160554.6888">13625 7935 0,'0'0'0,"0"0"0,0 0 15,0 0-15,0 0 16,0 0-16,0 24 16,0 21-16,0 14 15,0-3-15,0-5 16,0-4-16,0-3 16,0-44-16,0 54 15,0-54-15,0 53 16,0-53-16,0 0 0,0 0 15,0 59-15,0-59 16,0 36-16,0-36 16,4 9-16,-4-18 15,0-12-15,0-6 16</inkml:trace>
  <inkml:trace contextRef="#ctx0" brushRef="#br0" timeOffset="161088.8886">13656 7945 0,'0'0'0,"0"0"16,0 0-16,0 0 16,0 0-16,9 26 15,0 19-15,5 11 16,1-9-16,0-17 0,0-7 15,-7-2-15,5-3 16,-2-5-16,1-2 16,6-2-16,-3-6 15,3-8-15,0-5 16,-1-2-16,-2-8 16,0-2-16,-4-5 0,4 4 15,-3-1-15,-3 1 16,-3-1-16,0 0 15,-3 0 1,-1 4-16,1 2 0,5 3 16,-5 4-16,0 4 15,0 1-15,2 1 16,-2 5-16,3 5 16,-3 10-16,-3 3 15,2 6-15,2 9 0,-1 5 16,0 1-16,0 5 15,-3 1-15,0-45 16,6 47-16,-6-47 16,8 50-16,-8-50 15,0 0-15,0 0 16,18 53-16,-18-53 16,24 38-16,-24-38 0,20 13 15</inkml:trace>
  <inkml:trace contextRef="#ctx0" brushRef="#br0" timeOffset="161435.01">14148 8004 0,'0'0'0,"0"0"16,0 0-16,0 0 16,0 0-16,0 0 15,0 29-15,7 19 16,-5 17-16,4-8 0,3-7 16,-4-6-16,8-9 15,1-5-15,1-9 16,2-4-16,-17-17 15,16 13-15,-16-13 16,0 0-16,20 9 16,4-6-16,-3-6 15,0-6-15,-9-7 0,-4-2 16,-8 1-16,-8-7 16</inkml:trace>
  <inkml:trace contextRef="#ctx0" brushRef="#br0" timeOffset="161621.1836">14155 8146 0,'0'0'0,"0"0"16,0 0-16,0 0 0,0 0 16,0 0-16,0 0 15,22 0-15,17 0 31,14 0-31,-13 0 0,-15-3 0,-12-15 16</inkml:trace>
  <inkml:trace contextRef="#ctx0" brushRef="#br0" timeOffset="161822.2621">14074 8016 0,'0'0'16,"0"0"-16,0 0 16,0 0-16,0 0 15,0 0-15,29 0 0,20 0 16,13 0-16,-22-7 16,-10 2-16</inkml:trace>
  <inkml:trace contextRef="#ctx0" brushRef="#br0" timeOffset="162454.5618">14515 8110 0,'0'0'16,"0"0"-16,0 0 16,0 0-16,0 24 15,0 14-15,0 19 16,0-10-16,0-5 0,0-7 15,0-2 1,0-4-16,0-7 0,0-5 16,0-11-16,0-6 15,0-6-15,0-6 16,-3-5-16,1-4 16,-4-4-16,0 2 15</inkml:trace>
  <inkml:trace contextRef="#ctx0" brushRef="#br0" timeOffset="162972.1117">14414 7965 0,'0'0'15,"0"0"-15,0 0 16,0 0-16,0 0 16,0 0-16,0 0 15,0 0-15,0 0 16,16 9-16,6 12 0,6 6 15,-10-1-15,-4 1 16,2-1-16,1 1 16,-2-1-16,-1-2 15,4-6-15,-6 0 16,3-6-16,-3 0 16,0-6-16,3-3 15,-1-6-15,4-6 16,1-6-16,-2-5 0,-2-5 15,-4 1-15,-2-2 16,0 0 0,-3-1-16,0 3 0,-2 3 15,1 7-15,-2-1 16,0 6-16,-3 3 16,4 0-16,-1 6 15,-3 4-15,3 4 0,-1 10 16,-2 2-16,3 10 15,0 3-15,3 5 16,-6-38-16,6 44 16,-6-44-16,6 48 15,-6-48-15,0 0 16,0 0-16,12 44 16,-12-44-16,21 30 15,-1-18-15,-20-12 0,18-6 16,-4-9-16</inkml:trace>
  <inkml:trace contextRef="#ctx0" brushRef="#br0" timeOffset="163326.1683">14981 8004 0,'0'0'0,"0"0"16,0 0-16,0 0 16,0 0-16,0 0 15,0 0-15,0 0 0,0 27 16,0 23-16,6 20 15,-3-4-15,6-9 16,2-5-16,10-4 16,-21-48-16,24 45 15,-24-45-15,32 32 16,-32-32-16,34 21 0,-2-12 16,-32-9-16,30-4 15,-4-10-15,-5-10 16,-7-8-16,-5-4 15,-9 0-15,-3-2 16,-3-1-16,-5 1 16,-1 6-16,-8 1 15,-1 2-15,-3 8 16,3 4-16,1 2 0,4 3 16,4 3-16,-3 3 15</inkml:trace>
  <inkml:trace contextRef="#ctx0" brushRef="#br0" timeOffset="164006.3233">15396 7969 0,'0'0'0,"0"0"15,0 0-15,0 0 16,0 0-16,0 29 16,0 24-16,0 27 0,5-8 15,-2-4-15,6-7 16,-9-61-16,9 60 16,-9-60-16,12 53 15,-12-53-15,0 0 16,0 0-16,13 38 15,-7-22-15,0-22 16,-3-10 15,-3-7-31,-6-12 0,-3-8 0,-7-4 16,5 0-16,-5 7 16,5 1-16,2 8 15,3 5-15,0-1 0,6 4 16,9-1-16,3 3 15,5 3-15,10 4 16,6 2-16,2 6 16,1 0-16,3 6 15,-6 6-15,-6 0 16,-10 9-16,-5-1 16,-9 7-16,-12 5 15,-3 1-15,-5-1 0,-4-1 16,-1-1-16,2 2 15,2-5-15,0 0 16,4-3 0,2-4-16,8-2 0,4 6 15,10-4-15,4 4 16,7 0-16,6 3 16,-27-21-16,36 18 0,2 3 15,-38-21-15,48 17 16,-48-17-16,0 0 15,56 18-15,-56-18 16,47 6-16,-14-15 16</inkml:trace>
  <inkml:trace contextRef="#ctx0" brushRef="#br0" timeOffset="164261.8105">15992 7981 0,'0'0'15,"0"0"-15,0 0 0,0 0 16,0 0-16,9 28 16,3 23-16,9 20 15,1-12-15,-3-5 16,-1-1-16,-3 3 15,-15-56-15,8 56 16,-5-5-16,-3-51 0,-5 44 16</inkml:trace>
  <inkml:trace contextRef="#ctx0" brushRef="#br0" timeOffset="164455.3693">15969 8656 0,'0'0'0,"0"0"16,0 0-16,26 5 15,24-2-15,21 3 16,-9-4-16,0-4 0,-8-10 16,-9 1-16,-19-4 15,-14-3-15</inkml:trace>
  <inkml:trace contextRef="#ctx0" brushRef="#br0" timeOffset="164657.1707">15896 8104 0,'0'0'0,"0"0"15,0 0-15,0 0 16,30 0-16,21-5 0,23-4 16,-9-4-16,-11 2 15,-13-1-15</inkml:trace>
  <inkml:trace contextRef="#ctx0" brushRef="#br0" timeOffset="165146.9883">16394 8694 0,'0'0'0,"0"0"16,0 0-1,0 0-15,0 0 0,0 0 16,10-27-16,1-26 16,11-21-16,1 9 15,-2 9-15,-21 56 16,24-60-16,-3-2 16,-21 62-16,25-62 0,-25 62 15,0 0-15,0 0 16,24-57-16,-24 57 15,0 0-15,28-42 16,-28 42-16,24-20 16,-7 20-16,-2 18 15,-1 5-15,-1 10 16,1 9-16,-2 5 0,3 3 16,6 16-1,-1-4-15,-20-62 16,27 65-16,-27-65 0,30 65 15,-30-65-15,0 0 16,0 0-16,23 51 16,-7-17-16,-11-24 15</inkml:trace>
  <inkml:trace contextRef="#ctx0" brushRef="#br0" timeOffset="165322.9392">16496 8433 0,'0'0'0,"0"0"16,0 0-16,0 0 16,0 0-16,0 0 15,30 0-15,25 0 16,29 0-16,-10-6 16,-8 1-16,-11 2 0</inkml:trace>
  <inkml:trace contextRef="#ctx0" brushRef="#br0" timeOffset="180628.7099">7367 15494 0,'0'0'0</inkml:trace>
  <inkml:trace contextRef="#ctx0" brushRef="#br0" timeOffset="180984.9839">7629 15727 0,'0'0'0,"0"0"15,0 0 1,0 0-16,0 0 0,0 0 15,0 0-15</inkml:trace>
  <inkml:trace contextRef="#ctx0" brushRef="#br1" timeOffset="197525.6638">6464 7268 0,'0'0'16,"0"0"-16,0 0 16,0 0-16,0 0 15,0 0-15,0 0 16,0 0-16,0 0 15,0 0-15,0 0 0,0 18 16,0 13-16,0 13 16,0-5-16,0-1 15,0 3-15,6 1 16,-4 0-16,4-10 16,-6-32-16,3 38 15,1 1-15,-1 5 16,-3-44-1,0 51-15,0-51 0,0 65 16,0-65-16,-3 68 0,3-68 16,-7 69-16,1-5 15,6-64-15,0 0 16,-5 63-16,5-63 16,0 0-16,0 0 15,-9 53-15,9-53 16,0 0-16,0 0 15,-9 39-15,9-39 0,0 0 16,-6 18-16,6-18 16,0 0-16,3-16 15</inkml:trace>
  <inkml:trace contextRef="#ctx0" brushRef="#br1" timeOffset="199740.0741">6508 7358 0,'0'0'0,"0"0"16,0 0-16,0 0 15,0 0-15,0 0 16,0 0-16,0 0 16,0 0-16,0 0 15,0 0-15,0 0 16,0 0-16,0 0 16,-3 0-16,-11 0 15,-2 0-15,5 0 0,2-2 16,5-2-16,8 1 15,-1 3-15,3-3 16,0 3-16,2 3 16,2-3-16,1 3 15,3 1-15,4-4 16,1 0-16,3 0 0,6 0 16,-1 0-16,2 0 15,6 0-15,1-4 16,4 4-16,3 0 15,-2 4-15,7-4 16,0-4-16,-1 4 16,4 0-16,11-3 15,0 0-15,0 3 16,-2-3-16,2 3 16,4-3-16,-4 3 15,2 3-15,2-6 16,-1 3-16,3-2 0,-2 2 15,1 0-15,-1-3 16,2 3-16,-3-3 16,-65 3-16,65 0 15,7-3-15,-4-2 0,-6 1 16,1 1-16,-4 0 16,-3 3-16,1-3 15,-5 0-15,-52 3 16,54-6-16,-54 6 15,57-3-15,-57 3 16,62-3-16,-62 3 16,62-6-16,-62 6 15,65 0-15,-65 0 16,62-4-16,-62 4 0,0 0 16,56-2-16,-56 2 15,0 0-15,0 0 16,55-6-16,-55 6 15,0 0-15,43-3 16,-43 3-16,0 0 16,0 0-16,36 3 0,-36-3 15,0 0-15,0 0 16,29 3-16,-29-3 16,0 0-16,22 9 15,-22-9-15,0 0 16,20 16-16,-20-16 15,12 23-15,-12-23 16,6 29-16,-6-29 16,3 39-16,-3-39 0,0 44 15,0 3-15,-3 4 16,3-51-16,-3 59 16,0 0-16,3-59 15,0 62-15,0-62 16,0 69-16,0-69 15,6 65-15,-6-65 16,6 65-16,-6-65 16,5 59-16,-5-59 0,0 0 15,0 0 1,10 54-16,-10-54 0,0 0 16,0 0-16,6 46 15,-6-46-15,0 0 16,0 0-16,3 33 15,-3-33-15,0 0 16,0 0-16,-3 26 16,3-26-16,-9 18 0,9-18 15,0 0-15,0 0 16,-21 16-16,-3-11 16,24-5-16,-29 10 15,29-10-15,-36 3 16,-2-1-16,-4 4 15,42-6-15,-41 4 16,-1 2-16,42-6 0,-48 5 16,48-5-1,-53 6-15,53-6 0,-69 9 16,2 0-16,67-9 16,-74 9-16,2-6 15,72-3-15,-77 6 16,3-3-16,74-3 15,-76 5-15,76-5 16,-81 0-16,2 3 0,79-3 16,-81 0-16,8 0 15,73 0 1,-81 0-16,5 0 0,76 0 16,-79 3-16,3 1 15,76-4-15,-78 0 16,78 0-16,-79 3 15,-2-1-15,8-2 16,73 0-16,-72 3 16,72-3-16,-74 3 15,74-3-15,-81 3 0,5 0 16,76-3-16,0 0 16,-77 0-16,77 0 15,-74 6-15,74-6 16,-71 3-16,71-3 15,0 0-15,-69 3 16,69-3-16,0 0 16,-65 0-16,65 0 0,0 0 15,0 0-15,-65 3 16,65-3-16,-62 3 16,62-3-16,0 0 15,0 0-15,-56 3 16,56-3-16,0 0 15,0 0-15,-55 0 16,55 0-16,0 0 0,0 0 16,-46 3-1,46-3-15,0 0 0,-35 3 16,35-3-16,0 0 16,0 0-16,-36 6 15,36-6-15,0 0 16,0 0-16,-37 3 15,37-3-15,0 0 16,0 0-16,-32 5 16,32-5-16,0 0 0,0 0 15,-27 3-15,27-3 16,0 0-16,0 0 16,-23 6-16,23-6 15,0 0-15,0 0 16,-15 7-16,15-7 15,0 0-15,-11 0 16</inkml:trace>
  <inkml:trace contextRef="#ctx0" brushRef="#br1" timeOffset="202303.4279">6374 9037 0,'0'0'0,"0"0"0,0 0 16,0 0-16,0 0 16,0 0-16,0 0 15,0 0-15,0 0 16,0 0-16,21-3 0,16-12 15,9-5 1,-14-1-16,-5-3 16,-6 7-16,0-7 0,3 0 15,0-2-15,-24 26 16,23-33-16,1 0 16,-1-2-16,-23 35 15,24-36-15,-24 36 16,24-32-16,-24 32 0,0 0 15,0 0-15,22-33 16,-22 33-16,0 0 16,0 0-16,22-29 15,-22 29-15,0 0 16,18-15-16,-18 15 16,16-3-16,-16 3 15,8 15-15,-2 12 0,-3 9 16,-3-36-16,3 40 15,0 4-15,-1 4 16,-2-48-16,7 48 16,-7-48-16,0 0 15,9 50-15,-9-50 16,0 0-16,0 0 16,14 53-16,10-9 0,-24-44 15,0 0 1,0 0-16,27 27 0,-27-27 15,21 9-15,-21-9 16,20-6-16,1-9 16,-21 15-16,18-20 15,-18 20-15,17-27 16,-17 27-16,19-33 16,-19 33-16,17-32 15,-17 32 1,0 0-16,18-39 0,-18 39 15,0 0-15,0 0 0,18-32 16,-18 32-16,0 0 16,0 0-16,12-36 15,-12 36-15,0 0 16,9-21-16,-9 21 16,3-12-16,-3 12 15,0 7-15,0-7 16,-3 14-16,3-14 15,0 27-15,3 9 16,-3-36-16,9 38 0,-9-38 16,12 39-16,-12-39 15,18 41-15,-18-41 16,22 35-16,-22-35 16,0 0-16,30 30 15,-30-30-15,32 15 16,-32-15-16,34 3 15,-34-3-15,29-9 0,-29 9 16,24-21-16,-24 21 16,21-36-16,-21 36 15,14-41-15,-14 41 16,10-44-16,-10 44 16,3-44-16,-10-1 15,7 45-15,0 0 16,-17-33-16,17 33 0,-30-29 15,30 29-15,-32-18 16,32 18-16,-38-3 16,38 3-16,0 0 15,0 0-15,-31 6 16,31-6-16,-9 15 16</inkml:trace>
  <inkml:trace contextRef="#ctx0" brushRef="#br1" timeOffset="203260.1999">7572 8679 0,'0'0'0,"0"0"16,0 0-16,0 0 0,0 0 15,0 0-15,0 0 16,0 0-16,0 0 15,0 0-15,0 0 16,0 0-16,0 0 16,0 0-16,-3 27 15,-7 20-15,-4 18 16,9-11-16,5-10 16,5-11-16,4-7 15,3-6-15,6-1 0,3-2 16,6-5-16,0-3 15,2-3-15,-3-6 16,4 0-16,-3-9 16,-6-3-16,-3-3 15,-1 1-15,-5-7 16,-3 0-16,-3-5 16,-6-1-16,0-3 15,-6 1-15,0 2 16,-6 0-16,-5 3 0,-4 4 15,0 2-15,4 4 16,-2 2-16,2 6 16,-4 3-16,0 6 15,6 6-15,3 2 16,9-2-16,0 3 16,6 1-16,3-5 15,3 0-15,3 2 0,6-4 16,5-1-16,4-2 15,3-6-15,-1-2 16,-2-1-16,0-6 16,-4 0-16,1-3 15,-3-6-15,0 3 16,-7-2-16,-1-1 16,-2 7-16,-5-1 15,1 3-15,-2 3 0,-2 0 16,0 5-16,-3 2 15,3 4-15,-3 5 16,-3 4-16,0 9 16,0 2-16,0 6 15,1 1-15,2 0 16,0-29-16,2 36 16,7 2-16,5 1 15,-14-39-15,18 32 0,-18-32 16,31 30-16,-31-30 15,35 24-15,-35-24 16,35 14-16,3-14 16,-38 0-16,37-12 15,-4-8-15,-33 20 16,29-32-16,-12-4 0,-17 36 16,13-45-16,-13 45 31,0-44-31,-10 2 0,10 42 0,-25-38 15,-18 11-15,-4 10 16,-9 2-16</inkml:trace>
  <inkml:trace contextRef="#ctx0" brushRef="#br1" timeOffset="204637.5093">3576 9247 0,'0'0'15,"0"0"-15,0 0 0,0 0 16,0 0-16,0 0 15,0 0-15,0 0 16,0 0-16,0 0 16</inkml:trace>
  <inkml:trace contextRef="#ctx0" brushRef="#br1" timeOffset="205305.5124">3413 9227 0,'0'0'16,"0"0"-16,0 0 15,0 0-15,0 0 0,0 0 16,0 0-16,0 0 16,0 0-16,0 0 15,0 0-15,0 0 16,0 0-16,0 0 15,0 0-15,0 0 16,29 0-16,22 0 16,17 0-16,-15 0 0,-8 0 15,-3 0-15,-5-3 16,5 0-16,-42 3 16,48-3-16,5 3 15,-53 0-15,74-3 16,-2 0-16,-5 1 15,-67 2-15,66-7 16,-66 7-16,0 0 16,0 0-16,56-3 15,-56 3-15,0 0 0,0 0 16,51 0-16,-51 0 16,0 0-16,0 0 15,36 0-15,-36 0 16,0 0-16,0 0 15,27 0-15,-27 0 16,0 0-16,0 0 0,17 0 16,-17 0-1,0 0-15,0 0 0,15 6 16,-15-6-16,11 12 16</inkml:trace>
  <inkml:trace contextRef="#ctx0" brushRef="#br2" timeOffset="216666.8741">9633 7754 0,'0'0'0,"0"0"16,0 0-16,0 0 0,0 0 16,0 0-1,0 0-15,0 0 0,0 0 16,0 0-16,26 0 16,18 0-16,19 0 15,-12 0-15,-8 0 16,0 0-16,-5 0 15,-8 0-15,-6-5 16,-10-1-16,-6 1 16,2-2-16,-4 1 0,0 0 15,-6-3-15</inkml:trace>
  <inkml:trace contextRef="#ctx0" brushRef="#br2" timeOffset="217010.7575">9811 7509 0,'0'0'0,"0"0"15,0 0-15,0 0 16,0 0-16,0 0 0,0 0 15,0 24 1,0 12-16,6 17 16,-4-6-16,4-3 0,0-5 15,-6-1-15,3 1 16,-3-4-16,0-35 16,2 42-16,-2-42 15,10 41-15,-10-41 16,0 0-16,9 42 15,-9-42-15,0 0 0,0 0 16,8 30-16,3-7 16</inkml:trace>
  <inkml:trace contextRef="#ctx0" brushRef="#br2" timeOffset="217445.2637">9976 7581 0,'0'0'0,"0"0"16,0 0-16,0 0 16,0 0-16,0 0 15,0 0-15,0 0 16,0 0-16,-2 17 16,-16 18-16,-2 4 15,-1-9-15,5-4 0,-1-2 16,1 3-16,-1-3 15,-1-1-15,-2 1 16,-1-3-16,21-21 16,-18 17-16,18-17 15,0 0-15,-17 15 16,-1-3-16,6-6 16,3-3-16,3-9 0</inkml:trace>
  <inkml:trace contextRef="#ctx0" brushRef="#br2" timeOffset="217749.2902">9508 7595 0,'0'0'15,"0"0"-15,0 0 16,0 0-16,0 0 16,0 0-16,23 18 15,11 8-15,4 4 16,-2-6-16,-1-4 0,-2 5 16,-1-5-16,-5-2 15,0 0-15,-6-1 16,-21-17-16,0 0 15,0 0-15,17 15 16,1-6-16</inkml:trace>
  <inkml:trace contextRef="#ctx0" brushRef="#br2" timeOffset="218116.5008">10217 7589 0,'0'0'16,"0"0"-16,0 0 15,9 27-15,-1 20 16,5 21-16,-2-5 16,1-1-16,3-3 0,-4-9 15,-11-50-15,10 60 16,-2-2-16,1-1 16,-9-57-16,8 53 15,-8-53-15,0 0 16,0 0-16,13 42 15,-13-42-15,18 23 0</inkml:trace>
  <inkml:trace contextRef="#ctx0" brushRef="#br2" timeOffset="218478.008">10205 7636 0,'0'0'0,"0"0"0,0 0 16,0 0-16,0 0 15,0 0-15,0 0 16,0 0-16,0 0 16,24-3-16,17-5 15,18-8-15,-8 14 16,0 2-16,-8 6 15,-7 3-15,-6 2 16,-12 8-16,-6 1 0,-7 1 16,-5-7-16,-5 1 15,-7-3-15,-9 3 16,-6-3 0,-9-3-16,-2 0 0,-9 0 15,-1 0-15,0-3 16,5-3-16</inkml:trace>
  <inkml:trace contextRef="#ctx0" brushRef="#br2" timeOffset="229756.9586">2036 14898 0,'0'0'16,"0"0"-16,0 0 15,0 0-15,0 0 16,0-20-16,0-19 16,0-23-16,-6 5 0,0 2 15,2-5-15,2-2 16,-1-6-16,3-6 16,0-3-16,0-3 15,0 0-15,-6 0 16,-8 3-16,-4 11 15,4 4-15,2 4 16,-3-2-16,15 60 0,0 0 16,-12-53-1,12 53-15,-6-54 0,6 54 16,6-44-16,-6 44 16,18-27-16,7 19 15,1 8-15,7 8 16,-1 10-16,4 9 15,3 9-15,8 14 16,1 7-16,-2 1 16,1 8-16,4-2 0,-3 7 15,2-3 1,-5 0-16,-3-2 0,-5-1 16,-3-5-16,-34-60 15,0 0-15,0 0 16,22 52-16,-7-7 15,-15-45-15,-12 24 0</inkml:trace>
  <inkml:trace contextRef="#ctx0" brushRef="#br2" timeOffset="230033.1688">1975 14344 0,'0'0'15,"0"0"-15,0 0 16,0 0-16,0 0 16,0 0-16,23 9 15,17 1-15,13 1 16,0-5-16,-3-3 0,1-9 15,2-6-15,1-14 16,-3-1-16,-11-3 16,2 1-16,-6-1 15,-9 4-15</inkml:trace>
  <inkml:trace contextRef="#ctx0" brushRef="#br2" timeOffset="230423.5576">2559 13491 0,'0'0'0,"0"0"0,0 0 15,0 0-15,0 0 16,0 0-16,0 0 16,21 21-16,7 9 15,6 11-15,3 1 16,-3 5-16,4 9 16,-3 4-16,2 5 0,-1 6 15,-1 3-15,0 3 16,-2 0-16,0-3 15,-1 0-15,-1-6 16,-31-68-16,31 66 16,-31-66-16,0 0 15,24 56-15</inkml:trace>
  <inkml:trace contextRef="#ctx0" brushRef="#br2" timeOffset="230830.2743">2513 13468 0,'0'0'0,"0"0"15,0 0-15,0 0 16,0 0-1,0 0-15,22-3 0,26-12 16,17 0-16,0 1 16,0 5-16,7 6 15,-1-4-15,-3 7 16,1 4-16,-5 11 16,-2 2-16,-8 13 15,-7 5-15,-12 4 16,-10-4-16,-8 1 0,-6-1 15,-5 7-15,-10-2 16,-5 6-16,-9-1 16,-8-1-16,-11 3 15,-7-6-15,0-5 16,44-36-16,-48 27 0,48-27 16,-50 12-16,9-12 15,16-9-15</inkml:trace>
  <inkml:trace contextRef="#ctx0" brushRef="#br2" timeOffset="231366.2534">3541 13465 0,'0'0'0,"0"0"0,0 0 16,0 24-16,5 20 15,-2 24-15,3-8 16,6-2-16,0-1 15,6-1-15,-1-5 16,7-7-16,0-2 16,0-7-16,-4-5 15,7 0-15,-27-30 0,29 26 16,-29-26-16,38 24 16,-38-24-1,46 16-15,-46-16 0,47 7 16,0-14-16,-2-7 15,-8-12-15,-12-7 16,-4-5-16,-10-6 16,-4-4-16,-10-6 15,-8-10-15,-5 2 0,-5 2 16,-2 1-16,-4 0 16,7 2-16,-2 7 15,4 6-15,7 8 16,5 4-16,3 0 15,10 7-15,13 7 16</inkml:trace>
  <inkml:trace contextRef="#ctx0" brushRef="#br2" timeOffset="232137.9601">4376 13512 0,'0'0'0,"0"0"0,0 0 15,0 0-15,16 24 16,1 6-16,9 11 16,1-5-16,1-1 15,4 3-15,3 14 16,0-5-16,2 0 15,-8 0-15,-2 1 0,-27-48 16,26 50-16,-26-50 16,21 50-16,-21-50 15,0 0-15,0 0 16,15 41-16,-10-17 16,-5-21-16,-5-9 15,-7-11-15,-6-10 16,-3-8-16,-2-7 15,-6-3-15,-7-13 16,-3-1-16,3-4 0,4 1 16,0 2-16,4 2 15,1 1-15,5 6 16,3 4-16,5 9 16,5 11-16,6 4 15,3 5-15,5 6 16,8 3-16,4 9 15,7 3-15,0 12 16,5 6-16,4 6 16,5 5-16,10 12 0,3 6 15,-4 1-15,3 5 16,0 0-16,-1 0 16,0-2-16,-1 2 15,-1-5-15,-2-7 16,-45-44-16,41 42 0,-41-42 15,0 0 1,0 0-16,38 27 0,-10-16 16,-10-17-16,-10-12 15,-8-8-15,-5-13 16,-4-6-16,-7-7 16,-5-17-16,-2-3 15,-1 2-15,-2-4 16,-1 3-16,-3 3 15,0 0-15,3 3 16,2 2-16,25 63 0,-30-65 16</inkml:trace>
  <inkml:trace contextRef="#ctx0" brushRef="#br2" timeOffset="232489.8952">5236 13453 0,'0'0'0,"0"0"0,0 0 16,0 0-16,0 0 15,0 0-15,26-3 16,29-6-16,24-5 16,-1-7-16,-11-3 15,-2-3-15,4 1 16,-2 2-16,-3-3 16,-2 3-16,-7 4 15,-55 20-15,52-24 16,-52 24-16,0 0 0,38-30 15,-17-2-15</inkml:trace>
  <inkml:trace contextRef="#ctx0" brushRef="#br2" timeOffset="232693.9233">5663 13228 0,'0'0'0,"0"0"15,0 26-15,6 25 16,0 26 0,12-3-16,6-8 0,1-5 15,5 4-15,4 1 16,-5-4-16,-29-62 16,23 56-16,-7-5 0</inkml:trace>
  <inkml:trace contextRef="#ctx0" brushRef="#br2" timeOffset="232972.4106">6374 13832 0,'0'0'0,"0"0"16,0 0-16,0 0 15,0 0-15,0 0 16,0 0-16</inkml:trace>
  <inkml:trace contextRef="#ctx0" brushRef="#br2" timeOffset="235428.7349">16359 14650 0,'0'0'0,"0"0"0,0 0 16,0 0-16,0 0 16,0 0-16,18 18 15,6 5-15,7 10 16,-6-3-16,-1-4 15,6 7-15,-4 2 16,4 4-16,6-1 0,2 12 16,1-2-16,-4-1 15,4 1-15,-4-1 16,-35-47-16,38 47 16,-1 3-16,-37-50 15,38 49-15,-38-49 16,0 0-16,0 0 0,36 41 15,-36-41-15,29 29 16,-10-11-16,-11-18 16,-5-12-16,-3-12 15,-3-11-15,-5-12 16,-2-10-16,-4-23 16,-1 0-16,-3-9 0,-4 1 15,4-5-15,1 5 16,-1-4-16,1 0 15,-1 7-15,-3 1 16,21 84-16,-17-77 16,17 77-16,0 0 15,-18-74-15,18 74 16,0 0-16,-13-68 0</inkml:trace>
  <inkml:trace contextRef="#ctx0" brushRef="#br2" timeOffset="236432.7417">17379 15158 0,'0'0'15,"0"0"-15,0 0 0,0 0 16,-12-20-16,-6-12 16,-5-13-16,0-3 15,-4-2-15,0-3 16,0-9-16,0-3 0,4-3 16,-1-6-16,1-3 15,-1 0-15,7 3 16,-2-3-16,4 0 15,0 2-15,4 5 16,5-1-16,6 71 16,-4-68-16,4 68 0,0-66 15,0 66-15,7-62 16,-7 62-16,0 0 16,17-50-16,7 14 15,-24 36-15,30-14 16,0 14-16,2 14 15,0 13-15,-2 6 16,3 8-16,2 18 0,-2 3 16,2 3-16,-3 1 15,3 4-15,-3 2 16,-2-1-16,-1 0 16,1-3-1,-5 0-15,3-4 0,-4-3 16,-3-8-16,-1-6 15,-5-2-15,-4-13 16,2-5-16,-2-3 0,-5-7 16,-1-5-1,-5-6-15,-2-6 0,-1-6 16,-6-6-16,-6-5 16</inkml:trace>
  <inkml:trace contextRef="#ctx0" brushRef="#br2" timeOffset="236726.6186">17143 14543 0,'0'0'16,"0"0"-16,0 0 15,0 0-15,0 0 16,0 0-16,0 0 0,0 0 16,0 0-16,0 0 15,0 0-15,22-3 16,20-12 0,18-5-16,-16-1 0,-14 0 15,-7 3-15,1-6 0,-3 1 16,0 2-16</inkml:trace>
  <inkml:trace contextRef="#ctx0" brushRef="#br2" timeOffset="237127.3256">17388 13489 0,'0'0'16,"0"0"-16,0 0 0,0 0 16,0 0-16,17 17 15,11 13 1,7 9-16,0-1 0,-2 6 15,4 4-15,-2 5 16,0 4-16,-2 4 16,-1 8-16,-1 5 15,-2 0-15,-2-1 16,-1-1-16,-3-1 0,-2-3 16,-3-5-1,-4-5-15,-14-58 16,17 54-16,-17-54 15,0 0-15,0 0 0,0 50 16</inkml:trace>
  <inkml:trace contextRef="#ctx0" brushRef="#br2" timeOffset="237827.6201">17462 13654 0,'0'0'0,"0"0"16,0 0-16,0-17 15,0-16-15,0-11 16,0 9-16,0 1 15,0 8-15,0 2 16,6 4-16,0 1 16,9 8-16,2-1 15,7 4-15,0 5 16,1-1-16,-2 8 0,3 1 16,1 7-16,-1 0 15,4 3-15,0 5 16,-3 4-16,-3 5 15,-4 4-15,-5 3 16,-4 6-16,-5 5 16,-6 0-16,-6 3 0,-5 12 15,-4-2-15,1-4 16,-7-5-16,21-51 16,0 0-16,-20 47 15,20-47-15,0 0 16,0 0-16,-21 44 15,21-44-15,0 0 16,-7 30-16,7-30 16,7 21-16,10-10 0,9-8 15,-26-3-15,36 0 16,3 0-16,4 3 16,-43-3-16,49 2 15,-2 5-15,0 2 16,-2 6-16,-3 3 15,-4 0-15,-38-18 16,41 23-16,-41-23 16,39 27-16,-39-27 15,0 0-15,39 32 0,-39-32 16,0 0-16,0 0 16,35 36-16,-18-12 15</inkml:trace>
  <inkml:trace contextRef="#ctx0" brushRef="#br2" timeOffset="238243.5435">18185 13406 0,'0'0'0,"0"0"15,0 0-15,0 0 16,0 0-16,0 0 16,0 0-16,0 0 15,18 21-15,3 11 16,9 9-16,-3 7 15,-1 5-15,0-3 0,4 7 16,-2-4-16,-2 7 16,4-2-16,-1 4 15,-2 1-15,0-3 16,0-2-16,-4-4 31,1 2-31,-24-56 0,24 50 0,-24-50 16,0 0-16,23 54 15,-23-54-15,6 47 16</inkml:trace>
  <inkml:trace contextRef="#ctx0" brushRef="#br2" timeOffset="238564.6797">18468 14344 0,'0'0'0,"0"0"0,0 0 16,0 0-16,0 0 16,0 0-16,0 0 15,23-3-15,18-11 16,14-7-16,-14-6 15,-9 7-15,-5 2 16,-4-3-16,1 1 16,-3-8-16,-21 28 0,0 0 15,18-29-15,-6-3 16,-9 1-16</inkml:trace>
  <inkml:trace contextRef="#ctx0" brushRef="#br2" timeOffset="238805.8403">18109 13560 0,'0'0'15,"0"0"-15,0 0 16,24-12-16,11-14 16,11-5-16,3 2 0,-1-1 15,-5 4-15,-43 26 16,42-21-16,-3 4 16</inkml:trace>
  <inkml:trace contextRef="#ctx0" brushRef="#br2" timeOffset="240031.7139">19039 14238 0,'0'0'0,"0"0"15,0 0-15,0 0 16,0 0-16,0 0 15,0 0-15,0 0 16,0 0-16,0 0 16,0 0-16,-12-18 15,-9-15-15,-5-11 0,3-6 16,2-3-16,3-7 16,1-2-16,2-3 15,-1 3 1,4-4-16,1 5 0,-1-5 15,0 4-15,3 3 16,9 59-16,-8-65 16,8 65-16,-10-62 15,10 62-15,0 0 16,-8-63-16,8 63 0,0 0 16,0 0-1,-3-53-15,3 53 0,3-38 16,8 22-16,1 14 15,5 11-15,2 5 16,1 10-16,4 5 16,3 7-16,2 9 0,4 8 15,2 6-15,2 0 16,-2 1-16,1-1 16,-1 0-16,-3-3 15,-1 4-15,-2-4 16,-2-6-16,-1 1 15,-6-7-15,-4-8 16,-2-4-16,-5-5 0,0-7 16,-5-8-16,-4-3 15</inkml:trace>
  <inkml:trace contextRef="#ctx0" brushRef="#br2" timeOffset="240303.5613">18936 13797 0,'0'0'16,"0"0"-16,0 0 0,0 0 15,0 0-15,0 0 16,0 0-16,27 0 16,16-9-16,20-3 15,-18 4-15,-7 1 16,-6 1-16,-4-5 16</inkml:trace>
  <inkml:trace contextRef="#ctx0" brushRef="#br2" timeOffset="240666.6005">19641 13939 0,'0'0'0,"0"0"16,0 0-16,0 0 16,0 0-16,0 0 15,0 0-15,0 0 16</inkml:trace>
  <inkml:trace contextRef="#ctx0" brushRef="#br2" timeOffset="248304.586">17901 11522 0,'0'0'0,"0"0"15,0 0-15,10-12 16,7-15-16,4-5 16,-4 6-16,-2 2 0,0 3 15,0-2-15,-1-1 16,4-3-16,-1-3 15,-17 30-15,22-32 16,-22 32-16,21-36 16,-21 36-16,0 0 15,20-38-15,-20 38 16,0 0-16,0 0 0,18-35 16,-18 35-1,0 0-15,0 0 0,15-30 16,-15 30-16,15-15 15,-15 15-15,11-3 16,-11 3-16,10 15 16,-2 8-16,-2 10 15,-3 2-15,0 3 16,-1 1-16,-2 3 0,4 0 16,-4 0-16,3-2 15,-3-1-15,0-4 16,3 1-16,-3-6 15,4-4-15,-1-2 16,-3-3-16,3-7 16,-3-2-16,2-6 0,-2-9 15,0 0-15,0-3 16</inkml:trace>
  <inkml:trace contextRef="#ctx0" brushRef="#br2" timeOffset="249012.2976">18281 10539 0,'0'0'0,"0"0"16,0 0-16,0 0 15,0 0-15,-18 0 16,-21 0-16,-14 7 16,2-2-16,7 12 15,8 7-15,7 6 16,2-3-16,-2 8 15,-4 6-15,-3 13 16,4 2-16,-1 6 0,4 1 16,5 5-16,0 3 15,2 3-15,5 0 16,6-3-16,4 3 16,4-2-16,6-4 15,9-4-15,6-7 16,6-5-16,9-7 15,-1-9-15,3-12 16,-35-24-16,42 18 0,9-4 16,11-8-16,-3-10 15,-5-4-15,-1-4 16,-6-5-16,1-7 16,-4 1-16,1-8 15,0-1-15,-3-6 16,-2-4-1,-2-6-15,1 1 0,-6-6 0,3-4 16,-6-4-16,-5-8 16,-7 1-16,-3-5 15,-6 1-15,-9 1 16,-6 3-16,-9 3 16,-9-1-16,-8 8 15,-6-2-15,-3 7 16,-8 5-16,-1 7 0,-5 5 15,-5 7-15,-2 5 16,-8 13-16,0 4 16</inkml:trace>
  <inkml:trace contextRef="#ctx0" brushRef="#br2" timeOffset="251920.5975">21331 13722 0,'0'0'0,"0"0"16,0 0-16,0 0 16,0 0-16,0 0 15,0 0-15,0 0 16,0 0-16,0 22 16,0 10-16,0 15 15,0-8-15,6-1 16,-2 1-16,1 2 15,1 4-15,-3 5 16,-3-50-16,4 53 0,-1 6 16,2 1-16,-2-4 15,0 0-15,0-2 16,3-1-16,-1-5 16,2-8-1,-7-40-15,0 39 0,0-39 0,0 0 16,0 0-1,0 43-15,0-43 0,0 0 16,0 0-16,3 32 16,-3-32-16,0 23 15,0-23-15,5 3 16,4-21-16</inkml:trace>
  <inkml:trace contextRef="#ctx0" brushRef="#br2" timeOffset="253523.6209">21421 13764 0,'0'0'0,"0"0"16,0 0-16,0 0 15,28 0-15,25 0 16,26 0-16,-9 0 16,1 7-16,-2-5 15,2 4-15,5 0 0,0-6 16,-3 0-16,2-6 16,-2-9-1,7 1-15,3 1 0,0 1 16,-2 3-16,-8-2 15,8 2-15,-2-3 16,8 0-16,-4 4 16,-3-5-16,2 5 15,-82 8-15,87-9 0,-1 3 16,-4-3-16,-7 0 16,-10 3-16,-65 6 15,65-8-15,-65 8 16,0 0-16,72-9 15,-72 9-15,0 0 16,0 0-16,74-12 0,-74 12 16,74-6-16,-74 6 15,0 0-15,0 0 16,62-6-16,-62 6 16,0 0-16,0 0 15,48-6-15,-48 6 16,0 0-16,0 0 15,25-3-15,-25 3 16,0 0-16,13 9 0,-13-9 16,5 17-16,-5-17 15,4 30-15,-8 6 16,1 2-16,-5 6 16,8-44-16,-7 45 15,-4 8-15,-1 10 16,0-5-16,3 2 15,9-60-15,-8 62 16,2 6-16,2 0 0,4-3 16,4 1-16,-1-11 15,3 2 1,-1-4-16,1-2 0,3-1 16,-9-50-16,9 48 15,-9-48-15,12 41 16,-12-41-16,12 45 15,-12-45-15,0 0 0,0 0 16,11 41-16,-11-41 16,0 0-16,0 0 15,7 38-15,-7-38 16,-4 27-16,-10-9 16,-4-12-16,18-6 15,-27 3-15,-5-6 16,-6-3-16,38 6 15,-49-9-15,0-6 16,-17 0-16,-2 1 0,68 14 16,-74-16-16,-4 5 15,-1-1-15,-2 0 16,5 3-16,76 9 16,-84-6-16,2 1 15,2 1-15,0 2 0,5 2 16,1-3-16,4 3 15,-2 0-15,4-3 16,-1 3-16,2-4 16,-2 2-16,4-4 15,4 0-15,-2 0 16,1 3-16,0 3 16,62 0-16,-63-6 15,63 6-15,-66-2 0,66 2 16,-71-3-16,71 3 15,0 0-15,-73-4 16,8 1-16,65 3 16,0 0-16,0 0 15,-63 0-15,63 0 16,0 0-16,0 0 0,-50-3 16,50 3-16,0 0 15,0 0-15,-35 0 16,35 0-16,0 0 15,-20 0-15,20 0 16,-5 0-16,14-6 16,9-5-16,6-4 15</inkml:trace>
  <inkml:trace contextRef="#ctx0" brushRef="#br2" timeOffset="254347.5241">24277 14247 0,'0'0'0,"0"0"16,0 0-16,0 0 15,0 0-15,0 0 16,0 0-16,0 0 16,0 0-16,0 0 15,6 18-15,-2 11 16,3 13-16,-2-7 15,-5 1-15,3 0 16,-3 2-16,-3-3 16,0 7-16,1-4 0,-1 2 15,3-8-15,0 6 16,3 3-16,-1 1 16,-2-42-16,6 44 15,-6-44-15,9 48 16,-9-48-16,0 0 15,12 47-15,-12-47 16,0 0-16,0 0 0,9 44 16,-9-44-16,5 26 15,-5-26-15,0 7 16,0-19-16,-3-12 16,-5-6-16,2-1 15,-3-11-15,0-6 16</inkml:trace>
  <inkml:trace contextRef="#ctx0" brushRef="#br2" timeOffset="254747.9698">24294 14037 0,'0'0'0,"0"0"16,0 0-16,0 0 15,0 0-15,0 0 16,0 0-16,0 0 0,0 0 16,0 0-16,19 0 15,15 0-15,12 0 16,-10 6-16,0-1 16,-4 11-16,-2 4 15,-6 1-15,-4 2 16,1-3-16,-1 8 0,-20-28 15,22 32-15,-22-32 16,21 36-16,-6 2 16,-15-38-16,11 42 15,-7-9-15,-4-33 16,-13 32-16,13-32 16,-21 27-16,-11-6 15,-7-10-15,1-2 0,-7-9 16,0-3-16,-2-8 15,0-5-15</inkml:trace>
  <inkml:trace contextRef="#ctx0" brushRef="#br2" timeOffset="257362.6789">26013 10168 0,'0'0'0,"0"0"16,0 0-16,0 0 15,0 0-15,0 0 16,0 0-16,0 0 16,0 0-16,0 0 15,0 0 1,0 0-16,0 0 0,0 0 15,-18-3-15,-20-5 0,-22-7 16,1 6-16,2 0 16,3 3-16,2 0 15,-4 4-15,-7 2 16,1 2-16,-1 1 16,-2 6-16,3 0 15,2 6-15,4 2 16,6 5-16,50-22 0,-42 30 15,42-30-15,-32 41 16,11 9-16,15 0 16,12 0-16,15-5 15,2-6-15,8-7 16,7 1-16,18 2 16,13-2-16,4-3 15,7-7-15,4-5 16,1-6-16,1-3 15,1-7-15,-2-2 0,-2-6 16,-3-5-16,-6-4 16,-8-5-16,-14-7 15,-6-6-15,-14-3 16,-17 1-16,-12-7 16,-12-5-16,-12 0 15,-24-16-15,-11 4 16,-20 6-16,-16 2 15,-43-2-15,-22 3 0</inkml:trace>
  <inkml:trace contextRef="#ctx0" brushRef="#br2" timeOffset="259457.435">19902 14353 0,'0'0'0,"0"0"16,0 0-16,0 0 15,0 0-15,0 0 0,18 6 16,15-2-1,10 1-15,-2 1 0,-12-6 16,-6 0-16,-2-3 16,3-5-16,-2-2 15,-1 1-15,1 4 16,-5-10-16,-4-3 16,-2-2-16,-1 4 15,-5 2-15,-2-1 0,0-3 16,-6 0-1,0 0-15,-2-3 0,-5 3 16,-1 0-16,-4 2 16,-3 4-16,-6-3 15,3 6-15,-6 0 16,4 4-16,-6-2 16,5 4-16,-1 3 15,1 3-15,4 6 0,-1-3 16,7 0-16,-1 0 15,6 0-15,1-3 16,-2 0-16,5-1 16,2-2-16,0 0 15,3-2-15,0-4 16,0-6-16,3-2 0,-3-2 16,3-4-16,-3-1 15,0-6-15,0 27 16,0-30-16,-3-5 15,3 35-15,-6-42 16,6 42-16,-10-41 16,10 41-16,-8-44 15,8 44-15,0 0 16,0 0-16,-13-38 0,13 38 16,-2-36-16,4 12 15,-2 24-15,16-18 16,-16 18-16,21-8 15,8 5-15,-29 3 16,35 3-16,6-1 16,-41-2-16,43 9 15,1-4-15,-44-5 0,48 7 16,-48-7-16,0 0 16,0 0-16,43 3 15,0 0-15</inkml:trace>
  <inkml:trace contextRef="#ctx0" brushRef="#br2" timeOffset="259983.7316">20480 13903 0,'0'0'0,"0"0"0,0 0 16,0 0-16,0 0 16,0 0-16,0 24 15,-6 15-15,1 14 16,2-6-16,-1-5 15,1-4-15,6-5 16,7 0-16,-2-4 16,3-2-16,5-4 0,2-2 15,0-9-15,-3-6 16,-1 0-16,1-6 16,0-3-16,-1-6 15,1-3-15,-3-9 16,3 0-16,-6-5 15,-4-3-15,-2-4 16,-6-1-16,-2 0 16,-4-5-16,-6 4 0,1 2 15,-7-2-15,0 4 16,1 5-16,2 2 16,-2 6-16,-5 7 15,4 2-15,4 9 16,-1 3-16,9 6 0,2 5 15</inkml:trace>
  <inkml:trace contextRef="#ctx0" brushRef="#br2" timeOffset="260399.578">20854 13879 0,'0'0'15,"0"0"-15,0 0 16,0 0-16,0 0 16,0 0-16,0 0 0,-3 24 15,-16 18-15,2 9 16,2-4-1,6-6-15,6-6 0,1 1 16,7 3-16,-5-39 16,9 35-16,-9-35 15,18 39-15,-18-39 16,33 32-16,-33-32 16,36 24-16,2-12 0,-38-12 15,33-6-15,-1-12 16,-8-5-16,-3-10 15,-15-3-15,-6-5 16,-14-4-16,-14-2 16,-25-6-16,-15 5 15</inkml:trace>
  <inkml:trace contextRef="#ctx0" brushRef="#br2" timeOffset="264171.9037">17901 12067 0,'0'0'0,"0"0"0,0 0 15,0 0-15,0 0 16,0 0-16,0 0 16,0 0-16,21 0 15,14 0-15,10 0 16,-10 6-16,-7 0 15,-8 6-15,-2 0 16,-4 6-16,-8-1 16,-2-2-16,-4-1 15,-4 1-15,-7 4 16,-4-2-16,-6 4 16,2 2-16,-3-2 0,1 0 15,-3 0-15,0 0 16,4-5-16,2 4 15,7-4-15,-2 6 16,4-5-16,6-1 0,3 1 16,0-17-16,9 18 15,-9-18-15,18 17 16,-18-17-16,33 15 16,-33-15-16,41 12 15,6-3-15,-47-9 16,51 3-16,-51-3 15,59-9-15,-3-6 16,-8-8-16</inkml:trace>
  <inkml:trace contextRef="#ctx0" brushRef="#br2" timeOffset="264673.9294">18192 11925 0,'0'0'0,"0"0"16,0 0-16,0 0 15,0 0-15,0 0 16,0 0-16,0 0 15,-21 5-15,-27 2 0,-15 10 16,11 8 0,10 4-16,-2 3 0,2 7 15,0 3-15,2 8 16,4 6-16,3 3 16,6 1-16,6-2 15,10 5-15,11-3 0,9-5 16,9-1-16,11-7 15,13-2-15,5-11 16,9-3-16,4-14 16,2-5-16,0-6 15,-2-12-15,-1-6 16,-2-8-16,-7-10 16,-3-5-16,-6-7 15,-1-5-15,-40 47 16,26-59-16,-9-7 0,-14-10 15,-14-2-15,-21 1 16,-23 7-16,-25 9 16,-44 11-16</inkml:trace>
  <inkml:trace contextRef="#ctx0" brushRef="#br3" timeOffset="272475.0463">22591 12221 0,'0'0'0,"0"0"16,0 0-16,0 0 15,0 0-15,0 0 16,0 0-16,0 0 15,0 0-15,0 0 0,0 0 16,0 0-16,0-3 16,0-11-16,0-1 15,0-1-15,0 5 16,-9-2-16,-2 2 16,-2 2-16,-1 3 0,-4-3 15,-8 6-15,-4-5 16,-3 2-16,-6 0 15,-5 0-15,44 6 16,-51-6-16,-19-3 16,-1 6-16,2 0 15,1 3-15,2 3 0,2 0 16,2 3 0,-4 3-16,4 0 15,-1 2-15,2 1 0,-1 3 16,-1 0-16,1 3 15,-4-1-15,1 2 16,0 1-16,2 3 16,7 2-16,1-5 15,3 3-15,5 1 16,9 2-16,38-26 0,-33 22 16,33-22-1,-27 30-15,27-30 16,-15 36-16,7 5 0,13 0 15,7 0-15,9-2 16,6 0-16,9-1 16,13 3-16,7-2 15,1-4-15,8-2 16,-2-3-16,8 0 16,0-4-16,6-2 0,0 2 15,0-5-15,3 0 16,1-7-16,1-2 15,4-3-15,-6-6 16,6-3-16,-6-6 16,4-2-16,-5-8 15,-1-4-15,-5-1 0,-4-3 16,-4-2-16,-9-6 16,-2-4-16,-4-6 15,-9 2-15,-2-3 16,-9-4-16,-9 3 15,-10-1-15,-8 1 16,-3-4-16,-3 4 16,-8-3-16,-3 2 0,-10-2 15,-10-3-15,-8 8 16,-4 4-16,-10 5 16,-7 6-16,-2 10 15,-7 7-15,-4 10 16,1 6-16,7 4 15</inkml:trace>
  <inkml:trace contextRef="#ctx0" brushRef="#br3" timeOffset="273299.3794">21826 14294 0,'0'0'0,"0"0"16,0 0-16,0 0 0,0 0 15,0 0-15,0 0 16,0 0 0,15-12-16,6-8 0,6-6 15,-7 5-15,7-3 16,-4-1-16,7 2 16,0-4-16,0 1 0,-1-4 15,-29 30-15,30-26 16,-30 26-16,0 0 15,0 0-15,29-30 16,-29 30-16,0 0 16,0 0-16,31-21 15,-31 21-15,0 0 16,24-8-16,-24 8 16,17 8-16,-5 10 15,-6 9-15,-3 2 0,-3 1 16,0-3-16,0-1 15,0 3-15,5-4 16,4-1-16,-9-24 16,15 20-16,-15-20 15,0 0-15,17 15 16,7-9-16</inkml:trace>
  <inkml:trace contextRef="#ctx0" brushRef="#br3" timeOffset="273834.2586">22484 13986 0,'0'0'15,"0"0"-15,0 0 16,0 0-16,0 0 16,-3 24-16,-6 14 15,-6 16-15,10-8 0,-1-7 16,6-3-16,6-3 16,-1-3-16,4-7 15,0-2-15,7-4 16,-4-1-16,5-5 15,1-8-15,-1 0 16,-1-6-16,-5-3 16,1-6-16,0-6 15,2-2-15,-2-1 16,-3-3-16,-3-2 0,-6-4 16,2 1-16,-2 2 15,-5-3-15,-4 4 16,-2-2-16,-4 5 15,-3 6-15,-2-2 16,-1 8-16,1-1 16,-1 10-16,0-1 15,5 8-15,4 4 0,9 3 16,3-1-16,3 5 16,0 2-16,4 2 15</inkml:trace>
  <inkml:trace contextRef="#ctx0" brushRef="#br3" timeOffset="274270.0512">22887 14021 0,'0'0'16,"0"0"-1,0 0 1,0 0-16,0 0 0,0 0 0,0 0 16,-11 25-16,-10 4 15,0 10-15,10-7 0,1 1 16,5-4-16,5 1 16,2-6-16,8 0 15,1-4-15,5-5 16,1-6-16,4-3 15,2-9-15,4-3 16,-4-3-16,2-9 16,-4-3-16,-7-2 15,-2-4-15,-3 0 0,-3-3 16,-6 4-16,-6-4 16,-3 4-1,-3 0 1,-5 2-16,-4 9 0,-7 3 15,8 9-15,-1 3 16,10 3-16,1 0 16,10 6-16,3 6 0</inkml:trace>
  <inkml:trace contextRef="#ctx0" brushRef="#br3" timeOffset="274636.6718">23282 14057 0,'0'0'0,"0"0"15,0 0-15,0 0 16,0 0-16,0 0 16,0 0-16,0 23 15,-6 19-15,0 18 16,6-10-16,3-12 15,3-2-15,2-9 0,8-7 16,4 1-16,4-6 16,3-6-16,-6-4 15,2-1-15,3-8 16,2-4-16,-1-4 16,-1-8-16,-2-2 15,-7-7-15,-4-1 0,-8-5 16,-10 0-16,-8-5 15,-13 5-15,-15 0 16,-25-1-16,-14 4 16</inkml:trace>
  <inkml:trace contextRef="#ctx0" brushRef="#br4" timeOffset="283242.6831">4330 9085 0,'0'0'0,"0"0"16,0 0-16,0 0 15,0 0-15,0 0 16,0 0-16,0 0 15,0 0-15,0 0 16,0 0-16,0 0 16,0 0-16,0 0 15,0 0-15,0 0 16,0 0-16,0 0 0,0 0 16,0 0-16,0 0 15,0 0-15,0 0 16,0 0-16,0 0 15,0 0-15,0 0 16,0 0-16,0 0 16,0 0-16,0 0 15,0 0-15,0 0 0,0 0 16,0 0-16,11 7 16,13 4-16,12 7 15,-7-1-15,0 1 16,-1 5-1,-5 1-15,-3 3 0,1-1 16,-3 4-16,2 0 16,-20-30-16,21 33 15,3 2-15,3 0 0,-3 1 16,2-3-16,1 3 16,-27-36-16,32 32 15,-32-32-15,37 38 16,10 4-16,0 0 15,-47-42-15,45 34 16,-45-34-16,47 33 16,4 0-16,-51-33 15,46 29-15,-46-29 0,46 27 16,-46-27 0,47 21-16,-47-21 0,0 0 15,0 0-15,44 18 16,-44-18-16,0 0 15,0 0-15,33 8 16,-33-8-16,0 0 16,0 0-16,24 6 15,-24-6-15,0 0 16,15 0-16,-15 0 0,3-9 16,-3 9-16,-6-11 15,6 11-15,-12-18 16,12 18-16,-19-21 15,19 21-15,-23-23 16,23 23-16,-27-27 16,27 27-16,-32-33 15,32 33-15,-33-33 16,33 33-16,0 0 0,-33-29 16,33 29-16,0 0 15,0 0-15,-30-30 16,30 30-1,0 0 1,0 0-16,-26-23 0,26 23 16,-15-15-16,13 12 0,2 3 15,8 6 1,-8-6-16,15 12 0,-15-12 16,23 20-16,-23-20 15,31 28-15,-31-28 16,35 29-16,-35-29 15,36 33-15,-36-33 16,38 35-16,-38-35 16,0 0-16,44 38 0,-44-38 15,0 0 1,0 0-16,43 32 0,-43-32 16,0 0-16,0 0 15,32 30-15,-32-30 16,0 0-16,20 18 15,-20-18-15,0 0 16,3 15-16,-3-15 16,-11 11-16,-10-1 0,-5-2 15,26-8-15,-34 12 16,-4 1-16,38-13 16,-41 12-16,41-12 15,-41 11-15,41-11 16,-46 15-16,46-15 15,-41 15-15</inkml:trace>
  <inkml:trace contextRef="#ctx0" brushRef="#br4" timeOffset="284118.0262">5541 9343 0,'0'0'0,"0"0"16,0 0-16,0 0 15,0 0-15,0 0 16,0 0-16,0 23 16,0 12-16,0 19 15,6-10-15,-3-3 0,3 4 16,0-2-16,-6 0 15,3 1-15,-3-44 16,3 54-16,3 2 16,2 0-16,2-11 15,-2-3-15,-8-42 16,6 35-16,-6-35 16,0 0-16,4 41 0,-4-41 15,0 0-15,0 0 16,3 42-16,-3-42 15,-3 29-15,3-16 16</inkml:trace>
  <inkml:trace contextRef="#ctx0" brushRef="#br4" timeOffset="284785.1676">5307 9295 0,'0'0'15,"0"0"-15,0 0 16,0 0-16,0 0 16,0 0-16,0 0 15,0 0-15,30 0 16,20 0-16,22 0 0,-13 0 16,-6 6-16,-5 0 15,-7 6-15,-3 0 16,-38-12-16,41 14 15,-41-14-15,49 24 16,-5 0-16,-8 5 16,-36-29-16,32 27 15,-32-27-15,26 33 16,-1 6-16,-4 2 0,-10 0 16,-11-41-16,6 44 15,-6-44-15,4 50 16,-8 10-16,-5-4 15,-8-6-15,17-50 16,-24 45-16,-3-1 16,-6-6-16,1-4 0,32-34 15,-32 23-15,32-23 16,-38 24-16,38-24 16,-49 21-16,49-21 15,0 0-15,-56 23 16,56-23-16,0 0 15,-53 21-15,53-21 16,0 0-16,-48 15 16,48-15-16,-35 6 15,35-6-15,-21-6 16</inkml:trace>
  <inkml:trace contextRef="#ctx0" brushRef="#br4" timeOffset="285311.609">6188 9724 0,'0'0'15,"0"0"-15,0 0 16,0 0-16,0 0 15,0 0-15,0 16 16,-6 4-16,0 10 0,3-7 16,0-5-16,0 0 15,3 2-15,0 1 16,0 0-16,0 3 16,0-1-16,3 1 15,6 0-15,3-4 16,-4-2-16,-2-6 15,1 3-15,-2-3 0,-2-3 16,0-1 0,0-4-16,-3-1 0,0-6 15,0-7-15,-6-1 16,-2-4-16</inkml:trace>
  <inkml:trace contextRef="#ctx0" brushRef="#br4" timeOffset="285483.2711">6090 9639 0,'0'0'15,"0"0"-15,0 0 16,0 0-16,0 0 16,0 0-16,0 0 15,0 0-15,0 0 16,25 0-16,-11-6 15,-28 1-15</inkml:trace>
  <inkml:trace contextRef="#ctx0" brushRef="#br4" timeOffset="286646.5513">6286 9775 0,'0'0'0,"0"0"15,0 0 1,0 0-16,6 20 0,-4 13 15,5 14-15,-1-11 16,-3-4-16,5-1 16,1-8-16,0 1 15,3-3-15,-1-7 16,1-5-16,-3 0 16,-3 0-16,-3 0 0,0-7 15,0 4-15,0-2 16,0-4-16,0 0 15,-3-7-15,3 2 16,0-7-16,-3 0 16,2-6-16,-2 1 15,0-1-15,3-3 16,-3 1-16,3-5 16,7 2-16,-1-4 15,3 3-15,0 1 16,-1-1-16,2 3 0,-2 1 15,6 2-15,-1 4 16,-2-1-16,1 5 16,-1 1-16,2 6 15,-1 0-15,-3 0 16,2 3-16,2 0 16,1 0-16,-5 3 15,2 3-15,-1 1 0,-13-7 16,11 5-16,-11-5 15,0 0-15,0 0 16,21 7-16,-21-7 16,31 5-16,-31-5 15,35 4-15,-35-4 16,0 0-16,35 0 16,-35 0-16,0 0 15,0 0-15,32-6 0,-32 6 16,27-10-16,-15-5 15,-12 15-15,0 0 16,-6-8-16,6 8 16,-21-9-16,-11 9 15,-1 6-15,-2-1 16,7 7-16,5 7 0,5-2 16,3 4-16,7-1 15,5 4-15,3 3 16,0-27-16,5 29 15,8-2-15,7 0 16,-20-27-16,0 0 16,32 27-16,4-10 15,-36-17-15,45 15 16,-45-15-16,44 6 0,-44-6 16,46-6-1,-46 6-15,43-12 0,-43 12 16,45-20-16,-45 20 15,0 0-15,44-27 16,-44 27-16,0 0 16,0 0-16,49-39 15,-49 39-15,32-35 16,-32 35-16,0 0 0,11-27 16,-11 27-16,3-21 15,-3 21-15,-8-12 16,8 12-16,-19 0 15,-3 10-15,22-10 16,-22 17-16,4 7 16,18-24-16,-9 26 15,12 4-15,5-1 16,-8-29-16,22 31 16,8-2-16,-30-29 0,35 24 15,3-6-15,-38-18 16,48 11-16,-48-11 15,45 3-15,2-6 16,-6-8-16</inkml:trace>
  <inkml:trace contextRef="#ctx0" brushRef="#br4" timeOffset="287187.5034">7584 9749 0,'0'0'0,"0"0"16,0 0-16,0 0 16,0 0-16,0 0 0,-15 0 15,-14 0-15,-7 8 16,4 4-16,5 9 16,9 0-16,4-1 15,3-2-15,3 2 16,5 1-16,0 0 15,6 0-15,6-1 16,4 2-16,4-2 16,4-2-16,3-1 0,2-4 15,4-5-15,-2-2 16,3-6-16,-4-3 16,-1 0-16,-2-8 15,-3-2-15,-4-1 16,-2-4-16,-3 0 15,0-3-15,-5-2 16,-1 2-16,-1 0 0,-2 4 16,0-1-16,-3 6 15,3 3-15,-3 3 16,3 1-16,-3 5 16,6 2-16,3 4 15,-3 8-15,2 2 16,2 4-16,1 4 15,-2 3-15,3-1 16,-12-26-16,9 30 0,-9-30 16,5 36-16,-5-36 15,0 0-15,0 0 16,3 32-16,-3-5 16,-8-13-16</inkml:trace>
  <inkml:trace contextRef="#ctx0" brushRef="#br4" timeOffset="287409.5244">7757 9618 0,'0'0'0,"0"0"15,0 0-15,0 0 16,0 0-16,0 0 0,0 0 15,0 0-15,0 0 16,0 0-16,0 0 16,0 0-16,0 0 15,0 0-15</inkml:trace>
  <inkml:trace contextRef="#ctx0" brushRef="#br4" timeOffset="287747.6065">7880 9769 0,'0'0'15,"0"6"-15,0 0 16,0 8-16,0 8 0,6 1 15,0 4 1,10-1-16,-2 0 0,-1 1 16,1 1-1,4-8-15,-1 1 0,1-3 16,2-1-16,1 1 16,0-6-16,1 0 15,-22-12-15,23 8 16,-2-4-16,0-8 0,-4-2 15,1-5-15,-7-4 16,2-6-16,-8 0 16,-5-5-16,-5 0 15,-11-8-15,2 7 16,-10 1-16,-2 2 16,-1 6-16,-2 1 15,1 6-15,4 5 0,4 6 16,5 0-1,6 2-15,1-2 0</inkml:trace>
  <inkml:trace contextRef="#ctx0" brushRef="#br4" timeOffset="288177.9607">8372 9757 0,'0'0'0,"0"0"16,0 0-16,0 0 16,0 0-16,0 0 15,0 27-15,6 20 16,-3 15-16,3-9 16,4-2-16,-4-12 15,5-1-15,-1-8 0,-2-10 16,-2-5-16,-3-6 15,0-6-15,3-8 16,0-8-16,-3-2 16,-3-3-16,3-4 15,0-6-15,3-1 16,-1-4-16,8 3 16,1 1-16,7 2 15,-1 3-15,5 7 0,1 1 16,1 8-16,0 8 15,-4 6 1,-3 6-16,1 6 16,1 5-16,-22-23 0,14 33 15,-5 0-15,-9-33 16,3 38-16,-6-2 0</inkml:trace>
  <inkml:trace contextRef="#ctx0" brushRef="#br4" timeOffset="288411.8191">8409 9568 0,'0'0'0,"0"0"0,0 0 15,21-12-15,14-9 16,9-6-16,-3 1 16,-13 2-16</inkml:trace>
  <inkml:trace contextRef="#ctx0" brushRef="#br4" timeOffset="288572.5303">9182 9923 0,'0'0'0,"0"0"0,0 0 16,0 0-16,0 0 15</inkml:trace>
  <inkml:trace contextRef="#ctx0" brushRef="#br4" timeOffset="290921.7708">22063 14377 0,'0'0'16,"0"0"-16,0 0 15,0 0-15,0 0 0,0 0 16,7 24-1,-1 18-15,5 13 16,-3-5-16,-1-5 0,-4-2 16,-9 0-16,-6 2 15,-8-1-15,20-44 16,-27 45-16,27-45 16,-39 38-16,0-2 15,39-36-15,-49 32 16,-5-8-16,-6-9 0,1-7 15,0-2 1,2-3-16,57-3 0,-62 3 16,-3-3-16,65 0 15,-68 6-15,3 3 16,0 6-16,9 3 16,8 4-16,3 6 0,7 5 15,38-33-15,-36 38 16,4 3-16,32-41 15,0 0-15,-30 44 16,30-44-16,0 0 16,0 0-16,-21 36 15,9-18-15,12-18 16,-6 0-16</inkml:trace>
  <inkml:trace contextRef="#ctx0" brushRef="#br4" timeOffset="291219.1106">20854 15112 0,'0'0'16,"0"0"-16,0 0 15,0 0-15,0 0 16,0 0-16,0 0 16,0 24-16,0 14 0,0 9 15,6-9-15,-3-5 16,3-6-16,0-3 15,-6-6-15,3-7 16,0-2-16,8-3 16,4-3-16,3 0 15,0-3-15,3-6 16,1 0-16,13-6 16,0 1-16,0-2 0,0-1 15,-2 2-15,-6 0 16,-8-3-16</inkml:trace>
  <inkml:trace contextRef="#ctx0" brushRef="#br4" timeOffset="291853.0437">20051 15500 0,'0'0'16,"0"0"-16,0 0 15,0 0-15,0 0 16,0 0-16,0 0 15,0 0-15,0 0 16,15 26-16,-1 10 0,4 14 16,-3-3-1,0-8-15,-4-1 0,4 4 16,-3-4-16,-12-38 16,0 0-16,0 0 15,14 36-15,-14-36 16,19 29-16,2-8 15,2-16-15,-2-10 0,0-7 16,-4-9 0,1-5-16,-4-10 0,2-5 15,-1-3-15,-6-4 16,3 1-16,-4 0 16,-2 3-16,4 2 15,-5 6-15,1 7 16,3 5-16</inkml:trace>
  <inkml:trace contextRef="#ctx0" brushRef="#br4" timeOffset="292414.9901">20741 15709 0,'0'0'0,"0"0"0,0 0 16,0 0-16,0 0 16,0 0-16,0 0 15,-12-3-15,-8-5 16,-17-7-16,11 9 16,-7 3-16,7 6 15,0 6-15,2-1 0,2 7 16,8 3-16,2 10 15,9-2-15,3-2 16,0-3-16,5-4 16,2-3-16,5 5 15,0-8-15,3-1 16,2-10-16,1 0 16,3-7-16,-1-4 15,-2-4-15,1-6 0,-5 0 16,-6-2-16,2-4 15,-6 0-15,-1 7 16,-3 1-16,0 4 16,0 7-16,-3 2 15,3 6-15,-4 9 16,4 6-16,4 6 16,-1 6-16,2 2 15,4 4-15,3-1 0,0 1 16,6-4-16,2 0 15,-2-5-15,3-6 16,-1-6-16,1-9 16,1-6-16,-5-9 15,-2-6-15,2-9 16</inkml:trace>
  <inkml:trace contextRef="#ctx0" brushRef="#br4" timeOffset="292657.1285">21027 15464 0,'0'0'0,"0"0"16,0 0-16,0 0 16,0 0-16,0 0 15,0 0-15,0 0 16,-3 26-16,-14 22 0,3 23 16,-1-6-16,6 0 15,9-8-15,0 2 16,12-9-16,-12-50 15,18 50-15,-18-50 16,0 0-16,30 39 16,-30-39-16,30 15 15,-1-18-15</inkml:trace>
  <inkml:trace contextRef="#ctx0" brushRef="#br4" timeOffset="293016.153">21076 15716 0,'0'0'16,"0"0"-16,0 0 0,0 0 15,0 0-15,0 0 16,0 26-16,7 25 16,-2 11-16,12-15 15,4-11-15,0-13 16,-1-1-16,2-8 15,-1-2-15,2-3 16,-2-5-16,-6-8 16,2-5-16,-4-6 0,-5-3 15,-5-3-15,-6-3 16,-2-2 0,-8 0-16,2 2 0,-4 0 15,-3 0-15,0 4 16,-2 5-16,5 4 15,-3 5-15,6 8 16,6 2-16,3 4 0,9-2 16</inkml:trace>
  <inkml:trace contextRef="#ctx0" brushRef="#br4" timeOffset="293386.433">21435 15822 0,'0'0'0,"0"0"0,0 0 16,0 0-16,0 0 15,0 0-15,0 0 16,0 24-16,0 11 16,6 10-16,-1-13 15,8-4-15,-5-8 16,-2-8-16,-3-3 15,3-3-15,3-6 16,0-6-16,0-9 0,1-3 16,-2 0-16,1-6 15,-4 1-15,2-6 16,-1-4-16,0 0 16,5-2-16,4 2 15,-1 0-15,2 1 16,5 8-16,-4 3 15,5 7-15,-5 5 16,-2 6-16,-1 3 0</inkml:trace>
  <inkml:trace contextRef="#ctx0" brushRef="#br4" timeOffset="293520.2426">21854 15857 0,'0'0'0,"0"0"15,0 0-15,0 0 0,0 0 16,0 0-16,0 0 16,0 0-16</inkml:trace>
  <inkml:trace contextRef="#ctx0" brushRef="#br4" timeOffset="299282.9739">13140 10444 0,'0'0'0,"0"0"0,0 0 16,0 0-16,0 0 15,0 0-15</inkml:trace>
  <inkml:trace contextRef="#ctx0" brushRef="#br4" timeOffset="302028.535">10570 13160 0,'0'0'0,"0"0"16,0 0-16,0 0 0,0 0 15,0 0-15,0 0 16,0 0-16,0 0 31,0 0-31,0 0 0,0 0 16,0 0-16,0 0 0,0 0 16,0-12-16,0-8 15,0-7-15,-3 9 16,-3 6-16,3 3 15,0 0-15,3 1 16,-3 2-16,-3-4 16,-6 2-16,0-4 0,2 0 15,-1 3-15,0 0 16,-5-3 0,-1 3-16,-1 1 0,-3-1 15,1 0-15,-4-3 16,-3 0-16,27 12 15,-30-11-15,30 11 16,-38-18-16,-7 3 16,45 15-16,-50-18 0,50 18 15,-59-21-15,59 21 16,-65-21 0,65 21-16,-65-14 0,-1 2 15,66 12-15,-66-6 16,66 6-16,-59-3 15,59 3-15,-59 6 16,3 3-16,56-9 16,-50 14-16,2 4 0,48-18 15,-41 24 1,41-24-16,-36 18 0,36-18 16,-35 26-16,35-26 15,-33 30 1,7 6-16,26-36 0,-24 41 15,24-41-15,-14 41 16,3 1-16,11 0 16,0-42-16,6 44 15,7-3-15,4 1 16,4-7-16,3 1 0,-24-36 16,29 36-16,-29-36 15,41 32-15,14 7 16,-2-7-16,-1-2 15,3-7-15,-2-2 16,0-3-16,0-3 16,1-3-16,-1-1 15,-2-1-15,-51-10 16,56 5-16,-56-5 16,64 3-16,6-8 15,-5-1-15,-5-4 0,-8-1 16,-2-7-16,1 0 15,-6-3-15,-10 4 16,-3-5-16,-2 2 16,0-4-16,0-3 15,-4-2-15,-5 0 16,-4-1-16,-4 0 16,-2-3-16,-5 1 0,-3 0 15,-6-1-15,-3 1 16,-8-1-16,-4 3 15,-3 0-15,-6 4 16,-1 2-16,-3 6 16,-5-2-16</inkml:trace>
  <inkml:trace contextRef="#ctx0" brushRef="#br4" timeOffset="311552.9503">15250 12867 0,'0'0'16,"0"0"-16,0 0 0,0 0 15,0 0-15,0 0 16,0 0-16,-3-3 16,-11-15-16,-7-3 15,6 3-15,1 7 16,2 2-16,-3 4 15,4-5-15,-5 4 16,2 0-16,-8-3 0,-2 0 16,1 3-16,-3 0 15,-1 1 1,1-1-16,-5-1 0,1 5 16,30 2-16,-32-3 15,32 3-15,-38 0 16,-4 3-16,42-3 15,-50 9-15,50-9 16,-59 20-16,0 3 16,4 5-16,55-28 0,-40 32 15,40-32-15,-36 39 16,36-39-16,-29 47 16,4 3-16,25-50 15,-15 54-15,9-4 16,3 0-16,9-5 15,-6-45-15,9 39 16,3-1-16,4-3 0,-16-35 16,20 36-16,4 0 15,-24-36-15,29 30 16,4-1-16,2-6 16,-35-23-16,39 22 15,-39-22-15,45 17 16,-45-17-16,43 15 0,8-7 15,-51-8-15,60 10 16,-1-10-16,-59 0 16,63 0-16,-63 0 15,62-10-15,2 2 16,-4-4-16,-10-3 16,-50 15-16,50-15 15,-8-5-15,-42 20 0,36-18 16,-3-2-1,-1-2-15,-2-1 0,-3 2 16,-4 0-16,-2-3 16,0-2-16,-4 2 15,-2-2-15,0 2 16,-3-3-16,-1-2 16,1 2-16,-6-3 15,-3 0-15,-3-2 0,-3 2 16,-3-2-1,-6 3-15,-3-4 0,-5 0 16,-4 3-16,-8-2 16,-9-1-16,-22-5 15,-14-1-15,-10 6 16,-12 4 0</inkml:trace>
  <inkml:trace contextRef="#ctx0" brushRef="#br5" timeOffset="446267.1948">24441 11999 0,'0'0'16,"0"0"-16,0 0 15,0 0-15,15-3 16,9-6-16,6-6 15,-7 9-15,-11 0 16,-4 3-16,-2 3 16,-2-3-16,-4 3 15,-10 6-15,-4 6 0,-13 9 16,-8 3-16,-1 6 16,4-1-16,-7 4 15,-11 11-15,-4 4 16,1 5-16,-4 5 15,7 5-15,0 2 16,6 4-16,2-5 0,0 5 16,7-4-16,0 0 15,8 0-15,0-2 16,27-63-16,-25 58 16,25-58-16,-26 57 15,26-57-15,0 0 16,0 0-16,-23 50 15,23-50-15,-21 39 16,21-39-16,-15 18 0,15-18 16,-14 3-16,14-3 15,0 0-15,0 0 16,-13-6-16,13 6 16,0 0-16,0 0 15,-11-15-15,11 15 16,0 0-16,0 0 15,-12-9-15,12 9 0,-13 0 16,13 0-16,-11 9 16,11-9-16,0 0 15,0 0-15,-12 12 16,12-12-16,-4 12 16,22-4-16,-18-8 15,34 6-15,10-6 0,6-3 16,7-6-1,-1-5-15,-6-4 16,1-9-16,-51 27 0,38-26 16,-23 4-16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49:55.0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21565 8658 0,'0'0'0,"0"0"0,0 0 16,0 0-16,0 0 16,0 0-16,0 0 15,0 0-15,0 0 16,0 0-16,0 0 16,0 0-16,0 0 15,-3-16-15,-14-15 0,-1-8 16,-3 13-1,3 2-15,3-2 0,-2-1 16,2-3-16,3 4 16,-3-1-16,15 27 15,-9-30-15,9 30 16,-8-35-16,8 35 16,-3-42-16,3 42 15,0-44-15,3 2 0,-3 42 16,11-39-16,4 7 15,-15 32-15,0 0 16,23-26-16,-23 26 16,0 0-16,27-19 15,-27 19-15,27-2 16,-27 2 0,19 8-16,-5 10 0,-8 9 15,-6-1-15,-3 5 0,-6 1 16,-2 1-16,-8-1 15,-2 1-15,-2-3 16,-1-4-16,-3 0 16,1 2-16,-4-5 15,6 1-15,4 0 16,-1-7-16,6 1 16,0-6-16,4-1 15,1-2-15,7 0 0,0 0 16,6-3-16,0 0 15,7 0-15,1-3 16,4-3-16,5 0 16,1-6-16,0 0 15,6-6-15,0-6 16,2 1-16,-5-1 16,0-3-16,-1 0 15,4-2-15,-3 2 16,0-3-16,-6 4 0,-1-1 15,-2 0-15,2 3 16,-4 1-16,1 5 16</inkml:trace>
  <inkml:trace contextRef="#ctx0" brushRef="#br0" timeOffset="563.002">21740 8692 0,'0'0'16,"0"0"-16,0 0 15,0 0-15,0 0 16,0 0-16,0 0 16,0 0-16,0 0 0,0 0 15,0 0-15,19-4 16,9-12-16,8-3 16,-18 1-16,-5-3 15,-5 3-15,1 0 16,-3-3-16,0 4 15,0-4-15,0 6 16,-4-2-16,1 2 16,0 3-16,0 3 15,-3 3-15,3 0 16,1 4-16,1 2 0,1 0 16,0 5-16,0 7 15,-4 3-15,8-1 16,1 7-16,1 3 15,0-1-15,1 1 16,2 0-16,-4-1 16,4-1-16,-3-5 0,2 1 15,-1-5-15,-2-5 16,1-8-16,0-6 16,-4-3-16,-2-6 15</inkml:trace>
  <inkml:trace contextRef="#ctx0" brushRef="#br0" timeOffset="754.0517">21897 8110 0,'0'0'0,"0"0"16,0 0-16,0 0 0,0 0 15,0 0-15,0 0 16,0 0-16,0 0 16</inkml:trace>
  <inkml:trace contextRef="#ctx0" brushRef="#br0" timeOffset="1468.0801">22306 8477 0,'0'0'0,"0"0"15,0 0-15,0 0 16,0 0-16,0 0 16,0 0-16,0 0 15,0 0-15,25 0 16,10 0-16,12-5 16,-11-1-16,-13 3 0,-2 0 15</inkml:trace>
  <inkml:trace contextRef="#ctx0" brushRef="#br0" timeOffset="1602.6359">22454 8656 0,'0'0'15,"0"0"-15,0 0 16,0 0-16,21 0 15,34 0-15</inkml:trace>
  <inkml:trace contextRef="#ctx0" brushRef="#br0" timeOffset="3402.1121">21589 9615 0,'0'0'0,"0"0"16,0 0-16,0 0 16,0 0-16,0 0 15,0 0-15,-11 0 16,-16 0-16,-8-5 15,7-5-15,4-2 16,1-5-16,5-1 16,3 0-16,1 1 15,2-5-15,-3-2 16,0 1-16,4-4 16,-6-2-16,17 29 0,-11-33 15,0-2-15,11 35 16,-13-39-16,2-5 15,11 44-15,-3-45 16,3 4-16,0 41 16,0 0-16,6-41 15,-6 41-15,14-39 0,-14 39 16,21-33 0,-21 33-16,30-24 0,-30 24 15,24-8-15,-24 8 16,21 0-16,-21 0 15,9 14-15,-1 10 16,-5 9-16,0 0 16,-9 5-16,0 1 15,-5-1-15,-1 0 0,-3 4 16,0-3-16,-3-1 16,3-3-16,1-2 15,4 0-15,1-8 16,1-3-16,2-4 15,3 0-15,3-7 16,3 1-16,3-6 16,2 0-16,1-6 0,6-3 15,-3-3-15,3-3 16,3-3-16,3-4 16,0-4-16,-1 1 15,1-3-15,-3-2 16,-1 1-16,1-1 15,0-3-15,0 4 16,-3 0-16,0 2 16,-4 3-16,2 3 15,-2 6-15</inkml:trace>
  <inkml:trace contextRef="#ctx0" brushRef="#br0" timeOffset="4774.0844">21826 9592 0,'0'0'0,"0"0"16,0 0-16,0 0 15,0 0-15,0 0 16,0 0-16,10-16 16,-2-13-16,7-16 0,-3 6 15,3 1-15,-4 6 16,-2 5-16,1 4 15,-5-4-15,-2 3 16,0-3 0,-3 6-16,0 4 0,0 2 15,0 3-15,0 6 16,0 1-16,-3 5 0,3 5 16,-3 7-16,3 3 15,0 6-15,-3 8 16,1 1-16,2 6 15,2 2-15,4 4 16,3 2-16,3 3 16,2 1-16,4 6 15,1 7-15,2 1 16,-4-2-16,-2-4 0,-1 3 16,1 1-16,-6-7 15,-9-53-15,3 53 16,-3-53-16,0 0 15,0 56-15,0-56 16,-9 51-16,9-51 16,0 0-16,-18 44 15,18-44-15,-23 27 0,23-27 16,-29 9-16,29-9 16,-31-6-16,5-15 15,8-12-15,3 0 16,7-5-16,4 2 15,1-5-15,6 0 16,1 0-16,1-1 16,1 0-16,3 4 0,-1 0 15,2-1-15,1 0 16,2 3-16,-2 1 16,1 3-16,4-4 15,-5 4-15,-2-1 16,0 0-16,-3 0 15,0 1-15,2 0 16,-1-1-16,-4 1 0,-3 32 16,0-29-16,0 29 15,-10-34-15</inkml:trace>
  <inkml:trace contextRef="#ctx0" brushRef="#br0" timeOffset="5040.4158">21871 8940 0,'0'0'16,"0"0"-16,0 0 15,0 0-15,0 0 0,0 0 16,0 0-16,0 0 16,0 0-16,0 0 15,0 0-15,0 0 16,0 0-16</inkml:trace>
  <inkml:trace contextRef="#ctx0" brushRef="#br0" timeOffset="5511.3167">22349 9363 0,'0'0'0,"0"0"16,0 0-16,0 0 0,0 0 15,0 0 1,0 0-16,0 0 0,23 0 15,13 0-15,13 0 16,-15-6-16,-16 0 16,-10 4-16</inkml:trace>
  <inkml:trace contextRef="#ctx0" brushRef="#br0" timeOffset="5680.7657">22401 9521 0,'0'0'0,"0"0"16,0 0-16,0 0 15,0 0-15,0 0 16,18 5-16,9 1 0,-1 9 16</inkml:trace>
  <inkml:trace contextRef="#ctx0" brushRef="#br0" timeOffset="9951.1864">22698 12435 0,'0'0'0,"0"0"0,0 0 15,0 0-15,0 0 16,0 0-16,0 0 15,0 0-15,0 0 0,0 0 16,0 0-16,0 0 16,0 0-16,0 0 15,0 0-15,0 0 16,0 0-16,0 0 16,0 0-16,0 0 15,0 0-15,0 0 16,-6 5-16,-9 5 15,-8 4-15,4-2 0,4 3 16,1-1-16,5 1 16,3 6-16,3 0 15,6-1-15,0 1 16,6 3-16,2 3 16,-1-3-16,-2 2 15,4 3-15,-2 0 16,-10-29-16,12 36 0,-12-36 15,5 42-15,-5-42 16,6 51-16,-3 8 16,-3-59-16,-3 56 15,-3-3-15,-5-2 16,-8-7-16,19-44 16,-17 36-16,17-36 15,-24 29-15,24-29 0,0 0 16,-27 29-16,27-29 15,0 0-15,0 0 16,-32 21-16,32-21 16,0 0-16,0 0 15,-27 11-15,27-11 16,-21 4-16,21-4 16,-5-12-16,5 12 15,8-11-15,-8 11 0,18-18 16,-18 18-16,27-13 15,-27 13-15,0 0 16,30-5-16,-30 5 16,26 5-16,-26-5 15,23 16-15,-23-16 16,18 29-16,-7 7 16,-11-36-16,5 47 0,-10 4 15,5-51-15,-11 68 16,-3 3-16,-1 0 15,0-6-15,15-65 16,-15 66-16,7-1 16,8-65-16,-9 68 15,9-68-15,-4 64 16,4-64-16,0 69 0,0-69 16,10 68-1,-10-68-15,11 62 0,7-3 16,-18-59-16,20 51 15,-20-51-15,0 0 16,27 44-16,-27-44 16,0 0-16,30 41 15,-30-41-15,0 0 0,35 30 16,-35-30-16,33 18 16,-33-18-16,0 0 15,29 6-15,-5-15 16</inkml:trace>
  <inkml:trace contextRef="#ctx0" brushRef="#br0" timeOffset="16047.9345">22804 13503 0,'0'0'16,"0"0"-16,0 0 16,0 0-16,0 0 0,0 0 15,0 0-15,0 0 16,0 0-16,0 0 16,0 0-16,0 0 15,0 0-15,0 0 16,0 0-16,0 0 15,0 0-15,0 0 16,0 0-16,0 0 0,0 0 16,19 0-1,13 0-15,16-6 16,-2 4-16,-3-2 0,1-2 16,0 4-16,3-1 15,2 0-15,-49 3 16,58 0-16,-58 0 15,78-4 1,-78 4-16,89 0 16,3-2-16,-6-1 0,-9 0 15,-77 3-15,74-3 0,-3 3 16,-71 0-16,68-3 16,-68 3-16,65 0 15,-65 0-15,0 0 16,0 0-16,65 0 15,-65 0-15,0 0 16,0 0-16,59-3 16,-59 3-16,0 0 0,0 0 15,45 0-15,-25-3 16,-16 3-16</inkml:trace>
  <inkml:trace contextRef="#ctx0" brushRef="#br0" timeOffset="17456.3988">23363 12798 0,'0'0'16,"0"0"-16,0 0 15,0 0-15,0 0 16,0 0-16,0 0 16,0 0-16,0 0 0,0 0 15,0 0-15,0 0 16,0 0-16,0 0 15,0 0-15,0 0 16,0 0-16,0 0 16,-10-14-16,-4-10 15,-7-6-15,6 10 16,-1-1-16,-5 0 16,1 4-16,-6-5 15,-1 8-15,-5-4 16,32 18-16,-42-18 0,-3 4 15,45 14-15,-56-15 16,-13 3-16,2 3 16,-2 7-16,69 2 15,-74-4-15,1 10 16,-5 0-16,7 0 0,6 6 16,0 2-16,3 4 15,5 3-15,1 0 16,-2 0-16,58-21 15,-55 24-15,2-2 16,53-22-16,-57 28 16,57-28-16,0 0 15,-44 32-15,44-32 0,0 0 16,0 0-16,-36 28 16,36-28-16,0 0 15,0 0-15,-23 19 16,23-19-16,-18 6 15,18-6-15,-9-3 16,9 3-16,-2-11 16,2 11-16,0-18 15,0 18-15,0 0 16,2-27-16,-2 27 0,0 0 16,0 0-16,6-23 15,-6 23-15,3-21 16,-3 21-16,-3-10 15,-3 14-15,-6 8 16,1 6-16,-11 2 16,2 7-16,20-27 0,-21 32 15,21-32-15,-18 36 16,18-36-16,0 0 16,0 0-16,-12 39 15,12-39-15,-3 38 16,9-8-16,-6-30 15,21 23-15,6-8 16,5-9-16,-32-6 16,39 0-16,-39 0 15,41-3-15,-41 3 0,0 0 16,0 0-16,45-9 16,-45 9-16,0 0 15,35-5-15,-17 5 16,-18 11-16</inkml:trace>
  <inkml:trace contextRef="#ctx0" brushRef="#br0" timeOffset="19347.8294">21056 13377 0,'0'0'0,"0"0"15,0 0-15,0 0 16,0 0-16,0 0 15,0 0-15,0 0 16,0 0-16,0 0 16,0 8-16,0 1 15,0-1-15,0-4 0,0-8 16,0 4-16,0 0 16,0-2-16,0-4 15,0 0-15,0 3 16,0 3-16,-10-12 15,-7-11-15,-10-13 16,3 0-16,-3-2 16,4-1-16,2 0 0,3-1 15,-2-2 1,2 1-16,-1-4 0,-1 1 16,2 2-16,18 42 15,-14-47-15,14 47 16,-15-51-16,15 51 15,-15-62-15,6 0 16,6 3-16,3 59 16,7-54-16,7 8 0,-14 46 15,18-39-15,-18 39 16,0 0-16,23-33 16,-23 33-16,0 0 15,32-26-15,-32 26 16,35-15-16,-35 15 15,25 0-15,-10 18 16,-6 5-16,-9 7 0,-6 5 16,-2 0-16,-7 10 15,-3-1-15,0 1 16,-4 5-16,0 7 16,-5-5-16,3 0 15,0-5-15,7-3 16,5-8-16,3-4 15,1-2-15,0 0 16,5-4-16,3-5 0,3 0 16,5-7-16,0-3 15,4-1-15,6-4 16,-4-4-16,1 2 16,2-10-16,-1 0 15,5-9-15,-4-2 16,6-4-16,-1 0 15,1-5-15,-5-1 0,0-3 16,0-3-16,0-2 16,-18 35-16,22-36 15,-22 36-15,24-41 16,-24 41-16,0 0 16,25-47-16,-25 47 15,0 0-15,0 0 16,27-48-16,-3 10 0</inkml:trace>
  <inkml:trace contextRef="#ctx0" brushRef="#br0" timeOffset="19688.9222">21186 12810 0,'0'0'0,"0"0"0,0 0 16,9 24-16,1 21 15,1 14-15,0-3 16,-1-5-16,-2-1 0,1 0 15,3-5-15,-3-10 16,-1 1-16,4 3 16,-3 5-16,0 0 15,2 3-15,-11-47 16,10 50-16,-1 10 16,-9-60-16,9 59 15,-9-59-15,7 57 0,-7-57 16,0 0-16,0 0 15,5 53-15,-5-53 16,3 41-16,-3-41 16,0 0-16,-3 18 15,3-18-15,-2 0 16,-5-18-16,-2-9 16,9 27-16,-9-38 0,-4-6 15</inkml:trace>
  <inkml:trace contextRef="#ctx0" brushRef="#br0" timeOffset="20054.4284">21240 13207 0,'0'0'16,"0"0"-16,0 0 15,0-17-15,0-16 16,0-8-16,0 11 16,0 6-16,0 3 15,0 3-15,0 7 0,0-1 16,5 0-16,1 3 15,9 3-15,2 0 16,2 0-16,1 3 16,-1 0-16,-5 1 15,1 4-15,-1 4 16,-1-2-16,1 4 16,1 1-16,0 3 0,-3 3 15,-1-3 1,1 6-16,-9-1 0,-3 5 15,-3-2-15,-3 1 16,-5 2-16,-5 1 16,-4 3-16,-3-4 15,-7 1-15,-3-3 16,-2-2-16,-4 4 0,-5-8 16,-5-7-16</inkml:trace>
  <inkml:trace contextRef="#ctx0" brushRef="#br0" timeOffset="28827.6977">14901 6760 0,'0'0'0,"0"0"0,0 0 16,0 0-16,0 0 16,0 0-16,0 0 15,0 0-15,0 0 16,0 0-16,0 0 15,0 24-15,0 20 16,0 16-16,0-5 16,0-1-16,0 2 0,-3-2 15,-7-2 1,2 2-16,2-7 0,0-5 16,6-42-16,-2 41 15,-1 7-15,3-48 16,0 0-16,0 50 15,0-50-15,0 0 16,0 0-16,0 59 16,0-59-16,0 0 15,5 48-15,-5-48 0,6 23 16,-6-23-16,6 4 16,-6-4-16,6-10 15,-4-10-15</inkml:trace>
  <inkml:trace contextRef="#ctx0" brushRef="#br0" timeOffset="29771.0864">14847 6763 0,'0'0'0,"0"0"16,0 0-16,0 0 16,0 0-16,0 0 15,0 0-15,0 0 16,0 0-16,0 0 16,0 0-16,30 0 15,23 0-15,24 0 16,-5 0-16,-1 0 15,0 0-15,4 2 0,-5-2 16,-5 3-16,-2 1 16,4-4-16,6 0 15,0 0-15,5 0 16,-2-7-16,2 2 16,-4 2-16,-74 3 15,76-6-15,2 3 16,-78 3-16,0 0 0,76-6 15,-76 6-15,0 0 16,0 0-16,72-6 16,-72 6-16,0 0 15,0 0-15,62 0 16,-62 0-16,0 0 16,48 9-16,-48-9 15,29 18-15,-29-18 16,16 26-16,-16-26 0,14 36 15,-14-36-15,9 45 16,-9-45 0,9 56-16,0 12 0,2-6 15,-11-62-15,9 62 16,-9-62-16,9 63 16,-9-63-16,9 61 15,-9-61-15,0 0 16,9 64-16,-9-64 0,0 0 15,9 58-15,-9-58 16,0 0-16,0 0 16,5 53-16,-5-53 15,-5 48-15,5-48 16,-16 32-16,16-32 16,-29 24-16,-9-3 0,-6-6 15,-7-1-15,-11 1 16,-3-3-16,-1-6 15,-1-1-15,-3-1 16,-3 2 0,-4 3-16,-3-4 0,-4 4 15,-2 1-15,4-2 16,-4 1-16,2-3 16,5 3-16,1-3 0,5-3 15,7 0-15,7 3 16,59-6-16,0 0 15,0 0-15,-53 2 16,53-2-16,-38-2 16,38 2-16,-19-6 15,19-6-15</inkml:trace>
  <inkml:trace contextRef="#ctx0" brushRef="#br0" timeOffset="30442.4353">16869 7471 0,'0'0'15,"0"0"-15,0 0 16,0 0-16,0 0 16,0 0-16,0 0 0,0 0 15,0 0 1,0 0-16,0 0 0,15-13 16,3-7-16,7-4 15,-11 1-15,-3 2 16,2-3-16,-8 2 15,1 0-15,0 1 16,-6 3-16,0 4 0,-3 1 16,3 5-16,-3 2 15,3 0-15,0 8 16,0 5-16,0 4 16,3 5-16,4 4 15,-2 4-15,4 4 16,2 0-16,2 5 15,4-1-15,1 1 16,7-6-16,-3-1 16,5-5-16,0 0 15,-1-7-15,4-8 16,-30-6-16,30 0 16,-30 0-16,27-14 15,-27 14-15,24-30 0</inkml:trace>
  <inkml:trace contextRef="#ctx0" brushRef="#br0" timeOffset="30599.1838">17145 7033 0,'0'0'0,"0"0"0,0 0 16,0 0-16,0 0 15,0 0-15,0 0 16,0 0-16,0 0 15,0 0-15</inkml:trace>
  <inkml:trace contextRef="#ctx0" brushRef="#br0" timeOffset="31496.5114">15351 8869 0,'0'0'15,"0"0"-15,0 0 16,0 0-16,0 0 16,0 0-16,0 0 15,0 0-15,0 30 16,0 22-16,0 22 15,0-5-15,0-3 0,0-2 16,0 4-16,0 0 16,-3 6-16,-5 0 15,-4 3-15,7-6 16,1-9-16,4 4 16,-3-1-16,3-65 0,0 62 15,0-62-15,0 0 16,0 0-16,0 60 15,0-60-15,9 41 16,3-24-16,-1-20 16</inkml:trace>
  <inkml:trace contextRef="#ctx0" brushRef="#br0" timeOffset="32345.9762">15289 9058 0,'0'0'0,"0"0"0,0 0 16,0 0-16,0 0 15,0 0-15,0 0 16,30 0-16,23 0 15,25 0-15,-5 0 16,4 0-16,3 6 16,6-3-16,-2 2 15,2 2-15,-4-7 0,8 3 16,-4 0-16,-7 0 16,-1 1-16,3-4 15,-2-4-15,4-2 16,-4 3-16,-79 3 15,77-7-15,-77 7 16,72-8 0,-72 8-16,0 0 0,67-9 15,-67 9-15,0 0 0,0 0 16,63-9-16,-63 9 16,0 0-16,48 0 15,-48 0-15,29 12 16,-11 12-16,-18-24 15,9 36-15,-3 6 16,-3 8-16,-3 11 16,0 5-16,0-2 15,2 2-15,1 2 0,3 0 16,4-3-16,2 0 16,0-3-16,5 1 15,1-8-15,2 3 16,-20-58-16,21 55 15,-21-55-15,24 54 16,-24-54-16,0 0 16,0 0-16,17 53 15,-17-53-15,7 45 0,-19-16 16,-12-8-16,-9-6 16,-10-12-16,-12-3 15,-15-3-15,-10-6 16,0 0-16,-9-3 15,0 0-15,-3 4 16,0-7-16,0 2 0,6 2 16,0-1-1,4 0-15,4 0 16,7 4-16,6-2 0,65 10 16,0 0-16,-59-8 15,59 8-15,0 0 16,0 0-16,-54-6 15,15 0-15</inkml:trace>
  <inkml:trace contextRef="#ctx0" brushRef="#br0" timeOffset="33397.9432">17451 10089 0,'0'0'0,"0"0"16,0 0-16,0 0 15,0 0-15,0 0 16,17-3-16,16-15 0,2-8 15,-6-4-15,-4 6 16,-1-2-16,-3-4 16,-4 0-16,-2 3 15,-3-5-15,-7 2 16,-5 30 0,0 0-16,3-29 0,-3 29 15,0 0-15,0 0 0,0-29 16,0 29-16,0 0 15,-6-27-15,1 14 16,-4 13-16,6 9 16,6 10-16,0 4 15,0 10-15,3 5 16,2 6-16,4 7 16,3 11-16,3 0 15,-3 0-15,3 1 0,-6-1 16,0 3-16,-3 0 15,-1-2-15,-8-7 16,0-2-16,0-2 16,-6-4-16,6-48 15,-8 35-15,-10 1 16,18-36-16,0 0 16,-21 26-16,21-26 15,0 0-15,0 0 16,-24 15-16,-3-12 0,27-3 15,-18-15-15,4-6 16,4-8-16,10 29 16,0-35-16,10-7 15,1 1-15,2-1 16,4 0-16,4 1 16,4 0-16,4 5 15,-3-3-15,6 7 0,4-4 16,-36 36-16,39-32 15,2-9-15,-41 41 16,42-45-16,-42 45 16,29-44-16,-29 44 15,18-51-15</inkml:trace>
  <inkml:trace contextRef="#ctx0" brushRef="#br0" timeOffset="33595.1012">17806 9411 0,'0'0'0,"0"0"16,0 0-16,0 0 15,0 0-15,0 0 16,0 0-16,0 0 15</inkml:trace>
  <inkml:trace contextRef="#ctx0" brushRef="#br0" timeOffset="35634.1115">15755 7186 0,'0'0'0,"0"0"16,0 0-16,0 0 15,0 0-15,0 0 16,0 0-16,0 0 16,0 0-16,0 0 15,-13-2-15,-11-14 16,-11 2-16,9-4 15,6 3-15,4 1 0,2-2 16,1 5-16,4-4 16,1 0-1,2 3-15,-1-2 0,10 1 16,1 2-16,7 2 16,-2 3-16,7 0 15,-4 3-15,6 1 16,-1 2-16,1 2 15,-1 4-15,1 0 16,-7 3-16,2 3 16,-5-4-16,-5 4 0,-3 0 15,0 3-15,-5 0 16,2 3-16,-6-3 16,0 2-16,-3 4 15,4-4-15,-5 5 16,2-2-16,-4 1 15,6-4-15,-2 1 16,5-3-16,-1-3 0,4 3 16,3 0-16</inkml:trace>
  <inkml:trace contextRef="#ctx0" brushRef="#br0" timeOffset="35861.8965">15707 7471 0,'0'0'16,"0"0"-16,0 0 0,0 0 16,0 0-16,0 0 15,0 0-15,0 0 0,0 0 16,0 0-16,0 0 15,0 0-15,0 0 16</inkml:trace>
  <inkml:trace contextRef="#ctx0" brushRef="#br0" timeOffset="36835.4373">15882 9413 0,'0'0'0,"0"0"16,0 0-16,0 0 16,0 0-16,0 0 15,0 0-15,0 0 16,0-12-16,0-11 15,0-12-15,0 5 16,0 3-16,6 6 16,-3 6-16,5 7 15,5-1-15,4 3 0,5 3 16,-4 3-16,-1 6 16,-2-3-16,0 3 15,-4 2-15,4 1 16,-3 3-16,0 3 15,-6 3-15,-3 3 16,-3 2-16,0 4 16,-9 0-16,2-1 15,-1 1-15,-1 3 0,1-1 16,-2 0-16,4 2 16,1-5-16,2 1 15,3-4-15,3-2 16</inkml:trace>
  <inkml:trace contextRef="#ctx0" brushRef="#br0" timeOffset="36975.4917">16016 9805 0,'0'0'0,"0"0"15,0 0-15,0 0 16,0 0-16,0 0 15,0 0-15</inkml:trace>
  <inkml:trace contextRef="#ctx0" brushRef="#br0" timeOffset="39516.3646">27177 8407 0,'0'0'0,"0"0"15,0 0-15,0 0 16,0 0-16,0 0 16,0 0-16,0 0 0,0 0 15,0 0-15,0 0 16,-17-12-16,-13-12 16,-5-2-16,10 2 15,-1 0-15,2 1 16,1-1-16,5-2 15,7 2-15,1 2 16,4 5-16,6-1 16,6 6-16,6 0 15,3 9-15,3 0 0,-4 6 16,4 6-16,3 0 16,0 6-16,0 3 15,-4 3-15,1 2 16,0 4-16,-6-1 15,-4 4-15,-2 0 16,-6 2-16,0-2 0,-6-1 16,3 4-16,3-6 15</inkml:trace>
  <inkml:trace contextRef="#ctx0" brushRef="#br0" timeOffset="39693.316">27189 8789 0,'0'0'0,"0"0"15,0 0-15,0 0 16,0 0-16,0 0 16,0 0-16,0 0 15,0 0-15</inkml:trace>
  <inkml:trace contextRef="#ctx0" brushRef="#br0" timeOffset="40238.2008">27059 9334 0,'0'0'16,"0"0"-16,0 0 16,0 0-16,0 0 0,-3-12 15,-7-15-15,-4-12 16,9 10-16,-2 5 15,10 3-15,6 4 16,8 5-16,1 9 16,10 3-16,-4 6 15,-7 3-15,-2 2 16,-1 5-16,-2 2 16,-5 5-16,-5 0 0,-2 7 15,-5 0 1,-8 3-16,2-1 0,-1 4 15,-6-4-15,3-3 16</inkml:trace>
  <inkml:trace contextRef="#ctx0" brushRef="#br0" timeOffset="40365.5395">27171 9733 0,'0'0'0,"0"0"15,0 0-15,0 0 16,0 0-16,0 0 15,0 16-15,-11 4 16,-24 6-16</inkml:trace>
  <inkml:trace contextRef="#ctx0" brushRef="#br0" timeOffset="43943.195">5577 9378 0,'0'0'16,"0"0"-16,0 0 0,0 0 16,0 0-16,0 0 15,0 0-15,0 0 16,0 0-16,0 0 16,0 0-16,0 0 15,0 27-15,-6 20 16,0 14-16,3-12 0,1-17 15,7-11-15,9-15 16,10-12-16,7-9 16,4-6-16,3-2 15,10-9-15,9-10 16,2 0 0,-4-3-16,-6 1 0,-17 0 15</inkml:trace>
  <inkml:trace contextRef="#ctx0" brushRef="#br0" timeOffset="46014.6608">11070 8099 0,'0'0'0,"0"0"16,0 0-16,0 0 15,0 0-15,0 0 16,0 0-16,0 0 0,-17-3 15,-22-12 1,-20 0-16,3 0 0,2 6 16,-3 12-16,-2 6 15,-3 12-15,3 3 16,3 11-16,5 3 16,7 4-16,2 2 15,1 7-15,2 5 0,3 10 16,4 2-1,9 3-15,8 6 0,12 2 16,11 1-16,13-3 16,6-3-16,11-9 15,11-2-15,10-10 16,5-6-16,8-8 16,1-3-16,8-16 15,2-8-15,0-9 0,2-12 16,-4-9-16,-2-8 15,-1-6-15,-4-10 16,-5-8-16,-7-7 16,-13-5-16,-8-6 15,-6 0-15,-18-6 16,-9-3-16,-13-3 16,-7-1-16,-14 2 15,-8 4-15,-9 7 0,-8 6 16,-3 6-16,-8 12 15,0 2-15,-1 16 16,-2 8-16,4 14 16,1 8-16,3 5 15</inkml:trace>
  <inkml:trace contextRef="#ctx0" brushRef="#br0" timeOffset="46891.2538">10691 9621 0,'0'0'0,"0"0"16,0 0-16,0 0 16,0 0-16,0 26 15,0 28-15,0 20 16,0-6-16,0 0 15,6 3-15,1 0 16,4 9-16,-2 0 0,-4 0 16,-2 0-16,1-6 15,-1-3-15,3-6 16,-6-65-16,5 60 16,-5-60-16,0 0 15,0 0-15,6 53 16,-6-53-16,0 0 15,0 39-15,-3-25 16,3-14-16,-3-8 0,-2-14 16,-1-13-16,-9-6 15</inkml:trace>
  <inkml:trace contextRef="#ctx0" brushRef="#br0" timeOffset="47219.2662">10590 9606 0,'0'0'15,"0"0"-15,0 0 16,0 0-16,0 0 16,0 0-16,0 0 15,0 0-15,0 0 16,27 0-16,20-6 0,21 3 15,-5 6-15,-4 9 16,-3 6-16,-11 2 16,-45-20-16,32 28 15,-32-28-15,18 29 16,-12 4-16,-10-4 16,-7 3-16,-7-2 15,-8 0-15,-13-6 16,-10-7-16,-20 4 0,-11-12 15</inkml:trace>
  <inkml:trace contextRef="#ctx0" brushRef="#br0" timeOffset="54820.3524">6333 8419 0,'0'0'0,"0"0"0,0 0 16,0 0 0,6 18-16,-3 11 0,3 12 15,2-2-15,-1-10 16,1-5-16,-5-6 15,3-6-15,6-6 16,3-6-16,6-6 0,6-6 16,6-12-16,8-12 15,15-20-15,12-14 16,18-35 0,9-13-16,-95 118 0,76-127 15</inkml:trace>
  <inkml:trace contextRef="#ctx0" brushRef="#br0" timeOffset="55451.9823">5969 10255 0,'0'0'15,"0"0"-15,0 0 16,0 0-16,0 0 16,0 0-16,6 20 15,-1 13-15,8 5 16,-5-5-16,1-12 0,-1-6 15,10-6-15,3-9 16,9-6-16,0-9 16,11-9-16,6-12 15,22-23-15,8-12 16,23-32-16,25-25 16,0-9-16,-10 13 0,-29 33 15</inkml:trace>
  <inkml:trace contextRef="#ctx0" brushRef="#br1" timeOffset="77184.0208">11011 8560 0,'0'0'0,"0"0"0,0 0 15,0 0-15,0 0 16,0 0-16,0 0 16,0 0-16,0 0 15,0 0-15,0 0 16,0 0-16,0 0 16,0 0-16,0 0 15,0 0-15,0 0 0,24-9 16,15-8-16,11-4 15,0-3-15,-2 4 16,5-1-16,3 0 16,7 1-16,4-4 15,9-3-15,3 0 16,4 1-16,6-3 0,9 2 16,21-9-16,5 3 15,0-2-15,-2-1 16,-10 1-16,4 2 15,6 1-15,0-1 16,1 1-16,8-4 16,-7 7-16,1-4 15,-7 6-15,-7 4 16,2-4-16,-5-2 0,-4-2 16,-5 5-16,-7-1 15,-21 6-15,-6-3 16,3 4-16,-3-4 15,-3 4-15,-2-1 16,-4 0-16,-56 21 16,53-21-16,-1-5 15,-52 26-15,49-24 0,-49 24 16,0 0-16,0 0 16,45-24-16,-45 24 15,0 0-15,0 0 16,41-23-16,-41 23 15,0 0-15,0 0 16,30-21-16,-30 21 0,0 0 16,0 0-16,24-15 15,-24 15-15,0 0 16,0 0-16,17-14 16,-17 14-16,0 0 15,0 0-15,13-9 16,-13 9-16,0 0 15,0 0-15,8-9 16,-8 9-16,0 0 16,0 0-16,9-3 0,-9 3 15,0 0-15,0 0 16,5-6-16,-5 6 16,0 0-16,0 0 15,4-2-15,-4 2 16,0 0-16,0 0 15,-4-7-15,4 7 16,0 0-16,0 0 16,-8 0-16,8 0 0,-21-3 15,21 3-15,-26 0 16,26 0-16,-36-3 16,36 3-16,0 0 15,-42 0-15,42 0 16,0 0-16,0 0 15,-41-7-15,41 7 16,0 0-16,0 0 16,-42-2-16,42 2 0,0 0 15,-32-3-15,32 3 16,0 0-16,-14 0 16,14 0-16,3 0 15,-3 0-15,11 0 16,13 0-1,-24 0-15,0 0 0,32 0 16,3 0-16,-35 0 0,42 3 16,-42-3-16,42 2 15,-42-2-15,0 0 16,0 0-16,44 7 16,-44-7-16,0 0 15,0 0-15,39 13 16,-39-13-16,27 11 15,-27-11-15,11 18 0,-11-18 16,3 23 0,-3-23-16,-9 27 0,-9 5 15,-2 7-15,-1-4 16,-3 7 0,1 0-16,0-4 0,-5 1 15</inkml:trace>
  <inkml:trace contextRef="#ctx0" brushRef="#br1" timeOffset="79116.9427">10739 8934 0,'0'0'0,"0"0"0,0 0 16,0 0-16,0 0 15,0 0-15,0 0 16,0 0-16,0 0 16,0 0-16,0 0 15,0 0-15,0 0 16,0 0-16,-12 0 0,-11-9 15,-8-6-15,5-3 16,8-5-16,3 1 16,6 2-16,0 3 15,1-1-15,-5-6 16,2 0-16,2 1 16,-3-1-16,3-1 15,4 0-15,5 25 16,-3-27-16,3 27 15,0 0-15,0-33 16,0 33-16,0 0 16,0 0-16,5-36 0,-5 36 15,12-35-15,-12 35 16,0 0-16,0 0 16,18-23-16,-18 23 15,0 0-15,21-12 16,-1 12-16,-5 6 15,-1 3-15,2 5 16,-8 4-16,1 3 0,0 2 16,-3 4-16,-6-4 15,0 5-15,-3-6 16,-4 3-16,-1-4 16,-4-1-16,0 2 15,4-8-15,-1 1 16,-3-1-16,0 1 15,-2-3-15,2 0 0,3 0 16,-2-3-16,-5 3 16,8-6-16,-6 0 15,9-1-15,-1-2 16,3 3-16,0 0 16,3 0-16,3 0 15,0-3-15,6 0 16,0 3-16,1-3 0,1 3 15,1-3 1,3-1-16,-4-2 16,4-2-16,0-1 0,3 0 15,0-7 1,-4-1-16,1-1 0,3 0 16,3-3-1,3 1-15,-4-2 0,1-1 16,-3 2-16,-4 0 15,1 4-15,0-2 16,0 2-16,-2 2 0</inkml:trace>
  <inkml:trace contextRef="#ctx0" brushRef="#br1" timeOffset="79658.8924">10827 8999 0,'0'0'0,"0"0"0,0 0 15,0 0-15,0 0 16,0 0-16,0 0 15,0 0-15,0 0 16,9 0-16,9-9 16,6-6-16,3-3 15,-12-2-15,-7-1 16,-2 6-16,0-3 0,3 7 16,0-7-16,-1 3 15,-2-3-15,0 3 16,-2-2-16,-1 4 15,-1 2-15,-2 2 16,0 0-16,3 4 16,-3 1-16,0 1 15,0 3-15,3 3 16,0 3-16,0 6 16,0 0-16,6 2 0,-2 1 15,1 3-15,4 3 16,3-3-16,-1 0 15,4-1-15,3-5 16,-6 3-16,3-6 16,-4-3-16,1 0 15,-3-6-15,0-3 16,-5 3-16</inkml:trace>
  <inkml:trace contextRef="#ctx0" brushRef="#br1" timeOffset="79828.1493">10999 8596 0,'0'0'0,"0"0"0,0 0 16,0 0-16,0 0 15,0 0-15,0 0 16</inkml:trace>
  <inkml:trace contextRef="#ctx0" brushRef="#br1" timeOffset="83646.6174">24294 8072 0,'0'0'0,"0"0"0,0 0 16,0 0-16,-17-3 16,-9-15-16,-4 0 15,4 1-15,3 2 16,-4 3-16,-3-3 15,-3 4-15,-2 1 0,-3 4 16,-4 1-16,-3-2 16,0 7-16,-1 3 15,-8 1-15,-11 1 16,3 4-16,-4 6 16,2 3-16,-6 6 15,2-1-15,-2 10 16,4-3-16,-1 5 15,4 3-15,4 1 16,0 6-16,8 5 16,4-3-16,8 4 0,6 2 15,33-53-15,-24 53 16,15 4-16,12-4 16,16-3-16,8-8 15,8-10-15,9-2 0,21-1 16,13-5-1,8-4-15,8-4 0,7-7 16,33-4-16,16-7 16,-4-7-16,-19-13 15,-11-4-15,-16-6 16,-7-7-16,-10-5 16,-21 2-16,-11-2 15,-8-6-15,-9-10 0,-13-5 16,-18-3-16,-19-3 15,-22 0-15,-22 6 16,-28 5-16,-48-5 16,-48 6-16,-46 14 15,-35 28-15</inkml:trace>
  <inkml:trace contextRef="#ctx0" brushRef="#br1" timeOffset="85317.7061">25441 13891 0,'0'0'0,"0"0"16,0 0-16,0 0 15,0 0-15,0 0 16,0 0-16,0 0 16,0 0-16,29-2 15,22-19-15,13-9 16,-13-3-16,-1-1 16,-2-7-16,-3-2 15,2-4-15,-6 0 0,-3-7 16,-5 4-16,0-1 15,-33 51-15,29-50 16,-29 50-16,0 0 16,0 0-16,27-50 15,-27 50-15,0 0 16,0 0-16,18-45 16,-18 45-16,11-18 15,-5 23-15,-3 18 0,-3 6 16,-6 12-16,1 7 15,-4 4-15,6 11 16,-1-1-16,8-3 16,-1-5-16,-3-54 15,9 53-15,9-8 16,3-18-16,11-13 0,0-8 16,1-15-16</inkml:trace>
  <inkml:trace contextRef="#ctx0" brushRef="#br1" timeOffset="85819.3677">26641 13065 0,'0'0'16,"0"0"-16,0 0 15,0 0-15,-3 27 16,-15 23-16,-5 18 16,1-3-16,1-2 15,7 5-15,5-1 0,6-1 16,0-1 0,6-3-16,6-3 0,3-5 15,3-4-15,-15-50 16,27 44-16,-27-44 15,39 33-15,-39-33 16,49 21-16,7-21 16,-4-12-16,-9-14 15,-5-13-15,-8-9 0,-2-4 16,-13-11-16,-7 1 16,-8 0-16,0-4 15,-8 4-15,-7 0 16,-6 7-16,-6 3 15,-8 8-15,2 6 16,-6 8-16,6 15 0,4 9 16,-4 6-1,4 3-15,-1 9 0,7 2 16,4 8-16,11 4 16,5 4-16</inkml:trace>
  <inkml:trace contextRef="#ctx0" brushRef="#br1" timeOffset="86287.5491">27269 13122 0,'0'0'0,"0"0"16,0 0-16,0 0 0,0 0 15,-17 17-15,-11 6 16,-10 13-16,6 9 16,0 8-16,2 3 15,0 10-15,6-1 16,3 3-16,7 0 16,8 0-16,9-5 15,8-1-15,13-3 16,6-6-16,6-8 15,5-10-15,6-9 0,-47-26 16,57 16 0,5-16-16,-3-12 15,-8-12-15,-6-6 0,-10-11 16,-6-7-16,-5-7 16,-10-5-1,-7-5-15,-4 0 0,-13 2 16,-1 2-16,-13 1 0,-3 7 15,-8 2-15,-3 11 16,-5 6-16,-1 11 16,-3 10-16,9 8 15,-1 8-15,4 2 16,2 8-16</inkml:trace>
  <inkml:trace contextRef="#ctx0" brushRef="#br1" timeOffset="87081.792">27958 12979 0,'0'0'0,"0"0"15,0 0-15,0 0 16,0 0-16,0 0 16,0 0-16,0 0 15,0 27-15,0 20 16,-13 25-16,-4-4 16,-10-10-16,0-4 0,0 2 15,3-2-15,24-54 16,-20 50-16,20-50 15,-18 53-15,18-53 16,0 0-16,-11 51 16,11-51-16,0 0 15,3 44-15,-3-44 16,14 27-16,-14-27 0,18 11 16,-18-11-16,0 0 15,0 0-15,24 6 16,2-2-16,-26-4 15,33 3-15,3-1 16,-36-2-16,41 0 16,-41 0-16,45 3 15,-45-3-15,47-3 0,-47 3 16,48-2 0,-4-8-16,-44 10 0,44-14 15,-7-7-15,-37 21 16,32-29-16,-12-7 15,-20 36-15,12-39 16,-6-5-16,-3 2 16,-6 4-16,0 2 15,3 7-15,-3 8 0,0 3 16,3 6-16,0 6 16,0 6-16,0 0 15,0 11-15,0-11 16,3 28-16,3 11 15,0 11-15,3 12 16,3 4-16,-1 2 16,7 0-16,3 5 0,0 5 15,3-1-15,-6-3 16,-4 0-16,-2-6 16,-12-68-16,6 61 15,-6-4-15</inkml:trace>
  <inkml:trace contextRef="#ctx0" brushRef="#br1" timeOffset="94859.7981">30657 8570 0,'0'0'0,"0"0"15,0 0-15,7 20 16,-4 12-16,2 13 15,1-6 1,-6-3-16,4-4 0,-4 0 16,0-5-16,0-3 15,-12 0-15,-7-4 16,-7 1-16,2-9 16,-2-1-16,5-2 0,-5-6 15,5-3-15,-1-3 16,5-6-16,0-2 15</inkml:trace>
  <inkml:trace contextRef="#ctx0" brushRef="#br1" timeOffset="95205.6549">30913 8206 0,'0'0'0,"0"0"16,0 0-16,0 0 15,14 20-15,5 12 16,3 10-16,-4-7 15,-5 4-15,-1 2 16,-3 4-16,0-4 0,-1 4 16,2-1-1,-10-44-15,8 45 0,-8-45 16,0 0-16,0 0 16,10 44-16,-10-44 15,0 39-15</inkml:trace>
  <inkml:trace contextRef="#ctx0" brushRef="#br1" timeOffset="95438.5967">30814 8501 0,'0'0'0,"0"0"0,0 0 15,0 0-15,0 0 16,0 0-16,0 0 15,27 0-15,21 0 16,23 0 0,-2 0-16,-9 0 0,-60 0 15,64 0-15,-64 0 16,0 0-16,0 0 0,59 0 16,-59 0-16,53 0 15</inkml:trace>
  <inkml:trace contextRef="#ctx0" brushRef="#br1" timeOffset="95695.8698">31167 8395 0,'0'0'0,"0"0"16,0 0-16,0 0 15,0 0-15,0 0 16,0 0-16,-19 9 15,-15 2-15,-18 13 16,4-3-16,6 2 16,7-2-16,6-3 15,29-18-15,-38 18 0,38-18 16,-38 17-16,38-17 16,-32 10-16,8-10 15</inkml:trace>
  <inkml:trace contextRef="#ctx0" brushRef="#br1" timeOffset="95893.4471">30803 8276 0,'0'0'0,"0"0"16,0 0-16,0 0 15,0 0-15,26 24 16,13 8-16,18 12 15,-2 2-15,-4-2 16,-3-3-16,-7-2 0,-41-39 16,39 35-16,-3-5 15</inkml:trace>
  <inkml:trace contextRef="#ctx0" brushRef="#br1" timeOffset="96293.8056">31452 8338 0,'0'0'0,"0"0"15,0 0-15,0 27 16,6 21-16,-3 22 16,3 1-16,0 1 0,-6-1 15,-6 8-15,0 5 16,-3 1-1,0 1 1,4-2-16,2-5 0,3-5 0,0-74 16,3 69-16,-3-69 15,0 0-15,8 53 16,-8-53-16,3 23 16</inkml:trace>
  <inkml:trace contextRef="#ctx0" brushRef="#br1" timeOffset="96591.6486">31165 8510 0,'0'0'15,"0"0"-15,0 0 16,0-21-16,5-20 0,5-15 16,13 14-16,4 16 15,6 8-15,2 6 16,11 10-16,0 7 15,5 7-15,9 8 16,-7 4-16,-9 2 16,-44-26-16,35 36 15,-35-36-15,21 36 0,-15 6 16,-12 2-16,-15-9 16,-9-3-16,-13-4 15,-16-4-15,-10-13 16,-8-8-16</inkml:trace>
  <inkml:trace contextRef="#ctx0" brushRef="#br1" timeOffset="97827.5612">17732 7482 0,'0'0'15,"0"0"-15,0 0 16,0 0-16,0 0 16,0 0-16,0 0 15,-18 18-15,-12 6 16,-8 11-16,-9 1 16,-4-3-16,51-33 15,-53 32-15,53-32 0,-62 26 16</inkml:trace>
  <inkml:trace contextRef="#ctx0" brushRef="#br1" timeOffset="98531.0157">18352 7068 0,'0'0'16,"0"0"-16,0 0 0,0 0 15,0 0-15,0 30 16,0 20-16,0 24 16,0-10-16,0-1 15,0-4-15,0-59 16,0 63-16,0-63 15,0 0-15,0 0 16,-6 62-16,6-62 0,0 0 16,-7 48-1,7-48-15,-8 8 0</inkml:trace>
  <inkml:trace contextRef="#ctx0" brushRef="#br1" timeOffset="98743.1552">18194 7332 0,'0'0'0,"0"0"15,0 0-15,0 0 16,0 0-16,0 0 16,0 0-16,30 6 15,20-4-15,22 4 0,-6 0 16,-13-6-16,-4-6 15,-3 0-15,-16-2 16,-8 0-16</inkml:trace>
  <inkml:trace contextRef="#ctx0" brushRef="#br1" timeOffset="98999.1505">18666 7260 0,'0'0'0,"0"0"16,0 0-16,0 0 15,0 0-15,0 0 16,-24 6-16,-20 0 16,-22 8-16,5 6 15,13 0-15,0 0 0,-2 4 16,2 0-16,2 2 15,46-26-15,-46 24 16,46-24-16,-55 21 16</inkml:trace>
  <inkml:trace contextRef="#ctx0" brushRef="#br1" timeOffset="99298.6299">18269 7207 0,'0'0'16,"0"0"-16,0 0 15,0 0-15,0 0 16,0 0-16,18 21 0,6 5 16,8 10-1,-12-6-15,4 2 0,1 4 16,-2-4-16,0-2 15,-23-30-15,30 27 16,-30-27-16,32 23 16,-32-23-16,43 15 15,-43-15-15,44 4 16,3-11-16</inkml:trace>
  <inkml:trace contextRef="#ctx0" brushRef="#br1" timeOffset="99575.9855">18855 7175 0,'0'0'0,"0"0"16,0 0-16,0 0 16,0 0-16,0 0 15,6 29-15,-2 24 16,1 28-16,1-8 15,-6 4-15,3-2 16,-3-2-16,0-73 0,0 74 16,0-74-16,0 0 15,4 72 1,-4-72-16,0 0 0,0 0 16,0 62-16,0-62 15,-4 27-15,1-34 16</inkml:trace>
  <inkml:trace contextRef="#ctx0" brushRef="#br1" timeOffset="99860.5847">18657 7151 0,'0'0'0,"0"0"16,0 0-16,0 0 15,0 0-15,0 0 16,27-12-16,15-6 0,11 1 16,-1 4-16,5 8 15,-6 10-15,-7 5 16,-12 2-16,-32-12 16,24 20-16,-5 6 15,-13 7-15,-12 3 16,-19 8-16,-16 10 15,-15 5-15,-15 3 0</inkml:trace>
  <inkml:trace contextRef="#ctx0" brushRef="#br1" timeOffset="101938.4924">5782 10752 0,'0'0'0,"0"0"16,0 0-16,0 0 16,0 0-16,0 0 15,0 0-15,0 0 16,0 0-16,9 24 16,9 11-16,-1 7 15,4-6-15,-4-7 0,-2 1 16,2-4-1,-1-2-15,-5 0 16,5-10-16,-1-2 0,6-6 16,2-6-16,10-8 15,2-20-15,7-14 16,14-28-16,12-22 16,31-44-16,31-50 15,12-28-15</inkml:trace>
  <inkml:trace contextRef="#ctx0" brushRef="#br1" timeOffset="107773.4295">10296 10421 0,'0'0'16,"0"0"-16,0 0 16,0 0-16,0 0 15,0 0-15,30 0 16,21 0-16,20 0 16,-4 0-16,-4 0 15,0 0-15,-4 0 0,3 0 16,-62 0-16,68 0 15,-68 0-15,77-3 16,-77 3-16,83-6 16,-83 6-16,0 0 15,60-6-15</inkml:trace>
  <inkml:trace contextRef="#ctx0" brushRef="#br1" timeOffset="108077.5701">10261 10661 0,'0'0'0,"0"0"16,0 0-16,0 0 16,0 0-16,0 0 15,0 0-15,27 6 0,20-4 16,28 4-16,5 0 15,12-6-15,2 3 16,4-3-16,9 0 16,-16-3-16,-18 0 15,-73 3-15,73-3 16,-73 3-16,0 0 16,0 0-16,62-2 15,-62 2-15,0 0 0,51 0 16</inkml:trace>
  <inkml:trace contextRef="#ctx0" brushRef="#br1" timeOffset="109438.6251">19550 5729 0,'0'0'16,"0"0"-16,0 0 15,0 0-15,0 0 16,0 0-16,0 0 0,0 0 15,0 0-15,0 0 16,-22 18-16,-10 12 16,-12 11-16,2 4 15,-6-1-15,4 3 16,0 4-16,2-1 16,3 4-16,4-4 0,0 3 15,2 3-15,7-3 16,-2 1-1,28-54-15,-21 50 16,21-50-16,0 0 0,-17 51 16,17-51-16,0 0 15,0 0-15,-11 47 16,11-47-16,0 0 0,-7 23 16,7-23-1,-6 7-15,6-7 0,0 0 16,-8-10-16,8 10 15,-13-14-15,13 14 16,0 0-16,-20-12 16,20 12-16,-21 0 15,21 0-15,-21 9 16,21-9-16,0 0 16,0 0-16,-15 17 0,15-17 15,-6 22-15,6-22 16,6 20-16,-6-20 15,12 18-15,12-10 16,-24-8-16,30 0 16,8-5-16,-38 5 15,39-9-15,-39 9 16,0 0-16,0 0 16,36-12-16,-13-3 0,-11-2 15</inkml:trace>
  <inkml:trace contextRef="#ctx0" brushRef="#br1" timeOffset="110111.5372">15147 6798 0,'0'0'0,"0"0"15,0 0-15,0 0 16,0 0-16,0 0 16,0 0-16,30 9 15,19 9-15,21 15 16,-11 5-16,-1 4 15,2 2-15,-4 3 16,0 1-16,1 2 0,-6 1 16,-5-4-16,3 0 15,-2 1-15,0-7 16,-3-2-16,2-4 16,-46-35-16,0 0 15,0 0-15,41 23 16,-41-23-16,32 10 15,-8-10-15,-13-12 0,-11-6 16</inkml:trace>
  <inkml:trace contextRef="#ctx0" brushRef="#br1" timeOffset="111041.8663">15539 6538 0,'0'0'0,"0"0"0,0 0 15,0 0-15,0 0 16,0 0-16,0 0 16,0 0-16,0 0 15,0 0-15,0 0 16,0 0-16,22 0 16,11 0-16,15 0 15,-12-6-15,-10 0 0,-2-3 16,-7-9-16,-7 1 15,-5-1-15,-5 3 16,-2 4-16,-8-7 16,1 4-16,1-8 15,-7 4-15,0-3 16,-3 4-16,-2-1 16,-1 6-16,3 0 15,1 3-15,-2 6 0,5 3 16,-1 6-16,0 3 15,0 0-15,4 0 16,2 0-16,0-1 16,3 2-16,0-2 15,3-2-15,0 0 16,3-3-16,-2-3 16,2-3-16,0-6 0,0-2 15,-3-10-15,-1-3 16,1-5-16,-3-4 15,1 1-15,-4-8 16,-1 2-16,10 38 16,-12-38-16,12 38 15,0 0-15,0 0 16,-15-38-16,15 38 16,0 0-16,-6-33 0,6 33 15,6-27-15,24 7 16,9 1-16,11 8 15,18-7-15,7 3 16,5 3-16,2-6 16,7 4-16,1-1 15,2 0-15,-92 15 0,97-15 16</inkml:trace>
  <inkml:trace contextRef="#ctx0" brushRef="#br1" timeOffset="112407.5407">27480 8054 0,'0'0'0,"0"0"15,0 0-15,0 0 16,0 0-16,0 0 16,0 0-16,0 0 15,-17 23-15,-16 10 0,-15 11 16,-6 2-16,-8 7 16,-9 0-16,-9 3 15,-24 15-15,-12 9 16,-5 6-16,15-13 15,16 2-15,20-19 16,16-15-16,54-41 16,-39 37-16,39-37 15,-29 23-15,16-8 16,16-15-16</inkml:trace>
  <inkml:trace contextRef="#ctx0" brushRef="#br1" timeOffset="113122.4131">27584 8810 0,'0'0'0,"0"0"16,0 0-16,0 0 16,23 8-16,16 4 15,20 5-15,-3-4 16,-2-4-16,-1-3 15,-2-6-15,-1-6 0,-8-6 16,-4-6-16,-38 18 16,39-21-16,-7-8 15,-14 0-15,-18 29 16,9-31-16,-9 31 16,-6-26-16,-15-1 15,-8 7-15,-7 2 16,-8 9-16,-4 2 15,-2 7-15,-10 4 16,7 2-16,6 4 16,11-5-16,9 1 0,0-6 15,7-3-15,5 0 16,9-9-16,4-9 16,4-6-16,7-3 15,6-5-15,-1-4 16,-14 39-1,16-46-15,-16 46 0,11-54 16,-11 54-16,0 0 16,12-68-16,-12 68 15,0 0-15,0 0 0,9-57 16,-9 57-16,9-44 16,6 20-16,6 12 15,14 4-15,13 5 16,12 6-16,25-1 15,16 4-15,34-2 16,22-1-16,7-6 16</inkml:trace>
  <inkml:trace contextRef="#ctx0" brushRef="#br1" timeOffset="116347.2907">6084 13035 0,'0'0'0,"0"0"0,0 0 15,0 0-15,0 0 16,18 24-16,9 12 15,11 11-15,4 7 16,7 8-16,5 3 16,5 6-16,2 6 0,-2 3 15,17 23-15,5 7 16,-11-6-16,-13-22 16,-16-7-16,-41-75 15,0 0-15,24 50 16,-21-17-16,-12-19 15,-9-14-15</inkml:trace>
  <inkml:trace contextRef="#ctx0" brushRef="#br1" timeOffset="116844.4205">6090 13744 0,'0'0'0,"0"0"15,0 0-15,0 0 16,0 0-16,0 0 15,0 0-15,0 0 0,8-22 16,2-16-16,2-21 16,-6 6-16,0-1 15,-4-2-15,-2 3 16,0 53-16,-2-59 16,-7-4-16,9 63 15,-8-59-15,8 59 16,0 0-16,0 0 15,-7-50-15,7 50 16,0 0-16,7-33 16,7 18-16,4 13 0,5 7 15,6 10-15,6 6 16,5 3-16,1 5 16,13 3-16,-5 4 15,-49-36-15,0 0 16,0 0-16,52 33 15</inkml:trace>
  <inkml:trace contextRef="#ctx0" brushRef="#br2" timeOffset="230807.4395">4700 9176 0,'0'0'0,"0"0"15,0 0-15,0 0 16,0 0-16,0 0 16,0 0-16,0 0 0,0 0 15,0 0-15,0 0 16,0 0-16,0 0 16,0 0-16,0 0 15,0 0-15,0 0 16,0 0-16,0 0 15,0 0-15,0 0 16,0 0-16,0 0 0,0 0 16,0 0-16,-7-2 15,-7-4-15,-7-6 16,1 3-16,1 0 16,-2 3-16,4-2 15,-3 2-15,-2-1 16,2-1-16,-1 2 15,-3 1-15,2-2 16,-3 4-16,1 0 16,-3-4-16,27 7 0,-26-5 15,26 5 1,-36-9-16,36 9 0,-42-6 16,-2 0-16,44 6 15,-50-6-15,-7-3 16,-2 6-16,59 3 15,-56-6-15,-1 3 16,57 3-16,-62-2 16,3-1-16,59 3 0,-66 0 15,5 0-15,-5 0 16,10 3-16,2-1 16,1 1-16,2 0 15,3 0-15,-3 3 16,51-6-16,-55 3 0,55-3 15,-55 6 1,-8 3-16,63-9 0,-63 9 16,63-9-16,-64 11 15,-2-1-15,4 2 16,62-12-16,-59 12 16,59-12-16,-63 12 15,63-12-15,-62 14 16,0 1-16,5 3 15,57-18-15,-49 14 16,49-14-16,-52 24 0,52-24 16,-50 21-1,50-21-15,-49 29 16,2 1-16,47-30 0,-46 33 16,46-33-16,-39 33 15,39-33-15,-35 38 16,35-38-16,-34 41 15,34-41-15,-35 44 16,35-44-16,-28 46 16,28-46-16,-28 50 0,28-50 15,-23 53-15,23-53 16,-23 53-16,23-53 16,-21 54-16,21-54 15,-17 56-15,17-56 16,0 0-16,-14 59 0,8 0 15,6-59-15,-2 60 16,2-60-16,2 56 16,4-6-16,-6-50 15,14 50-15,1-6 16,-15-44-16,13 39 16,-13-39-16,18 39 15,6 2-15,-24-41 16,23 38-16,6 4 15,-29-42-15,37 45 16,-1-4-16,-36-41 16,35 39-16,3-4 0,0-2 15,-38-33-15,40 29 16,-2-2-16,-38-27 16,38 24-16,7 3 15,-45-27-15,53 30 16,-53-30-16,56 28 15,-56-28-15,62 30 0,4-3 16,-66-27-16,63 23 16,-1-2-16,-62-21 15,64 18-15,-2 0 16,-62-18 0,67 15-16,-5 0 15,1-1-15,-6-6 0,-3 5 16,0-8-16,0 5 15,-2-4-15,-1 0 16,4 0-16,-2 0 0,-1-1 16,3 1-16,-55-6 15,58 5-15,-58-5 16,65 7-16,10-1 16,-5 1-16,-4-2 15,-2-2-15,-64-3 16,66 3-16,-66-3 15,65 0-15,7 0 0,-72 0 16,68-6 0,-68 6-16,64-9 0,-64 9 31,69-12-31,-7 0 0,-3 1 0,-59 11 16,57-15-16,-7-3 15,-50 18-15,53-21 16,-53 21-16,51-23 0,-51 23 15,53-27-15,-3 0 16,-50 27-16,49-30 16,-49 30-16,43-32 15,-4-3-15,-39 35 16,38-38-16,-38 38 16,34-42-16,-34 42 15,32-45-15,-32 45 16,32-44-16,-32 44 15,27-54 1,-27 54-16,27-50 0,-7-3 0,-20 53 16,19-54-16,-19 54 15,14-50-15,-14 50 16,12-56-16,-12 56 16,6-59-16,-6 59 15,6-60-15,-6 60 0,0 0 16,0-66-1,0 66-15,0-64 0,0 64 16,0-65-16,0 65 16,-3-62-16,3 62 15,-6-62-15,1 6 16,5 56-16,-6-55 16,6 55-16,-12-50 15,12 50-15,-12-47 16,12 47-16,-13-41 0,13 41 15,0 0-15,-15-43 16,15 43 0,-20-41-16,0 6 0,-1 3 15,3 2-15,0 6 16,0 4-16,1 5 16,1 0-16,2 0 15,-2 3-15,5 1 0,-4-2 16,1 7-16,-2 1 15,-1-1-15,2 3 16,-5 0-16,5 0 16,-4 0-16,4-3 15,-3 3-15,-2 1 16,-3 2-16,-4 0 16,0 2-16,-3 1 15</inkml:trace>
  <inkml:trace contextRef="#ctx0" brushRef="#br2" timeOffset="233131.1058">3752 10871 0,'0'0'0,"0"0"16,0 0-16,0 0 16,0 0-16,0 0 15,0 0-15,0 0 16,0 0-16,13 5 15,11 2-15,6 7 16,-12 1-16,-3-1 0,-10 2 16,1-4-16,-6-1 15,4 4-15,-4 3 16,-4 2-16,4 4 16,-6 0-16,1 6 15,-1-1-15,-3 4 16,0 2-1,-2 3-15,-1 4 0,-1 3 16,-4-1-16,-1 4 0,-6 8 16,4 3-16,-4 3 15,0 0-15,-1 3 16,2 1-16,0-2 16,-4 6-16,1 1 15,-1-1-15,-3 2 16,-3-1-16,1 3 0,-4 2 15,-2 2 1,-2 1-16,2-2 0,0 6 16,-3-2-16,2 1 15,1 1-15,2 3 16,-2 0-16,0 0 16,1-1-16,4 2 15,4-5-15,2 7 16,4-3-16,0 0 0,1 1 15,3-5-15,5 4 16,0-4-16,2 2 16,0-5-1,6-1-15,1-1 0,5 0 16,2-3-16,5-6 16,1-3-16,6-2 15,4-5-15,3-1 16,2-7-16,5 0 15,1-3-15,6-2 0,4-9 16,3-1-16,-1-2 16,4-3-16,2-7 31,1 1-31,3-4 0,1 1 0,2-4 16,0 2-16,-2-5 15,5-2-15,-57-12 16,53 12-16,-53-12 15,56 12-15,-56-12 16,63 15-16,-63-15 0,59 15 16,-59-15-16,62 18 15,-62-18-15,63 17 16,-63-17 0,59 18-16,-59-18 0,0 0 15,53 18-15,-53-18 16,0 0-16,0 0 15,48 21-15,-48-21 16,0 0-16,0 0 0,32 11 16,-32-11-16,16 6 15,-16-6 1,2 0-16,-2 0 0,-9-8 16,9 8-16,-14-12 15,14 12-15,-24-18 16,24 18-16,-30-21 15,30 21-15,-30-26 0,3-1 16,27 27-16,0 0 16,0 0-16,-25-27 15,25 27-15,0 0 16,0 0-16,-24-24 16,24 24-16,0 0 15,0 0-15,-12-23 16,12 23-16,-4-15 15,4 15-15,13-10 0,-13 10 16,20-2 0,-20 2-16,26 2 15,-26-2-15,36 10 0,-36-10 16,37 12-16,-37-12 16,0 0-16,0 0 15,33 17-15,-33-17 16,0 0-16,0 0 15,32 24-15,-32-24 0,0 0 16,22 24-16,-6 3 16,-16-27-1,0 0-15,2 29 0,-2-29 16,-5 33-16,5-33 16,-15 32-16,15-32 15,-20 33-15,20-33 16,0 0-16,0 0 15,-24 32-15,24-32 0,0 0 16,-15 28-16</inkml:trace>
  <inkml:trace contextRef="#ctx0" brushRef="#br2" timeOffset="234933.1208">4528 15600 0,'0'0'16,"0"0"-16,0 0 15,0 0-15,0 0 0,0 0 16,0 0-16,0 0 16,0 0-16,0 0 15,8-3-15,10-6 16,9-5-16,2-4 16,-10 6-16,-4 1 15,-4 1-15,4 0 16,0 2-16,0-3 15,-1-2-15,4 2 16,-1-4-16,1 0 0,-3 1 16,1-5-1,1 5-15,-17 14 0,15-21 16,-15 21-16,17-23 16,-17 23-16,0 0 15,21-33-15,-21 33 16,0 0-16,0 0 15,18-41-15,-18 41 16,0 0-16,0 0 0,15-43 16,-15 43-16,0 0 15,0 0-15,12-35 16,-12 35-16,0 0 16,9-17-16,-1 14 15,-8 3-15,9 11 16,-9-11-16,7 21 15,-2 12-15,-5-33 16,7 35-16,1 4 0,-8-39 16,6 42-16,-6-42 15,13 41-15,-2 0 16,-11-41-16,0 0 16,15 41-16,-15-41 15,0 0-15,0 0 16,14 35-16,-14-35 15,0 0-15,21 25 0,-21-25 16,18 9-16,-18-9 16,12-9-16,-12 9 15,8-25-15,-5-7 16,-3 32-16,-3-44 16</inkml:trace>
  <inkml:trace contextRef="#ctx0" brushRef="#br2" timeOffset="235156.0859">4925 14700 0,'0'0'15,"0"0"-15,0 0 16,0 0-16,0 0 15,0 0-15,0 0 0,0 0 16,0 0-16,0 0 16,0 0-16,0 0 15,14 6-15,26 0 16</inkml:trace>
  <inkml:trace contextRef="#ctx0" brushRef="#br2" timeOffset="235900.3538">5212 15147 0,'0'0'15,"0"0"-15,0 0 16,0 0-16,0 0 16,0 0-16,0 0 15,10 21-15,1 8 16,10 16-16,-1-12 0,-4-4 16,-2-2-1,-4 0-15,-2-1 16,1 3-16,-6 3 0,-3-32 15,3 33 1,-3-33-16,0 0 0,0 0 16,5 33-16,-5-33 15,0 0-15,0 0 16,7 30-16,-7-30 16,3 18-16,0-15 15,0-9-15,2-9 16,1-3-16,4-5 15,-5-7-15,1 0 0,3 0 16,0-2-16,3-1 16,-1 7-16,1-1 15,1 6-15,-1 1 16,0-2-16,-1 11 0,1 2 16,3 7-16,3 4 15,-1 7-15,-2 2 16,2 8-16,-17-19 15,13 27-15,-13-27 16,12 38-16,-12-38 16,12 48-16,-6 4 15,-6-52-15,9 68 16,-9-68-16,5 63 0,-5-63 16,10 60-16,-10-60 15,11 47-15,-11-47 16,15 30-16,0-13 15,-15-17-15,17 3 16,1-10-16,-18 7 16,21-20-16,-4-6 15,-17 26-15,22-41 0</inkml:trace>
  <inkml:trace contextRef="#ctx0" brushRef="#br2" timeOffset="248143.6355">6132 14495 0,'0'0'16,"0"0"-16,0 0 16,0 0-16,0 0 15,0 0-15,0 0 16,0 0-16,0 21 0,0 15 16,0 10-1,0 0-15,0-4 0,0-4 16,0 1-16,0-1 15,0 6-15,2-2 16,-2-42-16,3 47 16,-3-47-16,6 47 15,-6-47-15,4 53 16,-4-53-16,3 60 0,-3-60 16,5 62-16,1-3 15,-6-59-15,9 56 16,-9-56-16,12 54 15,-12-54-15,14 47 16,-14-47-16,0 0 16,18 38-16,-18-38 15,0 0-15,24 39 0,-24-39 16,0 0-16,23 35 16,-23-35-1,0 0-15,0 0 0,33 29 16,-33-29-16,0 0 15,37 23-15,-37-23 16,0 0-16,35 8 16,-12-11-16,-23 3 15,9-15-15</inkml:trace>
  <inkml:trace contextRef="#ctx0" brushRef="#br2" timeOffset="248449.9539">5888 15158 0,'0'0'0,"0"0"16,0 0-16,0 0 15,0 0-15,0 0 16,0 0-16,0 0 16,27 0-16,21 0 15,17 7-15,-6-4 0,-6 3 16,0 0-16,-5-6 16,-6 0-16,-42 0 15,44-6-15,-2-6 16</inkml:trace>
  <inkml:trace contextRef="#ctx0" brushRef="#br2" timeOffset="248677.0135">7353 15281 0,'0'0'16,"0"0"-16</inkml:trace>
  <inkml:trace contextRef="#ctx0" brushRef="#br2" timeOffset="249064.7402">7353 15281 0,'0'0'16,"0"0"-16,0 0 15,0 0-15,0 0 16,0 0-16,0 0 15,0 0-15,0 0 0,0 0 16,0 0-16,0 0 16,0 0-16,0 0 15,0 0-15,0 0 16,0 0-16,0 0 16,0 0-16,0 0 15,0 0-15,0 0 0,0 0 16,0 0-16,20 5 15,12 1 1,20 3-16,-5 1 0,-14-5 16,-4 1-16,-5-3 15,-3-3-15,-3 0 16,-4 0-16,-5 0 16,0-3-16,-3 0 15,-6 3-15</inkml:trace>
  <inkml:trace contextRef="#ctx0" brushRef="#br2" timeOffset="249469.078">7454 14993 0,'0'0'0,"0"0"15,0 0-15,0 0 16,0 0-16,0 0 16,0 0-16,6 23 0,-4 19 15,5 15 1,2-7-16,-4-6 15,7 1-15,-3-4 0,3-2 16,-12-39-16,11 35 16,-11-35-1,10 36-15,-10-36 0,0 0 16,8 35 0,-8-35-16,0 0 0,0 0 0,12 30 15,0-6-15,-12-24 16,10 11-16,-5-14 15</inkml:trace>
  <inkml:trace contextRef="#ctx0" brushRef="#br2" timeOffset="249783.0767">7611 15271 0,'0'0'0,"0"0"0,0 0 16,0-12-16,-6-11 15,1-6-15,2 10 16,0 11-16,-1-1 15,4 6-15,0 0 16,-3 3-16,-3 6 16,0 3-16,0 8 15,-6 1-15,0-1 0,-2 5 16,2-5 0,-3 4-16,0 3 0,1-1 15,-1 4-15,3-3 16,-3-4-16,1-1 15,-3 1-15,6-5 16,2-3-16,0-7 16,3-2-16,6-6 15,0-2-15,3-1 0,7-3 16</inkml:trace>
  <inkml:trace contextRef="#ctx0" brushRef="#br2" timeOffset="250053.42">7335 15079 0,'0'0'0,"0"0"0,0 0 16,0 0-16,0 0 15,0 0-15,0 0 16,24 18-16,5 12 15,10 5-15,-1-3 16,1 1-16,-1-1 16,-5 1-16,-3-6 0,-30-27 15,30 30 1,-30-30-16,0 0 0,0 0 16,32 32-16</inkml:trace>
  <inkml:trace contextRef="#ctx0" brushRef="#br2" timeOffset="250572.2066">8040 15156 0,'0'0'0,"0"0"0,0 0 16,0 0-16,0 0 15,0 0-15,0 0 16,0 0-16,0 0 16,0 0-16,0 0 15,0 0-15,0 0 16,9 18-16,6 9 0,7 11 15,-8-6-15,0 4 16,-1 6-16,-2 8 16,5 12-16,-5 7 15,0 1-15,-1 2 16,-2-2 0,1-1-16,-2-1 0,-2-4 15,-5-64-15,6 69 16,-6-69-16,0 0 15,6 65-15,-6-65 16,0 0-16,6 56 16,-6-56-16,0 0 0,3 33 15,-3-24 1,-3-18-16,-3-12 0,0-6 16,-2-5-16,-2-7 15,4-4-15</inkml:trace>
  <inkml:trace contextRef="#ctx0" brushRef="#br2" timeOffset="250980.2233">7892 15087 0,'0'0'0,"0"0"15,0 0-15,0 0 16,0-11-16,0-14 15,5-6-15,3 9 16,9 5-16,7 11 0,8 3 16,-2 3-1,8 3-15,8 6 0,0 3 16,-1 5-16,-1 4 16,-5 0-16,-39-21 15,39 27-15,-39-27 16,32 36-16,-32-36 15,20 40-15,-5 9 16,-15-2-16,0-47 0,-5 41 16,-13-2-16,-9-1 15,0-8-15,27-30 16,0 0-16,-35 27 16,2-11-16,0-6 15,12-7-15,7-6 16,9-7-16,5-1 15,5-3-15,4 1 0</inkml:trace>
  <inkml:trace contextRef="#ctx0" brushRef="#br2" timeOffset="251478.7946">8719 15242 0,'0'0'15,"0"0"-15,0 0 16,0 0-16,0 0 15,0 0-15,0 0 0,0 0 16,0 0-16,0 0 16,30 0-16,21 0 31,16 0-31,-7 0 16,-9 0-16,-4 0 0,-3 0 15,-8 3-15,-9 0 16,-15 0-16,-7-3 15,-5 3-15,-5-3 0</inkml:trace>
  <inkml:trace contextRef="#ctx0" brushRef="#br2" timeOffset="251689.4559">8782 15455 0,'0'0'0,"0"0"15,0 0-15,0 0 16,0 0-16,0 0 16,29 6-16,22-3 15,23 3-15,-12 0 16,1-6-16,-13 0 16,-9-6-16,-11-6 0,-15 3 15</inkml:trace>
  <inkml:trace contextRef="#ctx0" brushRef="#br3" timeOffset="258726.8325">10009 15716 0,'0'0'0,"0"0"16,0 0-16,0 0 16,0 0-16,0 0 15,0 0-15,0 0 16,-12-4-16,-9-10 15,-5-10-15,12 4 16,-2-4-16,5 6 16,-2-3-16,-4 4 15,1-7-15,2 4 0,-1-8 16,-2 2-16,17 26 16,-19-31-16,19 31 15,-21-40 1,2-4-16,19 44 0,-21-50 15,21 50-15,-24-66 16,24 66-16,-21-74 16,6 3-16,15 71 15,-9-74-15,6 6 0,3 68 16,0-69 0,6 4-16,0 4 0,-6 61 15,8-54-15,10 6 16,1 7-16,-19 41 15,23-30-15,-23 30 16,27-26-16,-27 26 16,32-24-16,-32 24 0,0 0 15,32-12-15,-32 12 16,35-3-16,-35 3 16,25 9-16,-25-9 15,16 20-15,-11 8 16,-5-28-16,-2 34 15,-10 6-15,-3 1 16,-2 1-16,-2-1 0,-2-3 16,21-38-16,-27 45 15,-2 8-15,-7-3 16,7-3-16,-2 1 16,5 0-16,-4-3 15,30-45-15,-32 47 16,0 0-16,1 3 15,5-5-15,26-45 16,-26 47-16,26-47 16,0 0-16,-21 47 15,21-47-15,0 0 16,-14 47-16,14-47 0,-4 42 16,4-42-16,0 0 15,6 36-15,-6-36 16,18 26-16,5-5 15,4-10-15,-3-8 16,2-3-16,-2-5 16,6-4-16,-4-3 0,4-2 15,-1-4-15,-1 0 16,-1-3-16,-1-3 16,0 0-1,1 1-15,-4 0 0,2-2 16,-1 2-16,-1 0 15,-23 23-15,0 0 16,24-25-16,-24 25 0,23-29 16,-23 29-16,0 0 15,0 0-15,24-30 16,-24 30-16,0 0 16,0 0-16,23-29 15,-23 29-15,0 0 16,0 0-16,19-19 15,-19 19-15,12-2 0</inkml:trace>
  <inkml:trace contextRef="#ctx0" brushRef="#br3" timeOffset="259088.8323">10205 15361 0,'0'0'0,"0"0"15,0 0-15,0 0 0,0 0 16,0 0-16,0 0 16,9 17-16,0 15 15,5 13-15,-1-3 16,4-3-16,-5-7 16,2-6-16,-1-2 15,1 3-15,1 0 0,-15-27 16,20 29-1,-20-29-15,22 32 0,-22-32 16,27 36-16,-27-36 16,0 0-16,32 32 31,-32-32-31,0 0 0,33 21 0,-33-21 16,29 7-16,-8-17 15,0-4-15</inkml:trace>
  <inkml:trace contextRef="#ctx0" brushRef="#br3" timeOffset="259896.9885">10169 15355 0,'0'0'0,"0"0"16,0 0-16,0 0 15,0 0-15,0 0 16,0 0-16,0 0 16,0 0-16,8 17 15,2 16-15,2 7 16,-6-7-16,1 0 16,-5-6-16,-2 3 15,-2-7-15,-8 1 16,1-1-16,0-7 0,2 2 15,2-4-15,-1 1 16,0 3-16,0-4 16,-3 5-16,9-19 15,0 0-15,0 0 16,-6 14-16,-2-2 16,2-3-16,-4-3 15,5-3-15,-4-6 0,3-3 16,4-3-16,-4-6 15,-1 1-15,2-10 16,2 0-16,3-3 16,-3 1-16,0-4 15,3 6-15</inkml:trace>
  <inkml:trace contextRef="#ctx0" brushRef="#br3" timeOffset="260124.9869">10160 15020 0,'0'0'0,"0"0"16,0 0-16,0 0 15,0 0-15,0 0 16,0 0-16,0 0 15,0 0-15,0 0 16,0 0-16,0 0 16</inkml:trace>
  <inkml:trace contextRef="#ctx0" brushRef="#br3" timeOffset="260599.0524">10724 15536 0,'0'0'0,"0"0"16,0 0-16,0 0 0,8 16 16,2 16-16,7 11 15,1-11-15,-4-5 16,-1-1-16,1 7 15,1 6-15,-1 3 16,0 1-16,-3 5 16,-5-4-16,-3 1 0,-6 3 15,-3-4-15,6-44 16,-14 42 0,14-42-16,-22 40 0,22-40 15,-29 33 1,29-33-16,-27 18 0,27-18 15,-32-12-15</inkml:trace>
  <inkml:trace contextRef="#ctx0" brushRef="#br3" timeOffset="260798.0331">10807 15183 0,'0'0'0,"0"0"16,0 0-16,0 0 15,0 0-15,0 0 16,0 0-16,0 0 0,0 0 16</inkml:trace>
  <inkml:trace contextRef="#ctx0" brushRef="#br3" timeOffset="264380.855">3167 9781 0,'0'0'0,"0"0"16,0 26-16,-5 19 15,-2 16-15,1-3 0,0-5 16,-3 1-16,3-8 15,6-46-15,-9 47 16,-3-1-16,12-46 16,-15 41-16</inkml:trace>
  <inkml:trace contextRef="#ctx0" brushRef="#br3" timeOffset="267244.1276">8581 16190 0,'0'0'0,"0"0"16,0 0-16,0 0 15,0 0-15,0 0 16,0 0-16,0 0 16,9-4-16,2-5 15,7-5-15,-7 7 16,-1 2-16,-4 2 15,-3 3-15,-3-3 0,2 3 16,-4-3-16,-11-3 16,-1 3-16,-7 0 15,-2 0-15,-5 0 16,-8 3-16,-7-2 16,-11-2-16,-20 1 15,-6 3-15,-10-3 16,-4 0-16,-9-2 15,-40-4-15,-23 2 0,-18-4 16,-2-1-16,13 1 16,14-2-16,-1-1 15,-3-1 1,-1-3-16,7-4 0,3 0 16,5 6-16,19 5 15,11-1-15,16 6 16,16 1-16,20 5 15,8 2-15,59-2 0,-54 3 16,54-3-16,0 0 16,-53 6-16,53-6 15,0 0-15,0 0 16,-50 6-16,50-6 16,0 0-16,0 0 15,-39 6-15,39-6 16,0 0-16,0 0 15,-24 0-15,24 0 0,0 0 16,0 0-16,-9 0 16,9 0-16,0 0 15,0 0-15,-6-3 16,6 3-16,0 0 16,0 0-16,-3-3 15,3 3-15,0 0 16,0 0-16,3-3 15,-3 3-15,6 0 0,-6 0 16,18 6-16</inkml:trace>
  <inkml:trace contextRef="#ctx0" brushRef="#br3" timeOffset="268098.8778">10174 16273 0,'0'0'0,"0"0"0,0 0 15,0 0-15,0 0 16,0 0-16,0 0 16,0 0-16,0 0 15,7 26-15,-1 19 16,6 18-16,-3-5 16,-3-5-16,-3-2 0,-3-51 15,6 53-15,5 0 16,5 3-16,-16-56 15,11 54-15,-11-54 16,12 46-16,-12-46 16,0 0-16,0 0 15,9 46-15,-9-46 16,3 25-16,-3-25 0,3 10 16,-6-16-16,3 6 15,-3-23-15,-3-10 16,0-9-16,-6-3 15,7-7-15</inkml:trace>
  <inkml:trace contextRef="#ctx0" brushRef="#br3" timeOffset="268544.7972">10119 16154 0,'0'0'0,"0"0"16,0 0-16,-4-12 15,-10-12-15,0-6 16,-4 14-16,3 6 15,0 10-15,3 3 16,2 4-16,-1 4 16,5 1-16,1 5 0,1 1 15,1 3-15,6-3 16,1-1-16,1 2 16,1-2-16,0 1 15,-1-6-15,5-1 16,2-4-1,0-7-15,3 0 0,-1-7 16,-1-1-16,1-4 16,-2 0-16,0-6 15,-1 0-15,1-5 0,0 2 16,-1-3-16,-1 3 16,2 3-16,-3 2 15,3 3-15,0 4 16,0 6-16,2 6 15,1 6-15,3 6 16,-3 6-16,5 6 0,-2 5 16,0 7-1,0-1-15,-3 4 0,-3-1 16,-7 0-16,-2-8 16</inkml:trace>
  <inkml:trace contextRef="#ctx0" brushRef="#br3" timeOffset="272174.3171">11482 12597 0,'0'0'0,"0"0"15,0 0-15,0 0 0,0 0 16,0 0-16,0 0 16,0 0-16,0 0 15,9 26-15,2 19 16,11 20-16,-1-11 16,-6 2-16,-3 4 15,-4 4-15,1 8 16,-2 8-16,1 8 15,-5 5-15,0 7 0,0 27 16,-3 15-16,0-2 16,3-2-16,0 2 15,-3-1-15,2 3 16,5-2-16,2 6 16,2-2-16,1 3 15,4-6-15,-1-6 16,2-1-16,1-5 0,-4-4 15,-1-18 1,-2-4-16,1-5 0,-3 0 16,-3-9-16,0-21 15,2-9-15,2-3 16,-10-56-16,11 57 16,-11-57-16,12 56 15,-12-56-15,0 0 16,10 54-16,-10-54 15,0 0-15,0 0 0,11 50 16,-11-50-16,0 0 16,0 0-16,6 36 15,-6-36-15,0 0 16,-3 17-16,3-17 16,-24 6-16</inkml:trace>
  <inkml:trace contextRef="#ctx0" brushRef="#br0" timeOffset="279943.2255">12265 13716 0,'0'0'0,"0"0"15,0 0-15,0 0 16,0 0-16,0 0 0,0 0 16,18-20-16,3-10 15,8-8-15,-8 6 16,0-1-16,-6 0 15,0 0-15,-4 1 16,-2 2-16,0 1 16,-9 29-16,0 0 0,0 0 15,9-27-15,-9 27 16,0 0-16,8-21 16,-1 13-16,-1 8 15,2 8 1,1 11-16,4 4 0,2 6 15,0 7-15,5-1 16,1 7-16,0-4 16,-1 4-16,1-7 15,-21-35-15,23 39 0,-23-39 16,0 0-16,25 29 16,-8-10-16,-4-19 15</inkml:trace>
  <inkml:trace contextRef="#ctx0" brushRef="#br0" timeOffset="280149.3316">12481 13006 0,'0'0'16,"0"0"-16,0 0 15,0 0-15,0 0 0,0 0 16,0 0-16,0 0 16,0 0-16,10 17 15,13 25-15</inkml:trace>
  <inkml:trace contextRef="#ctx0" brushRef="#br0" timeOffset="280612.0023">12698 13575 0,'0'0'0,"0"0"16,0 0-16,0 0 16,0 0-16,7 15 15,-2 11-15,7 4 16,-4-12-16,2-7 15,-2-8-15,7-9 0,-6-9 16,3 1-16,-1-4 16,1-6-16,1 0 15,-1-2-15,-3 0 16,2-2-16,2 4 16,1 4-16,1 5 15,-3 0-15,3 7 16,-4 5-16,1 6 15,0 5-15,-3 10 0,-4 6 16,1 2-16,5 8 16,-6 1-16,1 3 15,2 7-15,2-4 16,-1-3-16,-9-38 16,17 36-16,-17-36 15,18 30-15,6-16 16,-3-14-16,-21 0 0,19-26 15</inkml:trace>
  <inkml:trace contextRef="#ctx0" brushRef="#br0" timeOffset="280877.8868">13238 12698 0,'0'0'0,"0"0"0,0 0 15,0 0 1,0 0-16,8 30 0,5 26 16,4 30-16,-6-1 15,2 5-15,2-5 16,0-3-16,2 11 16,-2-1-16,3 2 15,0-2-15,0-6 0,5-5 16,-2-10-1,-21-71-15,24 65 16,-24-65-16,17 47 0,-14-14 16</inkml:trace>
  <inkml:trace contextRef="#ctx0" brushRef="#br0" timeOffset="281078.0161">13264 13491 0,'0'0'0,"0"0"16,0 0-1,0 0-15,27 0 0,26 6 16,27-3-16,4 3 16,-5 0-16,-1-6 0,-78 0 15,76 3-15</inkml:trace>
  <inkml:trace contextRef="#ctx0" brushRef="#br0" timeOffset="281494.0076">14580 13335 0,'0'0'16,"0"0"-16,0 0 16,0 0-16,0 0 15,0 0-15,0 0 16,7 26-16,-4 25 0,2 20 16,1-9-16,-6-6 15,3-3-15,0-2 16,-3-51-16,5 53 15,-5-53-15,7 54 16,-7-54-16,-12 44 0</inkml:trace>
  <inkml:trace contextRef="#ctx0" brushRef="#br0" timeOffset="281911.8665">14469 13687 0,'0'0'0,"0"0"15,0 0-15,0 0 16,26 9-16,18 0 16,18 2-16,-8-5 15,0 0-15,-8-4 16,0-2-16,-11 4 15,-3-8-15,-32 4 16,0 0-16,0 0 0,27-5 16,-27 5-16,0 0 15,14-17-15,-8 2 16,-12 2-16,-2 5 16,-5 5-16,-1 0 15,3 1-15,-7 2 16,-3-3-16,1 3 15,-5 3-15,-2-1 16,-2 1-16,-4 3 0,1-3 16,-7-1-1,4-2-15,1-2 0,2-1 16</inkml:trace>
  <inkml:trace contextRef="#ctx0" brushRef="#br0" timeOffset="282094.494">14574 13539 0,'0'0'16,"0"0"-16,0 0 16,0 0-16,24 18 15,12 2-15,9 10 16,-10-7-16,-5-2 0,-4-8 15</inkml:trace>
  <inkml:trace contextRef="#ctx0" brushRef="#br0" timeOffset="282344.5969">14972 13610 0,'0'0'16,"0"0"-16,0 0 0,9 30 16,9 23-1,6 18-15,-1-3 0,-3 3 16,1 3-16,0 3 16,-5-1-16,-5-1 15,4-4-15,-15-71 0,0 0 16,3 63-16,-6-11 15</inkml:trace>
  <inkml:trace contextRef="#ctx0" brushRef="#br0" timeOffset="282689.109">14936 13630 0,'0'0'0,"0"0"0,0 0 16,0 0-16,0 0 16,9-11-16,13-12 15,7-1-15,6 15 16,-5 12-16,5 6 16,1 9-16,-1 2 0,-5 7 15,-4-1-15,-5 8 16,-6-4-16,-9 8 15,-6-6-15,-6 0 16,-3-2-16,-5-3 16,-7-4-16,-3-5 15,0-9-15,4-3 16,-3-10-16,7-1 16,4-13-16,6 0 0,6-3 15</inkml:trace>
  <inkml:trace contextRef="#ctx0" brushRef="#br0" timeOffset="283381.1385">15597 13809 0,'0'0'0,"0"0"0,0 0 15,0 0-15,0 0 16,10 23-16,-1 18 16,2 13-16,-4-15 15,-1-4-15,-6-8 16,-6-4-16,-7-8 15,-5-6-15,-3-4 16,3-7-16,-2-10 0,-1-6 16</inkml:trace>
  <inkml:trace contextRef="#ctx0" brushRef="#br0" timeOffset="283561.0462">15613 13509 0,'0'0'0,"0"0"15,0 0-15,0 0 16,0 0-16,0 0 16,0 0-16,0 0 0</inkml:trace>
  <inkml:trace contextRef="#ctx0" brushRef="#br0" timeOffset="287098.9119">18123 14212 0,'0'0'0,"0"0"0,0 0 15,0 0-15,0 0 16,0 0-16,-3-15 16,-11-16-16,-7-7 15,1 15-15,-2 5 16,4 3-16,-5 0 16,-3 4-16,-7 2 15,-3 2-15,-3 5 0,-2 4 16,-4 8-16,2 4 15,-9 4-15,-3 15 16,-1 2-16,-1 7 16,6 8-16,2 4 15,3 10-15,8 2 16,6 8-16,2 2 16,9 5-16,9-1 0,6 6 15,12-4-15,9 4 16,9-3-16,5 0 15,6-6-15,10-3 16,6-9-16,5-2 16,3-11-16,9-7 15,4-6-15,-4-10 16,3-11-16,3-15 16,0-8-16,0-14 0,1-7 15,-8-10-15,2-12 16,-4-7-16,-5-13 15,-7-4-15,-6-10 16,-8-4-16,-6-3 16,-13-3-16,-8 0 15,-6 0-15,-12 1 0,-6 4 16,-8 5-16,-8 8 16,-4 5-1,-6 8-15,-7 7 0,-3 16 16,1 8-16,-4 12 15,1 2-15</inkml:trace>
  <inkml:trace contextRef="#ctx0" brushRef="#br0" timeOffset="287722.3816">18103 16012 0,'0'0'0,"0"0"16,0 0-16,0 0 15,0 0-15,0 0 16,0 0-16,0 26 0,0 16 16,0 23-16,0-5 15,0-2-15,0 4 16,0 4-16,0 2 16,0 0-16,0 6 15,6-2-15,-3-1 16,5-7-16,-1-4 0,1 2 15,1 0-15,-9-62 16,12 62-16,-12-62 16,0 0-16,18 63 15,-18-63-15,0 0 16,11 50-16,-11-50 16,9 23-16,-6-26 15,-6-11-15,1-16 16,-5-5-16,1-7 0,1-5 15</inkml:trace>
  <inkml:trace contextRef="#ctx0" brushRef="#br0" timeOffset="288088.0566">18008 15940 0,'0'0'0,"0"0"15,0 0-15,6-2 16,-4-16-16,13-5 16,3 2-16,7 14 15,-2 7-15,3 7 16,1 4-16,5 4 16,4 9-16,3 5 15,-3 4-15,-36-33 0,32 36 16,-32-36-16,29 44 15,-29-44-15,27 59 16,-12 4-16,-15-63 16,7 53-16,-14-3 15,-5-9-15,12-41 16,-21 33-16,21-33 16,-30 24-16,30-24 15,-38 21-15,38-21 16,-41 10-16,-4-14 0</inkml:trace>
  <inkml:trace contextRef="#ctx0" brushRef="#br0" timeOffset="288899.0856">18103 14827 0,'0'0'16,"0"0"-16,0 0 15,0 0-15,0 0 16,0 0-16,0 0 16,0 0-16,0 0 0,0 0 15,0 0 1,0 0-16,32 0 0,25 0 16,25 0-16,-4 0 15,-1 0-15,-3 0 16,6 0-16,-9 0 15,-5 0-15,-1 3 16,5 0-16,-1-3 0,2 3 16,0 0-16,-3 3 15,-68-6-15,69 3 16,-1 3-16,-68-6 16,0 0-16,0 0 15,65 3-15,-65-3 16,0 0-16,0 0 15,47 0-15,-47 0 16,0 0-16,27-3 0,-27 3 16,0 0-16,12-9 15,-12-6-15</inkml:trace>
  <inkml:trace contextRef="#ctx0" brushRef="#br0" timeOffset="289352.4392">19199 14650 0,'0'0'16,"0"0"-16,0 0 15,0 0-15,0 0 16,0 0-16,0 0 16,0 0-16,0 0 0,25 9 15,13 2-15,12 8 16,-5-2-16,-12 4 16,-1-1-16,-5-2 15,-1 0-15,0 0 16,-26-18-16,27 20 0,-27-20 15,0 0-15,0 0 16,28 21-16,-28-21 16,18 24-16,-12-1 15,-12-4-15,-12-5 16,-4 1-16,-8-7 16,1 5-16,-4-2 15,-2 1-15,3 3 16,-1-6-16,3-1 0,9-1 15</inkml:trace>
  <inkml:trace contextRef="#ctx0" brushRef="#br0" timeOffset="290035.438">20059 14650 0,'0'0'0,"0"0"0,0 0 16,0 0-16,0 0 15,0 0-15,0 0 16,0 0-16,-3-3 0,-5-15 16,-7-13-1,8-1-15,1 3 0,3 0 16,3 2-16,-2 3 15,2 1-15,0 2 16,0-1-16,0 8 16,2 0-16,1 4 15,7-2-15,-1 4 0,8-1 16,2 3-16,4 3 16,-3 3-1,1 0-15,3 3 0,-4 6 16,5 0-16,-4 5 15,-4 4-15,1 3 16,-4 3-16,-4-3 16,-5 5-16,-2 1 15,-6 2-15,1 1 16,-7-1-16,0 1 0,-3 3 16,4-1-16,-2 2 15,-1-2-15,2-3 16,-3 4-16,6-4 15,0-2-15,1 3 16,1-1-16,4-3 16,0 1-16,0-3 15,0-3-15,0-21 0,-4 23 16</inkml:trace>
  <inkml:trace contextRef="#ctx0" brushRef="#br0" timeOffset="290179.5259">20186 15277 0,'0'0'0,"0"0"15,0 0-15,0 0 16,0 0-16,0 0 16,0 0-16</inkml:trace>
  <inkml:trace contextRef="#ctx0" brushRef="#br1" timeOffset="296328.2096">12541 14566 0,'0'0'16,"0"0"-16,0 0 15,0 0-15,0 0 16,0 0-16,6 27 16,-2 21-16,4 20 15,3-3-15,5-3 0,-8 3 16,4 6-16,0-6 16,2-2-16,-5 5 15,-2 3-15,-2 6 16,-1 0-16,-1 0 15,0 0-15,0-4 0,0-4 16,-3-69-16,6 68 16,-6-68-16,0 0 15,0 0-15,3 65 16,-3-65-16,3 45 16,-3-45-16,0 17 15,-3-20-15,0-17 0</inkml:trace>
  <inkml:trace contextRef="#ctx0" brushRef="#br1" timeOffset="296760.0263">12487 14638 0,'0'0'0,"0"0"0,0 0 16,0 0 0,0 0-16,0 0 0,0 0 15,0 0-15,19-2 16,16-9-16,15-3 16,-3 11-16,4 9 15,0 12-15,-4 6 16,-2 6-16,-12-1 0,-33-29 15,20 32-15,-20-32 16,12 36-16,-12-36 16,3 41-16,-12 4 15,-12-4-15,-5-3 16,-11-8-16,-1-3 16,-1-6-16,-2-4 0,2-9 15,4 2-15,3-5 16,5-5-1,6-2-15,10-11 0,4 5 16,11-6-16,7 5 16</inkml:trace>
  <inkml:trace contextRef="#ctx0" brushRef="#br1" timeOffset="297033.5682">13241 14830 0,'0'0'0,"0"0"16,0 0-16,0 0 15,0 0-15,29 6 16,28 0-16,19 6 16,-3 0-16,-11 0 15,-13-3-15,-11-3 0,-10-4 16</inkml:trace>
  <inkml:trace contextRef="#ctx0" brushRef="#br1" timeOffset="297238.8461">13217 15087 0,'0'0'0,"0"0"16,0 0-16,35 10 15,28-1-15,28 5 16,-1-1-16,-5-2 15,-4-5-15,-81-6 16,82 4-16</inkml:trace>
  <inkml:trace contextRef="#ctx0" brushRef="#br1" timeOffset="298074.5616">14550 15420 0,'0'0'0,"0"0"16,0 0-16,0 0 15,0 0-15,0 0 16,10 9-16,-1-1 0,2 4 16,-4-6-16,-2 0 15,-2-6-15,-3-9 16,-8-9-16,-5-3 16,-4-5-1,-7-6-15,3-1 0,-5 3 16,3 0-16,-2-5 15,-1-4-15,-1-2 16,3-2-16,-5-13 0,3 6 16,4-3-16,4 1 15,18 52-15,-12-57 16,12 57-16,0-56 16,6 0-16,6 2 15,8 7-15,-20 47 16,28-41-16,2 13 15,-30 28-15,38-23 16,-38 23-16,47-20 0,-47 20 31,57-16-31,-57 16 0,53 0 0,-53 0 16,35 13-16,-35-13 16,18 20-16,-15 10 15,-14 2-15,-10 1 16,-6 0-16,-5 0 15,-6-2-15,-11 8 0,-1 0 16,6-1-16,-4-2 16,9 0-16,4-1 15,8-6-15,27-29 16,-17 36-16,17-36 16,-15 38-16,6 3 15,9 2-15,9-8 16,3-6-16,5 1 15,4-6-15,9-7 0,-1-1 16,6-8-16,2-5 16,-5-6-16,7-3 15,-1-6-15,-2-5 16,2-5-16,-2-3 16,3-5-16,-3 3 15,-7 0-15,-2 1 16</inkml:trace>
  <inkml:trace contextRef="#ctx0" brushRef="#br1" timeOffset="299201.0435">14895 15358 0,'0'0'0,"0"0"0,0 0 15,0 0-15,0 0 16,0 0-16,0 0 15,0 0-15,0 0 16,0 0-16,0 0 16,0 0-16,0 0 15,17-3-15,10-16 0,3-1 16,-6-1-16,-10 3 16,2-2-16,-5-1 15,1-6-15,-6 4 16,0-1-16,0 0 15,-4 1-15,1-1 16,0 6-16,1 0 16,-4 3-16,0 7 0,3-1 15,-3 6-15,0 3 16,0 3-16,3 6 16,-3 5-16,3 4 15,-1 5 1,1 5-16,3-2 0,2 4 15,6 3 1,-3-1-16,5-6 0,1 4 16,1-3-16,3-1 15,4-2-15,-1-6 0,-24-18 16,28 9-16,-28-9 16,24-3-16,-24 3 15,23-15-15,-8-18 16</inkml:trace>
  <inkml:trace contextRef="#ctx0" brushRef="#br1" timeOffset="299404.3132">15043 14654 0,'0'0'15,"0"0"-15,0 0 0,0 0 16,0 0-16,0 0 16,0 0-16,18 7 15,11 14-15,5 15 16</inkml:trace>
  <inkml:trace contextRef="#ctx0" brushRef="#br1" timeOffset="299626.2004">15529 15295 0,'0'0'16,"0"0"-16,6 24 16,0 20-16,9 22 15,0-11-15,-4 2 16,-5-10-16,3-2 0,-6-13 15,-3-8 1,0-24-16,-6 17 0,-11-7 16</inkml:trace>
  <inkml:trace contextRef="#ctx0" brushRef="#br1" timeOffset="299803.534">15678 14984 0,'0'0'0,"0"0"16,0 0-16,0 0 16,0 0-16</inkml:trace>
  <inkml:trace contextRef="#ctx0" brushRef="#br1" timeOffset="303470.2263">17806 15016 0,'0'0'0,"0"0"0,0 0 16,0 0-16,0 0 15,0 0-15,0 0 16,0 0-16,0 0 16,0 0-16,0 0 15,0 0-15,0 0 16,0 0-16,0 0 0,0 0 15,-11-3-15,-13-12 16,-8-5-16,10 5 16,2 0-16,2 4 15,-1-1-15,8-3 16,0 0-16,-2-2 16,-1-4-16,-1-6 0,0 4 15,2-7 1,13 30-16,-11-30 0,11 30 15,-9-35 1,9 35-16,-3-42 0,3 42 16,0-47-16,0 47 15,0-54-15,0 54 16,0 0-16,0 0 16,9-58-16,-9 58 15,0 0-15,11-54 16,-11 54-16,19-38 0,-19 38 15,21-24-15,-21 24 16,17-6-16,-17 6 16,0 0-16,18 6 15,-18-6-15,9 21 16,-3 6-16,-3 5 16,-6-2-16,-6-1 15,1 1-15,-5 2 0,-1-3 16,-1 0-16,0-4 15,-1 2-15,-1-1 16,2-2-16,-2-3 16,-1 0-16,3-4 15,3 1-15,-2 0 16,1 0-16,-1-3 16,3-1-16,1-2 0,3 0 15,2 0-15,-1-3 16,6 0-1,-3 0-15,6-4 0,0 4 16,3-3-16,-4-3 16,5 3-16,-1-6 15,3 3-15,0-3 16,2-3-16,7 3 16,-2-3-16,-2 3 15,0-3-15,1-3 16,4 0-16,-5-5 0,-3 2 15,3 0-15,0-3 16,4 3-16,-4 0 16,1-3-16,-3 0 15,0 1-15,-3-1 16,-1-6-16,-2 3 16,4 0-16,-8 1 0,4 1 15,-3 2-15,3 2 16,-3 3-16,-1-3 15,5 3-15,-1 0 16,-2 6-16,1 3 16,-2 0-16,0 1 15,0 1-15,-3 1 16,3 3-16,1 0 16,-2 6-16,4-4 15,0 4-15,0 3 0,3-3 16,0 6-16,2-4 15,-2 4-15,3 2 16,-3-1-16,3 1 16,-1-2-16,4 0 15,0-1-15,0-2 16,-2-3-16,-2-7 0,-5 2 16,3-7-16,-3-3 15,-3-3-15,-3-7 16,-6 2-16,0-5 15</inkml:trace>
  <inkml:trace contextRef="#ctx0" brushRef="#br1" timeOffset="304185.925">17768 14522 0,'0'0'15,"0"0"-15,0 0 0,0 0 16,0 0-16,0 0 16,0 0-16,0 0 15,0 0-15,0 0 16,0 0-16,0 0 16,0 0-16,0 0 15</inkml:trace>
  <inkml:trace contextRef="#ctx0" brushRef="#br1" timeOffset="307765.9079">20107 14220 0,'0'0'16,"0"0"-16,0 0 16,0 0-16,0 0 0,0 0 15,0 0-15,0 30 16,0 20-16,0 21 15,0-5-15,0-5 16,0 2-16,0-1 16,0 4-16,0-66 15,0 74-15,0-1 16,0 7-16,0-80 0,0 71 16,-3-10-16,6 3 15,-3-64-15,3 56 16,-3-56-16,0 0 15,0 0-15,3 50 16,-3-50-16,2 39 16,-7-28-16,-1-14 15</inkml:trace>
  <inkml:trace contextRef="#ctx0" brushRef="#br1" timeOffset="309102.1191">20017 14357 0,'0'0'0,"0"0"15,0 0-15,0 0 0,0 0 16,0 0-16,0 0 16,0 0-16,0 0 15,28 0-15,25-7 16,21 1-16,-3 3 15,0 1-15,1-1 16,-5 3-16,5 0 16,-4-3-16,-3-3 15,-5-3-15,-8 6 0,10-6 16,5 3-16,-2 0 16,6 1-16,2-5 15,5 4-15,-1 1 16,3-1-16,-6 0 15,0 0-15,-74 6 16,74-9-16,-74 9 0,75-5 16,-75 5-16,0 0 15,0 0-15,62-10 16,-62 10-16,0 0 16,0 0-16,50-8 15,-50 8-15,32 0 16,-32 0-16,18 8 15,-18-8-15,9 15 16,-9-15-16,6 27 16,0 8-16,0 3 0,-6-38 15,7 42-15,-7-42 16,5 48-16,1 2 16,4 12-16,-10-62 15,11 59-15,-11-59 16,11 57-16,2 4 15,-13-61-15,11 57 0,-11-57 16,10 59-16,-10-59 16,5 59-16,-5-59 15,0 0-15,3 57 16,-3-57-16,0 0 16,-3 53-16,3-53 15,0 0-15,0 0 16,-5 50-16,5-50 15,0 0-15,0 0 0,-10 45 16,10-45-16,-17 27 16,-10-4-16,27-23 15,-36 15-15,-3-6 16,-5 0-16,-3-9 16,-1 0-16,-5-3 15,-12 0-15,-3 0 16,0 0-16,-4 0 15,1-3-15,-3 0 16,3 4-16,-3 2 0,3-4 16,0 4-16,-1 0 15,5 4-15,-3-2 16,2 4-16,7-3 16,1 3-16,60-6 15,-62 9-15,62-9 16,-62 8-16,62-8 15,-63 9-15,63-9 0,0 0 16,-56 12-16,4-6 16,52-6-16,0 0 15,0 0-15,-49 6 16,49-6-16,0 0 16,0 0-16,-32 6 15,32-6-15,0 0 0,0 0 16,-27 2-1,27-2-15,0 0 0,0 0 16,-20 3-16,20-3 16,0 0-16,0 0 15,-15 4-15,15-4 16,0 0-16,0 0 16,-12 0-16,12 0 15,0 0-15,0 0 0,-6 0 16,6 0-16,0 0 15,-13 3-15</inkml:trace>
  <inkml:trace contextRef="#ctx0" brushRef="#br1" timeOffset="310475.3158">21992 14827 0,'0'0'0,"0"0"15,0 0-15,0 0 16,0 0-16,0 0 16,0 0-16,0 0 15,19-3-15,13-6 16,9-5-16,-6-4 0,-14 0 15,-4-3-15,-3 4 16,-3-1 0,-1-2-16,-2-1 15,1-3-15,-4 0 0,-2 2 16,-3 3-16,0 4 16,0-1-16,0 5 15,0 5-15,0 0 16,0 6-16,4 6 15,-4 3-15,6 5 16,-3 4-16,2 8 0,4 1 16,1 9-16,4 0 15,4-1-15,-1 1 16,5 0-16,-1-4 16,-4-2-16,-17-30 0,0 0 15,0 0-15,21 21 16,-7-10-16,-1-11 15,-8-5-15</inkml:trace>
  <inkml:trace contextRef="#ctx0" brushRef="#br1" timeOffset="310646.1526">22241 14380 0,'0'0'0,"0"0"0,0 0 15,0 0-15,0 0 16,0 0-16,0 0 16,0 0-16,0 15 15,0 21-15</inkml:trace>
  <inkml:trace contextRef="#ctx0" brushRef="#br1" timeOffset="314711.7411">8397 14484 0,'0'0'0,"0"0"0,0 0 15,0 0-15,0 0 16,0 0-16,-16-3 16,-14-12-16,-10 0 15,2 1-15,-2 4 16,1 8-16,1-4 15,-6 6-15,-4-3 0,-5 3 16,-6 0-16,-4 0 16,-5 3-16,-2-1 15,4 8-15,-8-1 16,-6 5-16,-6 7 16,-3 2-16,3 7 15,5 6-15,11 5 16,7 10-16,10 5 15,12 3-15,8 6 0,11 3 16,11 6 0,17-1-16,9 9 0,15-6 15,11 1-15,16 0 16,8 0-16,29 13 16,23-5-16,7-14 15,0-15-15,12-11 16,1-16-16,5-11 15,1-12-15,-10-15 0,-12-17 16,-26-16-16,-15-20 16,-23-19-16,-27-13 15,-40-16-15,-33-17 16,-58-24-16,-66-24 16,-76-17-16,-85-4 15,-23 30-15</inkml:trace>
  <inkml:trace contextRef="#ctx0" brushRef="#br1" timeOffset="316884.7431">22241 15023 0,'0'0'16,"0"0"-16,0 0 15,0 0-15,0 0 16,0 0-16,0 0 0,0 0 16,9 17-16,0 16 15,3 14-15,-7-2 16,2-1-16,-4 1 15,-3-1-15,3 3 16,-3-47-16,-3 57 16,-4 5-16,1-3 15,6-5-15,3 2 0,4 0 16,-1-3-16,-6-53 16,8 57-16,-8-57 15,6 56-15,-6-56 16,0 0-16,0 0 15,9 52-15,-9-52 16,0 40-16,-3-29 0,3-11 16,-6-8-16</inkml:trace>
  <inkml:trace contextRef="#ctx0" brushRef="#br1" timeOffset="317524.1793">22090 15248 0,'0'0'0,"0"0"15,0 0-15,0 0 16,0 0-16,0 0 15,0 0-15,0 0 0,0 0 16,0 0-16,0 0 16,0 0-16,0 0 15,0 0-15,0 0 16,0 0-16,0 0 16,0 0-16,15-12 15,5-9-15,4-8 16,-8 1-16,-2 3 0,-1 1 15,-2-3 1,0 3-16,-1-5 0,-7 5 16,0 0-16,0 4 15,-1 2-15,-2 6 16,0 0-16,3 3 16,-3 7-16,0 4 15,3 4-15,0 9 16,3 2-16,0 7 15,0 9-15,3 2 0,-1 1 16,5 6-16,-5-4 16,4 0-16,-3-3 15,-2-2-15</inkml:trace>
  <inkml:trace contextRef="#ctx0" brushRef="#br1" timeOffset="318281.85">22060 15775 0,'0'0'0,"0"0"15,0 0-15,0 0 16,0 0-16,0 0 16,0 0-16,0 0 15,0 0-15,0 0 16,0 0-16,0 0 16,16 18-16,1 2 0,4 10 15,-3-6-15,-1-1 16,2 1-16,-5 0 15,4-4-15,-4 1 16,-1 4-16,1-5 16,-1-3-16,-2 1 15,-3-5-15,5-2 16,-5-2-16,1-6 0,0 0 16,-3-9-16,4-3 15,-5-2-15,4-5 16,1-2-16,1-2 15,4-4-15,-1-3 16,5 0-16,1-2 16,-20 29-16,18-32 15,-1-4-15</inkml:trace>
  <inkml:trace contextRef="#ctx0" brushRef="#br1" timeOffset="319186.0042">22149 16569 0,'0'0'0,"0"0"16,0 0-16,0 0 15,0 26 1,0 19-16,-6 20 0,0-7 16,4 2-16,-1-3 15,3-57-15,-3 61 16,3-61-16,0 71 15,0-71-15,0 84 0,0-84 16,0 79-16,0-79 16,0 0-16,0 0 15,0 72-15,0-72 16,3 44-16,-3-29 16,0-15-16,3-13 0</inkml:trace>
  <inkml:trace contextRef="#ctx0" brushRef="#br1" timeOffset="319558.4568">21986 16441 0,'0'0'16,"0"0"-16,0 0 0,0 0 15,6-11-15,0-12 16,13-5-16,1 10 15,0 9-15,4 7 16,3 2-16,0 5 16,6 7-1,-4 3-15,7 3 0,-4 4 16,-3 4-16,-2 2 16,-6 5-16,-3 0 0,-18-33 15,15 38-15,-15-38 16,6 42-16,-6-42 15,-6 45-15,6-45 16,-15 38-16,-9-2 16,-6-10-16,0-5 15,1-10-15,3-2 16,-3-6-16,5-3 16,-1-6-16,4-3 0</inkml:trace>
  <inkml:trace contextRef="#ctx0" brushRef="#br1" timeOffset="320147.2786">21462 16560 0,'0'0'0,"0"0"15,0 0-15,0 0 16,0 0-16,0 0 16,0 0-16,0 0 15,23 9-15,19-1 16,20 5-16,-11-2 15,-7-2-15,-3-1 16,-11-2-16,-7-6 0,-10-6 16,-7-8-16,-4-7 15</inkml:trace>
  <inkml:trace contextRef="#ctx0" brushRef="#br1" timeOffset="320421.2558">21619 16344 0,'0'0'0,"0"0"0,0 0 15,0 0-15,0 0 16,8 25-16,2 24 16,4 16-16,0-12 15,5-9-15,-3-11 16,-8-6-16,-8-27 0,9 33 15,-9-33-15,0 0 16,2 32-16,-2-32 16,3 26-16,0-5 15,1-12 1,2-7-16,-1-8 0</inkml:trace>
  <inkml:trace contextRef="#ctx0" brushRef="#br1" timeOffset="320655.6044">21829 16498 0,'0'0'0,"0"0"16,0 0-16,0 0 0,0 0 15,0 0-15,0 0 16,0 0-16,0 0 16,0 0-16,0 0 15,0 0-15,-15 20 16,-12 9-16,-5 10 15,-1-1-15,7-1 0,3-8 16,-2-2-16,4 3 16,1-7-16,5-2 15,1-10-15,4-2 16</inkml:trace>
  <inkml:trace contextRef="#ctx0" brushRef="#br1" timeOffset="320853.6194">21541 16454 0,'0'0'0,"0"0"16,0 0-16,0 0 16,0 0-16,0 0 15,21 22-15,12 17 16,17 18-16,-5-2 0,-3 3 15,-10-12-15</inkml:trace>
  <inkml:trace contextRef="#ctx0" brushRef="#br1" timeOffset="327891.2581">14252 15730 0,'0'0'16,"0"0"-16,0 0 15,0 0-15,0 0 0,0 0 16,0 0-1,0 0-15,20 0 0,20 0 16,9 0-16,-4 0 16,-4 0-16,-2 0 15,3 6-15,1-3 16,9 3-16,-3 4 16,7-4-16,-5-1 15,-3-2-15,-7-3 16,-3 0-16,3 3 0,-41-3 15,49 0-15,-2 0 16,-47 0-16,50 0 16,-50 0-16,0 0 15,63 0-15,-63 0 16,0 0-16,59-3 16,-59 3-16,0 0 15,0 0-15,53-3 0,-53 3 16,39-3-16,-39 3 15,16 0-15,-14 0 16,-2 0-16,-15 3 16,-12-3-16</inkml:trace>
  <inkml:trace contextRef="#ctx0" brushRef="#br1" timeOffset="328443.8981">14219 15897 0,'0'0'16,"0"0"-16,0 0 15,0 0-15,0 0 16,0 0-16,0 0 0,20 0 16,19-7-16,15 1 15,-4 3 1,-2 1-16,2-1 0,-2 3 15,-2 3-15,6 2 16,-2-2-16,2 7 16,2-5-16,0-2 15,-2 3-15,2-3 16,3 3-16,-57-6 16,56 9-16,-56-9 0,56 9 15,-56-9-15,0 0 16,56 9-16,-56-9 15,0 0-15,0 0 16,54 8-16,-54-8 0,0 0 16,0 0-1,47 3-15,-47-3 0,0 0 16,0 0-16,28 0 16,-17-6-16,-11 6 15,-5-5-15</inkml:trace>
  <inkml:trace contextRef="#ctx0" brushRef="#br4" timeOffset="332103.3826">14734 15940 0,'0'0'0,"0"0"16,0 0-16,0 0 16,0 0-16,0 0 15,0 0-15,0 0 16,7 27-16,-1 24 15,5 17-15,-1-9 0,-5-2 16,4-4-16,-9-53 16,9 59-16,7-4 15,-16-55-15,17 58 16,-17-58-16,15 59 16,-15-59-16,14 61 15,-14-61-15,0 0 16,0 0-16,15 51 0,-15-51 15,0 0-15,0 0 16,9 42-16,-9-42 16,0 0-16,15 23 15,-15-23-15,23 16 16,13-5-16,12 1 16,5 0-16,16-4 15,-2-2-15,4-3 16,4 1-16,4-2 15,2 2-15,-1-4 0,0 0 16,-3-4-16,-3 4 16,0-2-16,-2 2 15,-5 2-15,-67-2 16,65 7-16,-65-7 16,0 0-16,0 0 0,63 3 15,-63-3-15,48-3 16,-22-4-16,-17-5 15,-18-2-15</inkml:trace>
  <inkml:trace contextRef="#ctx0" brushRef="#br4" timeOffset="332794.9913">14522 16109 0,'0'0'15,"0"0"-15,0 0 16,0 0-16,0 0 16,0 0-16,0 0 15,0 0-15,0 0 0,0 0 16,0 0-16,0 0 16,0 0-1,6-11-15,-3-10 0,5-11 16,3 5-16,10 6 15,3 0-15,-3 6 16,0 1-16,-3 7 16,-1-2-16,1 1 15,-3-4-15,0 6 0,-7 3 16,2 1-16,-4-1 16,2 6-16,-2 2 15,4 4-15,-2 8 16,4 4-16,-3 6 15,6 6-15,0 5 16,0 4-16,-1-1 16,4 1-16,6 0 15,0-2-15,5-4 0,5 0 16,-2-1-16</inkml:trace>
  <inkml:trace contextRef="#ctx0" brushRef="#br4" timeOffset="333627.0957">16452 16400 0,'0'0'16,"0"0"-16,0 0 15,0 0-15,0 0 16,0 0-16,0 0 0,8 33 15,2 17-15,1 24 16,1-9-16,-3-6 16,0-3-16,-1-5 15,-8-51-15,7 47 16,-7-47-16,0 0 16,5 42-16,-5-42 15,0 0-15,-2 32 16,2-32-16,-7 24 0,-4-19 15,-4-13-15,3-10 16,-2-4-16</inkml:trace>
  <inkml:trace contextRef="#ctx0" brushRef="#br4" timeOffset="333997.5745">16374 16604 0,'0'-12'16,"0"-11"-16,0-6 0,0-7 16,-6 0-1,0 6-15,3 7 0,0 2 16,0 3-16,6 6 15,6 6-15,6 3 16,12 0-16,0 6 16,3 6-1,-1 3 1,0 3-16,4 1 0,3 13 0,-3-3 16,-4 4-16,-2 0 15,-4 2-15,-2 0 16,-6 4-16,-15-36 15,15 35-15,-15-35 16,12 42-16,-12-42 16,6 48-16,-10-4 15,4-44-15,-5 46 0,5-46 16,-13 46 0,13-46-16,-18 44 0,18-44 15,-23 36-15,23-36 16,-26 29-16,26-29 15,-24 20-15,6-13 0,7-11 16,8-2-16</inkml:trace>
  <inkml:trace contextRef="#ctx0" brushRef="#br4" timeOffset="334261.4179">16886 16735 0,'0'0'0,"0"0"16,0 0-16,0 0 0,0 0 15,0 0-15,0 0 16,10 20-16,-1 16 16,3 14-16,0-11 15,-3-7-15,0-3 16,-4-1-16,-1-11 15,-4-2-15,3-10 0,0-7 16,0-7-16,2 0 16</inkml:trace>
  <inkml:trace contextRef="#ctx0" brushRef="#br4" timeOffset="334428.1556">16952 16544 0,'0'0'0,"0"0"0,0 0 16,0 0-16,0 0 16,0 0-16,0 0 15,0 0-15,0 0 16,18 10-16,9 2 16,0 8-16</inkml:trace>
  <inkml:trace contextRef="#ctx0" brushRef="#br4" timeOffset="334680.6785">17089 16808 0,'0'0'0,"0"0"0,6 15 16,-3 12-16,3 9 15,0-4-15,-6-9 16,6-1-16,0-8 16,-1-1-16,-2-5 15,0-5-15,0-3 0,-3-9 16,0 0-16,0-11 15,0-5-15,7-7 16,1 0-16,1 2 16,-1 4-16,2-1 15,1-3-15,4 4 16,-3-1-16,2 4 0,2 5 16,-1 2-16</inkml:trace>
  <inkml:trace contextRef="#ctx0" brushRef="#br4" timeOffset="335041.6778">17400 16805 0,'0'0'0,"0"0"16,0 0-16,0 0 16,0 0-16,0 0 15,0 0-15,0 0 16,19 6-16,13-2 15,12 1-15,-15-10 16,-5-5-16,-15 1 16,-6-8-16,-6-1 15,-3 4-15,0-2 0,-3 5 16,-3-1-16,-2 3 16,-1 3-16,-2 6 15,-1 6-15,-3 3 16,6 8-16,0 5 15,8 4-15,5 3 16,4 4-16,8-3 16,5 3-16,2-1 15,4-2-15,6-7 0,-3-5 16,2-4-16</inkml:trace>
  <inkml:trace contextRef="#ctx0" brushRef="#br4" timeOffset="335567.6786">17736 16829 0,'0'0'0,"0"0"0,0 0 16,0 0-16,0 0 16,0 0-16,0 0 15,0 0-15,-14 6 16,-11 3-16,-8 12 15,15 4-15,10-3 16,5-1-16,3 2 0,3-2 16,2 0-16,7-4 15,6 2-15,3-5 16,-1-4-16,5-8 16,-2-4-16,4-5 15,-4-2-15,3-6 16,-2 0-16,-3-2 15,0-4-15,-8 1 0,-2-1 16,-5 3-16,-3 1 16,0 2-16,0 0 15,-3 6-15,0 0 16,-6 3-16,-3 3 16,0 3-16,-3 3 15,0 3-15,0 6 16,0 3-16,0 3 15,4-1-15,5 4 16,3 2-16,6 4 0,8-4 16,7-2-16,7 3 15,-2-3-15,-26-21 16,33 15-16,2-6 16,-35-9-16,38 3 15,1-9-15</inkml:trace>
  <inkml:trace contextRef="#ctx0" brushRef="#br4" timeOffset="335737.0766">18277 16960 0,'0'0'0,"0"0"15,0 0 1,0 0-16,0 0 0,0 0 16,0 0-16,0 20 15,0 9-15,0 13 16,0-9-16,0-6 15,7-7-15,-4-11 0,3-9 16</inkml:trace>
  <inkml:trace contextRef="#ctx0" brushRef="#br4" timeOffset="335913.5014">18203 16808 0,'0'0'15,"0"0"-15,0 0 0,0 0 16,0 0-16,0 0 16,0 0-16,0 0 15,0 0-15,0 0 16,0 0-16</inkml:trace>
  <inkml:trace contextRef="#ctx0" brushRef="#br4" timeOffset="336246.8394">18363 16912 0,'0'0'16,"0"0"-16,0 0 15,0 0-15,0 0 16,0 0-16,0 0 16,0 0-16,0 24 0,9 10 15,0 15 1,6-10-16,3-10 0,3-11 15,-4-6-15,2-7 16,1 2-16,0-5 16,1-4-16,-6-5 15,1-4-15,-5-7 16,-2-3-16,-9-6 0,0-3 16,-9 1-16,1-1 15,-8 4-15,-2 5 16,0 2-16,-5 6 15,3 6-15,1 2 16,8 5-16,3-3 16</inkml:trace>
  <inkml:trace contextRef="#ctx0" brushRef="#br4" timeOffset="336663.3465">18726 16890 0,'0'0'0,"0"0"16,0 0-16,0 0 16,0 0-16,0 0 15,0 0-15,0 0 0,0 19 16,0 13-16,0 17 16,0-15-16,0-10 15,0-9-15,0-3 16,0-6-16,0-3 15,3-6-15,2-12 16,2 0-16,-1-2 16,-1-2-16,1 5 0,0-4 15,3 4 1,0-1-16,2-1 0,4 8 16,0 2-16,6 6 15,2 9-15,1 6 16,3 6-16,-3 5 15,0 6-15,-1 1 16,-6 6-16,-17-39 16,19 38-16,-19-38 0,0 0 15,0 0 1,11 42-16,-8-1 0</inkml:trace>
  <inkml:trace contextRef="#ctx0" brushRef="#br4" timeOffset="336848.5217">18796 16690 0,'0'0'16,"0"0"-16,0 0 15,0 0-15,0 0 16,0 0-16,0 0 0,0 0 15</inkml:trace>
  <inkml:trace contextRef="#ctx0" brushRef="#br4" timeOffset="337051.5213">19360 17208 0,'0'0'15,"0"0"-15,0 0 16,0 0-16,0 0 16,0 0-16</inkml:trace>
  <inkml:trace contextRef="#ctx0" brushRef="#br4" timeOffset="341356.0451">8095 14448 0,'0'0'16,"0"0"-16,0 0 16,0 0-16,0 0 15,0 0-15,0 0 16,0 0-16,0 0 15,23-3-15,35-23 16</inkml:trace>
  <inkml:trace contextRef="#ctx0" brushRef="#br4" timeOffset="342004.5214">14260 15384 0,'0'0'0,"0"0"15,0 0-15,0 0 16,0 0-16,0 0 16,0 0-16</inkml:trace>
  <inkml:trace contextRef="#ctx0" brushRef="#br4" timeOffset="349581.5118">12748 16418 0,'0'0'0,"0"0"15,0 0-15,0 0 16,0 0-16,0 0 16,0 0-16,0 0 15,0 0-15,0 0 16,0 0-16,9 26 15,1 20-15,1 11 16,0-3-16,-1-6 0,-2-7 16,-2-3-1,-6-3-15,-3-7 0,0-8 16,3-20-16,0 0 16,-5 18-16,5-18 15,0 0-15,-7 8 16,-4-1-16</inkml:trace>
  <inkml:trace contextRef="#ctx0" brushRef="#br4" timeOffset="350111.8211">12556 16643 0,'0'0'16,"0"0"-16,0 0 0,0 0 15,0 0-15,0 0 16,0 0-16,0 0 16,27 8-16,22 4 15,27 6-15,-9-6 16,-4-3-16,-10-3 16,-53-6-16,50 3 31,-50-3-31,0 0 0,0 0 0,46-3 15,-46 3-15,0 0 16,0 0-16,26-9 0,-26 9 16,14-14-16,-14-4 15,0 2-15,-2 2 16,-1 1-16,-3 4 16,-1 1-16,2 2 15,-1 3-15,3-3 16,0 4-16,0 2 15,1 0-15,-6 0 0,2 2 16,-5 7-16,2 0 16,-6 3-16,1-3 15,-7 3-15,0 2 16,-2-1-16,-4 2 16,-6-4-16,3 1 15,-2-3-15,0-1 16,5-2-16,2-6 15,4-3-15,7-3 0,5-2 16</inkml:trace>
  <inkml:trace contextRef="#ctx0" brushRef="#br4" timeOffset="350342.6659">12708 16397 0,'0'0'0,"0"0"0,0 0 16,0 0-16,0 0 16,0 0-16,0 0 15,14 25-15,10 12 16,8 10-16,0 1 16,5-1-16,-5 1 15,-32-48-15,32 47 16,-32-47-16,33 51 0</inkml:trace>
  <inkml:trace contextRef="#ctx0" brushRef="#br4" timeOffset="351193.7474">13294 16430 0,'0'0'16,"0"0"-16,0 0 0,0 0 16,0 0-1,0 0-15,0 0 0,0 0 16,0 0-16,0 0 16,8 24-16,5 17 15,5 14-15,-7 2 16,-1-3-16,-4 2 15,-4-3-15,1 6 16,0-2-16,-3-57 16,3 58-16,-3-58 0,3 65 15,-6 7-15,3-72 16,0 0-16,0 0 16,-3 62-16,3-62 15,-6 50-15</inkml:trace>
  <inkml:trace contextRef="#ctx0" brushRef="#br4" timeOffset="351632.9434">13155 16367 0,'0'0'0,"0"0"0,0 0 16,0 0-16,0 0 15,0 0-15,0 0 16,0 0-16,0 0 16,27 0-16,20 0 15,21 6-15,-5 3 16,-7 14-16,-10 8 15,-4-2-15,-8 4 0,-34-33 16,22 35 0,-22-35-16,13 36 0,-13-36 15,3 38-15,-12 1 16,9-39-16,-18 35 16,-3 1-16,21-36 15,-29 27-15,29-27 16,-42 23-16,-2-11 0,2-9 15,10-3-15,5-6 16,12-3-16,5-6 16,14 0-16</inkml:trace>
  <inkml:trace contextRef="#ctx0" brushRef="#br4" timeOffset="351862.9443">13715 16533 0,'0'0'0,"0"0"15,0 0-15,0 0 16,0 0-16,0 0 16,0 0-16,0 0 15,29 9-15,24 3 16,28 8-1,-19-2-15,-11 0 0,-12-6 16,-14-7-16</inkml:trace>
  <inkml:trace contextRef="#ctx0" brushRef="#br4" timeOffset="352081.953">13662 16831 0,'0'0'16,"0"0"-16,0 0 0,0 0 15,36 6-15,28 1 16,29 5-16,-11-3 16,-82-9-16,80 5 15</inkml:trace>
  <inkml:trace contextRef="#ctx0" brushRef="#br4" timeOffset="352885.5572">14587 16995 0,'0'0'0,"0"0"15,0 0-15,0 0 0,0 0 16,0 0-16,0 0 15,0 0-15,0 0 16,0 0-16,0 0 16,0 0-16,-13-15 15,-7-11-15,-6-13 16,5 4-16,0-4 16,1 0-16,1 0 15,2-2-15,1-2 0,2-2 16,14 45-16,-12-48 15,12 48-15,-9-50 16,9 50-16,0 0 16,3-60-16,-3 60 15,14-49-15,-14 49 16,27-39-16,-27 39 16,29-21-16,8 9 15,-4 12-15,-33 0 0,32 12 16,-32-12-16,23 17 15,-2 11-15,-10 1 16,-8 2-16,-8-5 16,-10 0-16,-6 0 15,-8-2-15,-6 0 16,0-7-16,-5 5 16,1-5-16,4 4 15,3-3-15,2 0 0,3-1 16,7 4-16,2-7 15,6 5-15,3-5 16,6 1-16,3 0 16,7-4-16,4 4 15,0-5-15,7-2 16,3 2-16,3-4 16,6-2-16,-1-4 0,1 0 15,2-7-15,3 1 16,-1-3-16,2-3 31,-1-3-31,0 0 0,-1 4 0,-5-5 16,-5 2-16</inkml:trace>
  <inkml:trace contextRef="#ctx0" brushRef="#br4" timeOffset="353102.5566">14693 16898 0,'0'0'0,"0"0"16,0 0-16,0 0 15,0 0-15,9 26 16,6 16-16,9 4 16,3-4-16,-4-6 15,-2-13-15,3 1 16,-4-3-16,1-4 15,0-7-15,-7-10 0</inkml:trace>
  <inkml:trace contextRef="#ctx0" brushRef="#br4" timeOffset="353287.7369">14779 16690 0,'0'0'0,"0"0"0,0 0 16,0 0-16,0 0 16,0 0-16,0 0 15,22 9-15,7 0 16,7 3-16</inkml:trace>
  <inkml:trace contextRef="#ctx0" brushRef="#br4" timeOffset="353450.7382">15174 16995 0,'0'0'16,"0"0"-16,0 0 16,0 0-16,0 0 15,0 0-15,0 0 0</inkml:trace>
  <inkml:trace contextRef="#ctx0" brushRef="#br4" timeOffset="354230.7796">14557 16865 0,'0'0'16,"0"0"-16,0 0 15,0 0-15,0 0 16,0 0-16,0 0 15,0 0-15,0 0 16,6 21-16,-3 13 16,2 16-16,1-11 0,-6-6 15,-8-6-15,-4-6 16,-6-9-16,-3-1 16,-2-5-16,5 0 15,1-2-15,4-2 16,4 2-16,9-8 15,3 2-15,8-5 16</inkml:trace>
  <inkml:trace contextRef="#ctx0" brushRef="#br4" timeOffset="354405.7737">15139 17030 0,'0'0'0,"0"0"16,0 0-16,0 0 16,0 0-16,0 0 15,0 0-15,0 0 16</inkml:trace>
  <inkml:trace contextRef="#ctx0" brushRef="#br4" timeOffset="360873.1385">20410 14972 0,'0'0'16,"0"0"-16,0 0 16,0 0-16,0 0 15,0 0-15,0 0 16,0 0-16,0 0 0,0 0 16,0 0-16,0 0 15,0 0-15,0 0 16,0-11-16,0-19 15,5-8 1,4 8-16,3 0 0,-3 12 16,-3-3-16,-1 7 15,1-1-15,4-3 16,-2 3-16,1 1 16,0 2-16,-3 0 0,2 0 15,-2 6-15,-2 0 16,-1 4-16,1 2 15,-1 2-15,-1 7 16,1 3-16,3 3 16,-3 3-16,2 2 15,-2 4-15,4 2 16,-1 4-16,-1-3 16,-2 3-16,0-3 0,3-4 15,1 1-15,-2-7 16,4 1-16,-1-10 15,5-1-15,-5-10 16,-2-6-16,0-6 16</inkml:trace>
  <inkml:trace contextRef="#ctx0" brushRef="#br4" timeOffset="361424.7964">20842 14425 0,'0'0'16,"0"0"-16,0 0 0,0 0 16,0 0-16,-3 15 15,-12 11-15,0 13 16,0-4-16,7 0 15,5 1-15,-3 0 16,6-4-16,-3-2 16,3 2-16,3-2 0,3-3 15,-1-1-15,-5-26 16,6 27-16,-6-27 16,0 0-16,0 0 15,13 18-15,-13-18 16,0 0-16,17 12 15,-2-9-15,-3-6 16,4-3-16,-5 0 0,0-6 16,-1-3-16,-2-6 15,-2 1-15,0-4 16,-3 3-16,-3-3 16,-3 4-16,0-3 15,-6 2-15,-3 3 16,4 0-16,-1 0 15,-2 2-15,1 5 0,0 3 16,2 1-16,-4 1 16,0 9-16,1 7 15,1 4-15,-1 7 16,-2 1-16,5 1 16</inkml:trace>
  <inkml:trace contextRef="#ctx0" brushRef="#br4" timeOffset="362125.1046">21186 14425 0,'0'0'0,"0"0"15,0 0-15,0 0 16,0 0-16,0 0 16,-2 18-16,-8 17 0,-5 18 15,6-2-15,0-4 16,0 3-16,3 1 16,6-51-16,-2 53 15,2-53-15,-3 59 16,6-3-16,-3-56 0,0 0 15,11 47-15,-11-47 16,0 0-16,0 0 16,24 33-16,-24-33 15,0 0-15,27 18 16,-27-18-16,30 2 16,-30-2-16,27-8 15,-1-10-15,-9-6 0,-1-5 16,-5-1-16,-5-2 15,-6-4 1,0 6-16,-3-2 0,0 0 16,-8-1-16,-2 4 15,2 2-15,-1 0 16,-3 3-16,4 3 16,-5 3-16,5 7 15,-4 2-15,1 3 16,0 9-16,0 6 15,3 5-15,-2 4 0,-4 3 16</inkml:trace>
  <inkml:trace contextRef="#ctx0" brushRef="#br4" timeOffset="362724.3051">21548 14380 0,'0'0'0,"0"0"0,0 0 16,0 0-16,0 0 16,0 0-16,0 0 15,0 0-15,-3 18 16,-15 15-16,0 2 16,3 0-16,6-5 15,3 3-15,6-1 16,0 4-16,3 0 0,-3-36 15,3 38 1,-3-38-16,0 0 0,12 38 16,0 4-16,-12-42 15,0 0-15,0 0 16,21 35-16,-21-35 16,24 27-16,-24-27 15,29 18-15,-2-15 16,0-9-16,-10-9 0,-1-6 15,-5-5-15,-5-7 16,0 1-16,-3-4 16,-6-3-16,-3 3 15,-2-2-15,-6 3 16,0-3-16,0 2 16,-2 3-16,2 7 0,-4 2 15,4 9 1,-4 9-16,-3 6 0</inkml:trace>
  <inkml:trace contextRef="#ctx0" brushRef="#br4" timeOffset="365269.4699">15532 15336 0,'0'0'15,"0"0"-15,-20 9 0,-25 9 16,-12 3-16,2 2 16,-4-1-16,-4-2 15,-3-3-15,-2 1 16,-3 3-16,1-3 15,-5 0-15,-1 0 16,-5 0-16,-5 2 16,-4 1-16,0-1 15,-6-2-15,-2-2 16,-23-2-16,-1 1 0,10-4 16,8-4-16,3-1 15,3-4-15,1-2 16,-1 0-16,-3-8 15,6 1-15,11-4 16,11-4-16,-4-3 16,-3-2-16,0-5 15,3-1-15,0-6 0,2 0 16,5-7 0,0-3-16,6-3 0,-2-4 15,7-5-15,3 1 16,8-4-16,7 1 15,8 0-15,13 0 16,5-4-16,6 4 0,9 0 16,3 3-1,-3 53-15,9-62 0,6-4 16,-1 4 0,1 3-16,6 5 0,-1 1 15,11 9-15,-2 2 16,6 1-16,7 2 15,2 7-15,5 3 16,0 2-16,10 2 16,7 2-16,5-4 15,3 7-15,4 2 0,-1 4 16,3 1-16,-3 8 16,6-1-16,0 3 15,9 3-15,3 6 16,-1 5-16,4 4 15,21 6-15,5 3 16,-9-1-16,-4 4 0,-5 3 16,-5-1-16,0 4 31,2 5-31,2-2 0,-5-1 16,-5 3-16,-3-1 0,-1-2 15,-1 4-15,-13-10 16,-6 0-16,-3 4 15,3 3-15,1-1 16,-10 1-16,-5-1 16,-8 1-16,-4-4 0,-9 1 15,-9-6-15,-7-7 16,-8 7-16,-9-1 16,-13 1-16,-15 3 15,-21 2-15,-33 10 16,-23-3-16,-61 8 15,-61 0-15,-32-14 0,20-21 16</inkml:trace>
  <inkml:trace contextRef="#ctx0" brushRef="#br4" timeOffset="366589.5293">18028 14413 0,'0'0'16,"0"0"-16,0 0 16,0 0-16,0 0 15,0 0-15,0-18 0,0-20 16,0-16 0,7 1-16,-2 3 0,10-4 15,1-2-15,-2-4 16,4 7-16,-1 0 15,4 0-15,-3-3 16,2-1-16,1 1 16,0-3-16,3-1 0,-24 60 15,24-56-15,-24 56 32,24-54-32,-24 54 0,20-50 0,-20 50 15,18-38-15,-13 14 16</inkml:trace>
  <inkml:trace contextRef="#ctx0" brushRef="#br4" timeOffset="367160.193">17895 14268 0,'0'0'16,"0"0"-16,0 0 0,0 0 15,0 21-15,6 14 16,-3 15-16,4-5 16,-1-4-16,-6-6 15,5 1-15,1-6 16,0-7-16,-3-9 16,3-1-1,3-8-15,-1-1 0,1-8 16,3-1-16,-3-4 15,3-3-15,5-3 0,1-2 16,0-4-16,6-2 16,0-1-16,6 0 15,-1-2-15,1 2 16,2-1-16</inkml:trace>
  <inkml:trace contextRef="#ctx0" brushRef="#br4" timeOffset="368692.6138">18707 13320 0,'0'0'0,"0"0"15,0 0-15,0 0 16,0 0-16,0 0 0,0 0 15,0 0-15,0 0 16,-3-17 0,-14-17-16,-4-5 0,-3 10 15,7 6-15,-1-1 16,3 0-16,-3 1 16,4-4-16,-5 3 15,5 3-15,-2-2 16,16 23-16,0 0 15,0 0-15,-11-21 16,11 21-16,0 0 0,0 0 16,-9-20-16,6 7 15,8 5-15,2 2 16,4 6-16,1 3 16,3 5-16,4 2 15,1 2-15,1 2 16,3-2-16,-4 2 15,7 1-15,-4 3 0,1-3 16,4 0 0,-5-3-16,0 0 0,-2-4 15,3-1-15,-4 2 16,1-7-16,-6 1 16,1 0-16,-11-6 0,1-5 15</inkml:trace>
  <inkml:trace contextRef="#ctx0" brushRef="#br4" timeOffset="369522.8722">18788 12710 0,'0'0'15,"0"0"-15,0 0 16,0 0-16,18 15 0,11 6 16,6 5-16,-4-5 15,-2-4-15,-2-2 16,-1 0-16,3-4 15,1 2-15,-3-4 16,0-3-16,-3-3 0,-3-3 16,-4-3-16,-2-3 15,-4 0 1,-2-6-16,1 3 16,-8-5-16,-4-6 0,-5 4 15,-5-5-15,1 3 16,-7-6-16,0 1 15,1-1-15,-1 3 16,-6-2-16,1 2 16,1 0-16,-2 6 0,4 1 15,-1 2-15,3 3 16,-2 3-16,2 6 16,4 6-16,-5 3 15,5 9-15,1-1 16,5 6-16,2 2 15,3 1-15,6 0 16,3-1-16,2-2 16,1-3-16,3 2 0,3-8 15,-2-2-15</inkml:trace>
  <inkml:trace contextRef="#ctx0" brushRef="#br4" timeOffset="370130.5626">19141 12280 0,'0'0'0,"0"0"0,0 0 16,0 0-16,0 0 16,0 0-16,0 0 15,0 0-15,0 0 16,0 0-16,0 0 16,0 0-16,5 24 15,1 18-15,8 10 16,4-4-16,6-9 0,-3-10 15,0-5-15,0 0 16,3-1-16,2-2 16,-26-21-16,26 21 15,8 0-15,-34-21 16,0 0-16,35 14 16,-35-14-16,0 0 15,39 13-15,-39-13 16,35 3-16,-35-3 0,30-6 15,-12-12-15,-9-7 16,-6-1-16,-6-4 16,-10 4-16,-4-7 15,-4 1-15,-3 0 16,-3-1 0,-2 0-16,-4 3 0,0 1 15,4 2-15,-1 1 16,4 2-16,0 3 0,2 4 15,2 1-15,5 8 16,2 4-16,0 8 16,3 1-16</inkml:trace>
  <inkml:trace contextRef="#ctx0" brushRef="#br4" timeOffset="371975.3571">19455 11937 0,'0'0'16,"0"0"-16,0 0 16,0 0-16,0 0 15,0 0-15,0 0 16,0 0-16,0 0 15,0 0-15,8 17 0,7 19 16,6 3-16,-3-7 16,-4-5-16,2-1 15,-2 1-15,-1-3 16,1 0 0,-2-1-16,-3-5 0,0-4 15,-4-1-15,1-5 0,-3-1 16,1-1-16,-1-6 15,-1 0-15,1-3 16,3-3-16,-3-1 16,3 2-16,0-4 15,0 0-15,2 0 16,4 0-16,1-2 16,-4 2-16,-1-3 15,-1 0-15,-4 0 16,3 2-16,-4 2 0,4-1 15,-3 0-15,0 3 16,0-3-16,-3 4 16,4-5-16,-8 5 15,4-4-15,-6-3 16,0 0-16,1-2 0,-1-1 16,-4 0-16,-1 0 15,-1 0-15,-1 0 16,-1 0-16,-1 1 15,0-4-15,-3 7 16,4-5-16,2 7 16,0 0-16,7 7 15,-1-4-15,2 3 16,8 0-16,4 3 0,4 3 16,3 3-1,-1 2-15,2 7 0,1 1 16,6 3-1,2-1-15,2 7 0,-4-2 16,3 4-16,-26-27 16,27 33-16,3 2 15,-30-35-15,33 35 16,-33-35-16,32 36 0,-32-36 16,38 36-16,-38-36 15,39 41-15,-39-41 16,44 33-1,-44-33-15,39 23 0</inkml:trace>
  <inkml:trace contextRef="#ctx0" brushRef="#br4" timeOffset="372914.2638">21708 14448 0,'0'0'0,"0"0"0,0 0 16,0 0-16,0 0 15,0 0-15,0 0 16,0 0-16</inkml:trace>
  <inkml:trace contextRef="#ctx0" brushRef="#br4" timeOffset="373869.8871">21708 14448 0,'0'0'0,"0"0"15,0 0-15,0 0 16,0 0-16,0 0 16,0 0-16,0 0 15,0 0-15,0 0 16,0 0-16,0 0 0,0 0 15,0 0-15,0 0 16,0 0-16,0 0 16,0 0-16,0 0 15,0 0-15,0 0 16,0 0 0,0 0-1,0 0-15,-8 21 0,-11 15 16,-8 20-16,6 6 15,4-6-15,1-3 0,16-53 16,-8 48-16,8-48 16,0 0-16,0 0 15,-6 38-15,6-38 16,0 0-16,0 0 16,0 33-16,0-33 0,3 21 15,3-12-15,-1-6 16,5-6-16,-1-6 15,-4 0-15,4-3 16,0 0-16,3 0 16,-1 0-16,3 1 15,0-7-15,1 3 16,-4-2-16,2 2 16,1-4-16,-1 5 0,1-1 15,-3 3-15,-1-2 16,1-1-16,-5 1 15,0-2-15,0 4 16,4-3-16,-7 1 16,-1-4-16,-2 0 15,3 0-15,-3 1 16,-3-7-16,-2 3 16,-2-2-16,0 2 0,2 0 15,2 3-15,0 1 16,-6-2-16,4 8 15,-5-1-15,4 3 16,4 0-16,-4 6 16,6 0-16,0 6 15,3 6-15,-3 6 0,3 0 16,-3 5-16,0 7 16,2 3-16,4 2 15,1 7-15,-1-1 16,-1 3-16,-2 4 15,6 3-15,-4-1 16,-5-47-16,10 50 16,2 18-16,-12-68 0,16 71 15,-5-3-15,-11-68 16,11 71-16,5-1 16,-16-70-16,11 64 15,-11-64-15,0 0 16,12 59-16,-12-59 15,0 0-15,0 0 16,6 50-16,-6-14 0</inkml:trace>
  <inkml:trace contextRef="#ctx0" brushRef="#br4" timeOffset="376651.5151">28686 12766 0,'0'0'0,"0"0"16,0 0-16,0 0 0,0 0 15,0 0-15,-17-4 16,-19-4-16,-17-7 16,8 1-16,3 1 15,7 2-15,3-1 16,-1 3-16,-3-3 16,1 1-16,-7-2 15,-2-2-15,-4 3 0,-2 1 16,-11-4-1,-5 1-15,0 2 0,-2-3 16,-3-3-16,1 3 16,-3 3-1,0 4-15,-2-1 0,2 0 16,-8 0-16,4 0 16,-1 3-16,2 1 15,-5-2-15,5 1 0,-5 6 16,2 0-16,-5 3 15,2-3-15,-1 6 16,3 1-16,-1 4 16,2 1-16,4 3 15,-1 3-15,1 2 16,1 4-16,4 2 16,-3 4-16,3 5 0,4 1 15,7 6-15,0 2 16,2 0-16,5 7 15,1-1-15,5 4 16,6-2-16,-1 2 16,8 3-16,7-1 15,1 0-15,8 4 16,2-5-16,6 5 16,6-4-16,3 3 15,9 1-15,-1-2 0,7-1 16,3-1-16,6 4 15,0-5-15,9-1 16,2-1 0,6 1-16,4-4 0,2 0 15,3-3-15,8 1 16,1-4-16,0 1 16,3-3-1,6-2-15,6 2 0,6-3 16,4-1-16,-5-6 15,5-2-15,-1-6 0,2 0 16,1-6-16,1-7 16,1-4-16,-1-2 15,1-5-15,1-3 16,-1-2-16,2-4 16,1-3-16,-1-7 15,-1 2-15,-3-7 0,3-2 16,0-4-16,-3-3 15,-4-5-15,5-3 16,-1-4-16,-4 1 16,-4-4-16,-4-2 15,3 0-15,-6-4 16,-3 1-16,-6-3 16,-2-3-16,-4 2 15,-6-5-15,-2 3 16,-6-6-16,-1 2 0,-9-1 15,-4-1-15,-4-1 16,-4 1-16,-8 0 16,-1-3-16,-8 3 15,-3 0-15,-5-4 16,-7 7-16,-3-3 0,-6 3 16,-6 2-1,-2 7-15,-10 3 0,-2 2 16,-3 4-16,-7 6 15,-6 8-15,-2 3 16,-3 10-16,0 5 16,-1 9-16,4 9 15,3 5-15,2 1 0</inkml:trace>
  <inkml:trace contextRef="#ctx0" brushRef="#br4" timeOffset="377567.0012">29368 13311 0,'0'0'0,"0"0"0,0 0 16,0 0-16,0 0 16,0 0-16,0 0 15,0 0-15</inkml:trace>
  <inkml:trace contextRef="#ctx0" brushRef="#br4" timeOffset="378983.8249">28690 13361 0,'0'0'0,"0"0"15,0 0-15,0 0 0,0 0 16,0 0-16,0 0 16,0 0-16,0 0 15,0 0-15,0 0 16,0 0-16,0 0 15,0 0-15,0 0 16,30 0-16,19-9 16,22-5-16,-11-4 15,-7 3-15,-8-3 0,-4 3 16,1 4-16,3-7 16,1 0-16,17-6 15,-1-2-15,0-1 16,3 1-16,1-1 15,3 0-15,1-2 16,-1 2-16,-5-3 0,2 1 16,0-1-16,-4-2 15,-8 2-15,7 3 16,-5-3-16,-3 4 16,-53 26-16,55-32 15,-55 32-15,52-30 16,-52 30-16,53-33 15,-53 33-15,0 0 16,52-32-16,-52 32 0,0 0 16,0 0-16,38-30 15,-38 30-15,0 0 16,0 0-16,21-21 16,-21 21-16,5-15 15,-5 15-15,0 0 16,-5-3-16,5 3 15,-21 3-15,21-3 0,-27 9 16,27-9-16,0 0 16,0 0-16,-32 9 15,32-9-15,0 0 16,0 0-16,-28 6 16,28-6-16,-20 6 15,20-6-15,-10-3 16,10 3-16,6-6 0,-6 6 15,18-9 1,-18 9-16,28-6 0,-28 6 16,38-6-16,-38 6 15,35-3-15,-35 3 16,33 6-16,-33-6 16,28 18-16,-28-18 15,20 27-15,-20-27 16,12 35-16,-6 4 0,-6-39 15,0 39-15,-6-1 16</inkml:trace>
  <inkml:trace contextRef="#ctx0" brushRef="#br4" timeOffset="380610.9626">31454 12719 0,'0'0'0,"0"0"16,0 0-16,0 0 0,0 0 16,0 0-16,0 0 15,0 0-15,0 0 16,0 0-16,-2 6 16,-12-3-16,-10 2 15,-3 1-15,-3-6 16,3 0-16,-1-6 15,4-8-15,-4-4 0,5 3 16,-1-3-16,4 1 16,-7 2-16,27 15 15,-27-24-15,-6 0 16,-1-2-16,-2-4 16,36 30-16,-40-29 15,5-7-15,35 36 16,-36-41-16,-4-10 15,6-2-15,4-4 0,30 57 16,-22-55-16,2-6 16,20 61-16,-8-58 15,8 58-15,-2-59 16,2 59-16,2-56 16,-2 56-16,12-43 15,-12 43-15,16-23 16,-16 23-16,17-3 0,1 10 15,-18-7-15,22 19 16,-6 12-16,3 7 16,-2 3-16,-2 4 15,-1 2-15,5-3 16,-2 4-16,4 8 16,2-6-16,-1-1 15,-2-2-15,1-6 0,-2-6 16,0 4-1,-1-4-15,2 1 0,1 0 16,1-4-16,1 1 16,1-3-16,-4-4 15,-2-5-15,0-4 16,-3-2-16,0-3 16,-4-1-16,5-1 15,-4-4-15,-3-3 0,3 0 16,-4-6-16,2 0 15,-6-3-15,2-4 16,-2 5-16,-2-6 16,2 1-16,-4-2 15,2 0-15,-2 1 16,-2-1-16,2-1 16,-4 2-16,4 2 0,-2 0 15,2 1-15,-4 2 16,2-1-1,2 5-15,-4-1 0,4 0 16,-2 3-16,2-3 16,-2 3-16,2 0 15,0 0-15,0 0 16,0 0-16,0 0 16,0 0-16,0 3 0,0-3 15,0 0-15,2 3 16,0-3-16,4 0 15,-6 0-15,0-3 16</inkml:trace>
  <inkml:trace contextRef="#ctx0" brushRef="#br4" timeOffset="381809.2847">30694 13750 0,'0'0'15,"0"0"-15,0 0 16,0 0-16,0 0 15,0 0-15,8 21 0,11 13 16,4 8-16,2-13 16,0-2-16,5 3 15,0-4-15,3 4 16,1 0-16,2 2 16,-1 4-16,2-1 0,-1-2 15,-5-1-15,5 1 16,-3-3-16,-33-30 15,32 32 1,-32-32-16,0 0 0,0 0 16,36 27-16,-9-9 15,-6-6-15,-13-12 16,-8-6-16,-5-9 0</inkml:trace>
  <inkml:trace contextRef="#ctx0" brushRef="#br4" timeOffset="382259.3656">30702 13737 0,'0'0'0,"0"0"16,0 0-16,0 0 15,0 0-15,0 0 16,8-12-16,6-11 0,6-7 16,1 12-16,-3 10 15,-1 2-15,1 6 16,-1 0-16,2 3 15,-5 0-15,2 5 16,-5 4-16,4 2 16,-4 6-16,-3-4 0,6 8 15,-9 7 1,1-2-16,0 0 0,2 4 16,-4 0-16,2-4 15,-4-6-15,2 2 16,-8-8-16,2-8 15,-2-3-15,2-6 16,-4-6-16,0-6 16,3-8-16,-3-5 0</inkml:trace>
  <inkml:trace contextRef="#ctx0" brushRef="#br4" timeOffset="382598.0206">30980 13240 0,'0'0'15,"0"0"-15,0 0 16,0 0-16,0 0 16,0 0-16,0 0 15,0 0-15,0 0 16,0 0-16,0 0 15,0 0-15,0 0 0,0 0 16,0 0-16,6-12 16,0-15-16,7-8 15,2 8-15,-4 10 16,-5 2-16,0 6 16,3 3-16,-3 3 15,1 0-15,-5 3 16,4 0-16,0 6 0,2 3 15</inkml:trace>
  <inkml:trace contextRef="#ctx0" brushRef="#br4" timeOffset="382814.6035">31156 13338 0,'0'0'0,"0"0"15,0 0-15,0 0 16,0 0-16,0 0 0,0 0 15,0 0-15,0 0 16,0 0-16,0 0 16,0 0-16,0 0 15,9-20-15,6-18 16,2 1-16,-2 6 0,-8 6 16,-1-2-1</inkml:trace>
  <inkml:trace contextRef="#ctx0" brushRef="#br4" timeOffset="383749.6009">31699 12360 0,'0'0'0,"0"0"16,0 0-16,0 0 15,0 0-15,0 0 16,0 0-16,0 0 16,0 0-16,0 0 0,0 0 15,0 0 1,-13-14-16,-8-13 0,-5-9 16,6 7-16,-1-4 15,3 3-15,-2-2 16,4 0-16,-2-1 15,7 6-15,11 27 16,0 0-16,0 0 16,-10-30-16,10 30 0,0 0 15,0 0-15,-8-26 16,8 8-16,8 7 16,2 8-16,5 6 15,-1 5-15,4 7 16,3 0-16,-1 2 15,0 1-15,5 0 16,-2 0-16,2-4 0,-1 2 16,-1-2-16,0-2 15,0-4-15,-1-4 16,-3-1-16,-5-6 16,0-1-16,2-4 15,-6-1-15,-3-8 16,-1-1-16,-6-3 15,-2-6-15,-5 1 0,-7-7 16,-4 1-16,-2-4 16</inkml:trace>
  <inkml:trace contextRef="#ctx0" brushRef="#br4" timeOffset="383963.6679">31278 11546 0,'0'0'0,"0"0"16,0 0-16,0 0 16,0 0-16,0 0 15,0 0-15,0 0 0,0 0 16,0 0-16</inkml:trace>
  <inkml:trace contextRef="#ctx0" brushRef="#br4" timeOffset="384277.1565">31977 11501 0,'0'0'16,"0"0"-16,0 0 16,0 0-16,19 9 15,13 3-15,5 9 16,-9-3-16,-7 0 0,-1-1 16,2 7-16,-5 0 15,4 2-15,0 3 16,-4 4-16,1 0 15,-18-33-15,18 36 16,-18-36-16,0 0 16,10 35-16,-10-35 15,4 39-15</inkml:trace>
  <inkml:trace contextRef="#ctx0" brushRef="#br4" timeOffset="384479.0661">31621 11191 0,'0'0'16,"0"0"-16,0 0 15,0 0-15</inkml:trace>
  <inkml:trace contextRef="#ctx0" brushRef="#br4" timeOffset="387163.6075">28331 7607 0,'0'0'0,"0"0"0,-21-3 16,-23-6-16,-22-5 16,10 8-16,0 0 15,4 2-15,3 8 16,4 2-16,-1 8 16,0 16-16,5 3 0,6 5 15,0 3-15,-3 4 16,10 5-16,-2 6 15,9 7-15,3 1 16,7 8-16,5 8 16,3 6-16,3-1 15,6 5-15,5-2 16,8 1-16,4 0 0,7-3 16,2-6-16,7-9 15,2-6-15,7-12 16,-2-8-16,9-9 15,1-13-15,0-10 16,7-11-16,-4-11 16,-3-12-16,0-8 15,-3-19-15,-5-8 16,0-9-16,-7-15 0,-2-6 16,-7-10-16,1-22 15,-13-5-15,-7 7 16,-10 7-16,-6 4 15,-10 5-15,-7 8 16,-3 21-16,-2 7 16,-8 6-16,-5 8 15,-5 12-15,-6 14 0,-4 21 16,-6 11-16</inkml:trace>
  <inkml:trace contextRef="#ctx0" brushRef="#br4" timeOffset="390024.6975">31941 8004 0,'0'0'0,"0"0"0,0 0 16,0 0-16,0 0 15,0-18-15,0-15 16,-6-14-16,-5 9 15,-10 5-15,-11 9 16,-3 7 0,-6 2-16,-9 0 0,-17 3 0,-10 6 15,-2 3-15,-8 6 16,-3 3-16,1 9 16,-2 3-16,5 5 15,2 7-15,10 6 16,7 5-16,7 3 15,7 6-15,9 7 16,7-1-16,8 4 16,9 2-16,8 0 0,12-3 15,2 1-15,13-4 16,6 0-16,12-3 16,5-1-16,9-9 15,12-2-15,8-5 16,3-9-16,8-6 15,4-10-15,4-8 16,3-6-16,1-12 0,-8-5 16,-1-6-16,-11-8 15,-10-4-15</inkml:trace>
  <inkml:trace contextRef="#ctx0" brushRef="#br4" timeOffset="390959.4311">31982 8075 0,'0'0'0,"0"0"15,0 0-15,0 0 16,0 0-16,0 0 15,0 0-15,0 0 0,16-12 16,3-12-16,-2-6 16,-6 7-16,-1 0 15,-8-5-15,-2 2 16,-8-4-16,-7-2 16,-7-1-16,-8-2 15,-3 2-15,-7-3 16,-13-2-16,-8-1 15,0 1 1,-2 2-16,-5 4 0,-5-4 16,-5 6-16,-1 1 0,-5 5 15,-4 4-15,-2 2 16,-1 4-16,-4 4 16,-1 7-16,5 3 15,-7 6-15,-20 6 0,-4 9 16,0 8-1,8 4-15,15 5 16,1 4-16,4 5 16,1 7-16,4 2 0,6 6 15,10 1-15,13-8 16,9-4-16,-1 6 16,1-1-16,7 2 15,2-1-15,6-4 16,1 1-16,35-54 0,-30 47 15,30-47-15,0 0 16,0 0-16,-29 41 16,29-41-1,0 0-15,-19 30 0,19-30 16,-8 11-16,8-11 16,-3-2-16,6-13 0,-3 15 15,0 0-15,3-24 16,-3-5-16,0 29 15,0 0-15,0 0 16,-6-30-16,6 30 16,-14-23-16,14 23 15,-25-15-15,25 15 16,-29-6-16,-4 12 0,33-6 16,-29 15-1,29-15-15,-24 26 0,24-26 16,0 0-16,-21 33 15,21-33-15,-12 35 16,10-3-16,2-32 16,11 30-16,10-8 15,9-11-15,5-8 16,0-11-16,11-4 0,-3-6 16,8-6-1,3-6-15,-2 1 0,-52 29 16,41-30-16</inkml:trace>
  <inkml:trace contextRef="#ctx0" brushRef="#br4" timeOffset="393191.6837">31250 13382 0,'0'0'0,"0"0"16,0 0-16,0 0 15,-2-18-15,-13-14 16,1-13-16,-4 9 15,6 15-15,-3 3 16,3 4-16,-4-4 0,-1 0 16,-9 1-16,-4 0 15,-8 5-15,-2 3 16,-7 0-16,0 6 16,-5-3-16,-14 6 15,4 3-15,-2 3 16,-1 0-16,6 6 15,-3 2-15,0 7 0,2 6 16,7 2 0,0 7-16,5 5 0,9 4 15,7 3-15,8 7 16,7 2-16,14 2 16,9 3-16,11 0 15,10 0-15,7 1 16,13-7-16,3-3 15,2-2-15,8-4 16,1-5-16,4-1 0,6-6 16,-1-5-16,4-6 15,1-6-15,-4-4 16,2-7-16,-1-4 16,-4-6-16,-3-4 15,-2-1-15,-4-8 16,-59 16-16,49-23 15,-7-1-15,-11-5 0,-5-4 16,-6-5-16,-2-1 16,-3-9-16,-9-2 15,-6-12-15,-9-3 16,-11 6-16,-14 2 16,-9 4-16,-9 9 15,-7 9-15</inkml:trace>
  <inkml:trace contextRef="#ctx0" brushRef="#br4" timeOffset="394494.9519">30660 14013 0,'0'0'16,"0"0"-16,0 0 15,0 0-15,0 0 16,0 0-16,0 0 16,0 0-16,0 0 15,0 0-15,0 0 0,0 0 16,0 0-16,10 8 16,-2 5-16,5 7 15,-7 4-15,3-4 16,-5 1-16,0-3 15,-4 0-15,-4-1 16,0 2-16,-5 2 16,0-1-16,-9 4 0,-1-1 15,-3 1 1,-8 0-16,1-1 0,29-23 16,-37 24-16,37-24 15,-44 17-15,-7 1 16,-14-6-16,0-6 15,6-2-15,-4-8 16,7-2-16,-3-6 16,-2-2-16,3-4 0,3-6 15,0-2-15,2-4 16,3 1-16,-1-7 16,1-2-16,3-4 15,-1 1-15,4-4 16,3 4-16,-1-1 15,1 6-15,41 36 16,-39-35-16,39 35 16,0 0-16,0 0 15,-36-33-15,36 33 0,0 0 16,0 0-16,-30-23 16,30 23-16,-18-18 15,18 18-15,-7-6 16,7 6-16,5 0 15,-5 0-15,14 6 16,-14-6-16,21 12 16,-21-12-16,0 0 0,0 0 15,27 15-15,-27-15 16,0 0-16,0 0 16,24 6-16,-24-6 15,0 0-15,17 0 16,-17 0-16,9-9 15,-9 9-15,0 0 0,0-15 16,0 15-16,-9-18 16,9 18-16,0 0 15,0 0-15,-11-24 16,11 24-16,0 0 16,0 0-16,-16-17 15,16 17-15,0 0 16,-17-9-16,17 9 15,0 0-15,-15 3 0,15-3 16,-14 15-16,14-15 16,0 0-16,0 0 15,-21 15-15,21-15 16,0 0-16,0 0 16,-18 14-16,18-14 15,0 0-15,-15 19 16,7 1-16,8 6 0,8 4 15,7 2-15,-4 8 16,4 1-16</inkml:trace>
  <inkml:trace contextRef="#ctx0" brushRef="#br4" timeOffset="402094.9169">4249 10669 0,'0'0'16,"0"0"-16,0 0 15,0 0-15,0 0 16,0 0-16,0 0 16,0 0-16,0 0 15,0 0-15,0 0 0,0 0 16,0 0-1,0 0-15,23 0 0,17 0 16,16 0-16,-3 0 16,-5-6-16,-9 4 15,-5 2-15,-1 0 16,-7 0-16,-26 0 16,33 0-16,-33 0 0,0 0 15,0 0-15,30 6 16,-30-6-16,21 6 15,-10-1-15,-14 1 16,-5 1-16,-8-5 16,-12-2-16,-5 3 15,-4 0-15,-1 0 16,-3 0-16,1 0 16,-3 0-16,5-1 15,5 2-15,7-2 0,1-2 16,10 0-16,3 0 15,6 0-15,9 4 16,12-2-16,13-2 16,10 6-16,12-2 15,18 4-15,4 1 16,-5 0-16,2 3 16,-69-12-16,68 12 15,-68-12-15,0 0 16,0 0-16,60 18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58:25.16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29769 7856 0,'0'0'0,"0"0"0,0 0 16,0 0-16,0 0 15,0 0-15,0 0 16,0 0-16,0 0 16,0 0-16,17-3 15,10-15-15,2-3 16,-1-5-16,-11 5 15,1 0-15,-3-3 16,-3 4-16,2-4 0,-2 0 16,-3-2-1,0 2-15,0 3 0,-3 1 16,-3-1-16,0 3 16,-3 3-16,0 0 15,0 3-15,-3 7 16,3-4-16,0 6 15,-3 3-15,0 6 0,0 2 16,3 10-16,-3 0 16,-1 3-16,2 2 15,2 4-15,0 0 16,6 2-16,-3 1 16,6 0-16,-1-4 15,5 0-15,-1-4 16,2 2-16,4-7 0,0 1 15,0-6-15,-1-6 16,-2-3-16,0-6 16,-3-3-16,-2-3 15,3-3-15,-13 12 16,9-20-16,-9 20 16,9-24-16,-5-6 15,-4-3-15</inkml:trace>
  <inkml:trace contextRef="#ctx0" brushRef="#br0" timeOffset="214.4861">30083 7222 0,'0'0'16,"0"0"-16,0 0 16,0 0-16,0 0 15,0 0-15,0 0 16,0 0-16</inkml:trace>
  <inkml:trace contextRef="#ctx0" brushRef="#br0" timeOffset="3267.4783">20919 7722 0,'0'0'15,"0"0"-15,0 0 16,0 0-16,0 0 16,0 0-16,0 0 15,0 0-15,0 0 0,-12-3 16,-14-12-1,-4-8-15,8-1 0,2-2 16,2-1-16,-3-2 16,1-1-16,-1-3 15,21 33-15,-20-35 16,20 35-16,-23-39 16,23 39-16,-28-44 15,28 44-15,0 0 0,-27-56 16,27 56-16,-21-63 15,21 63-15,0 0 16,-11-59-16,11 59 16,-3-57-16,15 8 15,-12 49-15,0 0 16,0 0-16,18-36 16,-18 36-16,0 0 15,17-18-15,-17 18 0,18-6 16,-18 6-1,11 12-15,-11-12 0,10 24 16,-6 11-16,-8 3 16,-6 1-16,-1-1 15,0 4 1,-2-3-16,2 2 0,1-2 16,2-1-16,-1 1 15,-3-7-15,3 1 0,1-1 16,2-2-16,0-3 15,-1-3-15,5-1 16,2-2-16,2-4 16,1 1-16,4-6 15,2-1-15,2 2 16,1-6-16,0-5 16,-1-4-16,2-5 15,4-2-15,4 0 16,3-6-16,0-3 0,-4-2 15,1-4-15,-3-3 16,5-2-16,1-4 16,-3 4-16,0-1 15,0 0-15,-6 1 16,-1 2-16,-2 0 0,0 1 16,-1 5-16,2 0 15,-5 7-15,1 2 16</inkml:trace>
  <inkml:trace contextRef="#ctx0" brushRef="#br0" timeOffset="4111.4402">21210 7767 0,'0'0'16,"0"0"-16,0 0 0,0 0 15,0 0-15,0 0 16,0 0-16,0 0 16,0 0-16,0 0 15,0 0-15,0 0 16,0 0-16,9-13 15,2-19-15,7-9 16,-6 5-16,-3 4 0,-3 5 16,0 4-1,-4 5-15,1 0 0,-3 0 16,3-3-16,-3 7 16,0-2-16,0 5 15,0-1-15,0 6 16,0-3-16,0 6 15,0 3-15,0 3 0,3 6 16,-3 0 0,3 6-16,-3 0 0,4 5 15,-1 4-15,-1 3 16,10-1-16,0 4 16,1 0-16,-2-1 15,7 1-15,3-4 16,-1-2-16,-2-4 15,-4 0-15,-1-6 16,-2-5-16,1-6 0,0-3 16,-1-3-1,0-9-15,-2-3 0,-4-6 16,-2-6-16,0 1 16,-6-7-16,-3-2 15</inkml:trace>
  <inkml:trace contextRef="#ctx0" brushRef="#br0" timeOffset="4312.6766">21322 7165 0,'0'0'15,"0"0"-15,0 0 0,0 0 16,0 0-16,0 0 15,0 0-15,0 0 16,0 0-16,0 0 16,0 0-16</inkml:trace>
  <inkml:trace contextRef="#ctx0" brushRef="#br0" timeOffset="5354.6294">21811 7559 0,'0'0'0,"0"0"0,0 0 0,0 0 16,0 0-16,0 0 15,0 0-15,0 0 16,0 0-16,0 0 15,0 0-15,0 0 16,0 0-16,15 0 16,13 0-16,10 0 15,-3 0-15,0 0 0,-5 0 16,-5-2-16,-8 2 16,1 2-1,3-2-15,-4-2 0,4 2 16,-7-3-16,-2 3 15,0 0-15,-7 0 16,3 0-16,-5-3 16,-3 0-16,3-3 0,-6 0 15,0-6 1,-5 3-16,-3 0 16,0 0-16,-2 0 0,5 0 15,-1 1-15,0-2 16,0 5-16,1-1 15,-1 3-15,2 3 16,4-3-16,1 0 16,-1 3-16,0 0 0,3 0 15,0 3-15,3 3 16,2 0-16,1-1 16,7 5-16,4-4 15,1 2-15,-4 4 16,4-3-16,-4 0 15,5 0-15,-7 0 16,0 3-16,-3-3 0,-1 6 16,-1-3-16,-1 2 15,-6-2-15,-6 0 16,-6 2-16,-8 2 16,-10 1-16</inkml:trace>
  <inkml:trace contextRef="#ctx0" brushRef="#br0" timeOffset="9842.3627">5224 7722 0,'0'0'0,"0"0"0,0 0 16,0 0-16,0 0 15,0 0-15,0 0 16,0 0-16,9 18 16,0 9-16,6 6 15,-1-16-15,2-8 16,-1-6-16,0-6 15,2-6-15,4-2 0,5-5 16,7-7-16,3-6 16,8-13-16,12-18 15,-3-5-15,-1-6 16,-11 3-16</inkml:trace>
  <inkml:trace contextRef="#ctx0" brushRef="#br0" timeOffset="12092.4308">16170 8620 0,'0'0'0,"0"0"0,0 0 15,0 0-15,0 0 16,5 27-16,-2 23 15,4 18-15,2-3 16,-4-3-16,4 3 16,-6 0-16,-1 5 15,5 0-15,-1 4 16,0-3-16,-4 3 0,1-3 16,3 1-1,-2-11-15,-1-2 0,-3-59 16,0 60-16,0-1 15,0-59-15,0 0 16,-7 60-16,7-60 16,0 0-16,-3 44 15,3-44-15,-3 18 0,3-18 16,3-10-16</inkml:trace>
  <inkml:trace contextRef="#ctx0" brushRef="#br0" timeOffset="13117.8164">16105 8656 0,'0'0'16,"0"0"-16,0 0 0,0 0 16,0 0-1,0 0-15,27 5 0,26-2 16,20 5-16,-4 2 16,-5 0-16,5-5 15,0-5-15,2-3 16,2-3-16,-1 3 15,2 0-15,0-7 0,3-1 16,-6-3-16,-8 5 16,1-3-16,2 3 15,-66 9-15,69-9 16,-69 9-16,73-6 16,-73 6-16,75-9 15,-75 9-15,0 0 16,0 0-16,65 0 0,-65 0 15,60 6-15,-60-6 16,44 18-16,-44-18 16,32 30-1,-11 2-15,-7 10 0,-2 2 16,-3 6-16,-3 12 16,-1 6-16,-2-2 15,4 5-15,-4 3 16,4-3-16,-2 3 0,1-3 15,1-3-15,-5 0 16,7 0-16,0-2 16,3-7-16,-12-59 15,9 59-15,-9-59 16,2 59-16,-2-59 16,0 0-16,-2 56 0,2-56 15,-9 48-15,9-48 16,-21 32-16,-6-8 15,-6-9-15,-5-3 16,-7-12-16,1 0 16,-10-9-16,-13 0 15,-2-5-15,-5-2 16,0 4-16,-6 1 16,3-5-16,-6 2 15,0 2-15,0 0 16,6 4-16,-3-4 0,9 3 15,-4 2-15,5 5 16,3-1-16,67 3 16,0 0-16,0 0 15,-62-3-15,62 3 16,0 0-16,-46-9 16,46 9-16,-24-5 0,21-1 15</inkml:trace>
  <inkml:trace contextRef="#ctx0" brushRef="#br0" timeOffset="13886.6502">18185 9686 0,'0'0'16,"0"0"-16,0 0 15,0 0-15,0 0 16,0 0-16,0 0 16,15-3-16,9-15 15,4-8-15,-8 2 0,-5 3 16,-4-2-16,-2-4 16,3 1-16,-3 1 15,-1-1-15,2 2 16,-2 3-16,-2 0 15,-3 4-15,-3 2 16,3 3-16,-3 4 16,3 2-16,-3 0 15,3 6-15,0 3 0,0 2 16,0 5-16,0 4 16,0 4-16,3 3 15,0 2-15,4 4 16,1 3-16,2-5 15,-2 9-15,3-7 0,1 2 16,0-4-16,6-3 16,-3-1-16,2-3 15,2-6-15,-22-12 16,23 9-16,-23-9 16,20-3-16,-20 3 15,21-13-15,-3-7 16,0-7-16</inkml:trace>
  <inkml:trace contextRef="#ctx0" brushRef="#br0" timeOffset="14077.5356">18396 9061 0,'0'0'0,"0"0"0,0 0 16,0 0-16,0 0 16,0 0-16,0 0 15,0 0-15</inkml:trace>
  <inkml:trace contextRef="#ctx0" brushRef="#br0" timeOffset="15189.2954">16362 10601 0,'0'0'0,"0"0"16,0 0-16,0 0 15,0 0-15,0 0 16,0 0-16,0 0 15,15-12-15,2-6 16,10-5-16,-5 3 16,2-2-16,-4-4 0,1 2 15,-3-6 1,-1 4-16,4 5 16,-7-3-16,2 6 0,-4 0 15,0 7-15,-3-1 16,-4 3-16,1 6 15,0 0-15,-2 6 16,-2 0-16,1 12 16,0 2-16,-3 7 0,0 0 15,0 9-15,0-1 16,0 7-16,-3-4 16,0 7-16,1-4 15,2-2-15,2 0 16,4-7-16,0-3 15,5-4-15,-1-11 16,1-2 0,7-6-16,2-6 0</inkml:trace>
  <inkml:trace contextRef="#ctx0" brushRef="#br0" timeOffset="15629.829">16830 10364 0,'0'0'16,"0"0"-16,0 0 0,0 0 16,0 0-16,-3 26 15,-5 13-15,-6 15 16,7-13-16,1-5 15,6-4-15,6-9 16,1 2-16,4-10 16,3-7-16,4 2 15,6-10-15,-3 0 16,-1-4-16,-1-4 0,1-2 16,-2-4-16,-2-8 15,-2 3-15,-6-9 16,2 2-16,-10-1 15,0-2-15,-7 1 16,-4 6-16,-1 1 16,0 2-16,-2 2 0,-1 2 15,-3 6-15,2 6 16,2 3-16,-1 3 16,3 6-16,7 0 15,2 5-15,3 5 16</inkml:trace>
  <inkml:trace contextRef="#ctx0" brushRef="#br0" timeOffset="16084.0623">17151 10376 0,'0'0'0,"0"0"16,0 0-16,0 0 16,0 0-16,-11 17 15,-7 14-15,-3 7 16,6-6-16,5 4 16,4 2-16,6-5 15,6 3-15,4-4 16,-1-2-16,6-4 15,2-8-15,4-3 0,3-6 16,2-9-16,-2-3 16,0-6-16,0-3 15,-4-6-15,-2-8 16,0-4-16,-3-2 16,-7-4-16,-1 3 15,-11 4-15,-2 2 16,1 4-16,-7 5 0,-3 0 15,-2 7-15,2-2 16,-3 8-16,3 2 16,3 6-16,-1-1 15,2 8-15,5-4 16</inkml:trace>
  <inkml:trace contextRef="#ctx0" brushRef="#br0" timeOffset="18936.7477">4863 8312 0,'0'0'0,"0"0"15,0 0-15,0 0 16,0 0-16,0 0 16,0 0-16,0 0 15,0 0-15,0 0 16,0 0-16,0 0 15,0 0-15,0 0 0,0 0 16,0 0-16,0 0 16,0 0-16</inkml:trace>
  <inkml:trace contextRef="#ctx0" brushRef="#br0" timeOffset="19434.7428">5912 8300 0,'0'0'16,"0"0"-16,0 0 15,0 0-15,0 0 0,0 0 16,0 0-16,0 0 15,0 0 1,0 0-16,0 0 0,0 0 16,0 0-16</inkml:trace>
  <inkml:trace contextRef="#ctx0" brushRef="#br0" timeOffset="19758.0379">7164 8229 0,'0'0'0,"0"0"0,0 0 16,0 0-16,0 0 15,0 0-15,0 0 16</inkml:trace>
  <inkml:trace contextRef="#ctx0" brushRef="#br0" timeOffset="21935.5537">7996 8371 0,'0'0'0,"0"0"16,0 0-16,0 0 16,0 0-16,0 0 15,0 0-15,0 0 16,6 26-16,-3 19 15,3 17-15,2-12 0,-1-5 16,2-6-16,-7-7 16,4-2-16,0-6 15,3-10-15,1-2 16,4-6-16,1-6 16,2 0-16,10-9 15,8-12-15,10-8 16,15-15-16,8-10 15,7-2-15,-2-4 0,-1-1 16,-5-2-16,-67 63 16,59-77-16</inkml:trace>
  <inkml:trace contextRef="#ctx0" brushRef="#br1" timeOffset="28160.3753">11723 6961 0,'0'0'16,"0"0"-16,0 0 0,-15 0 15,-17 0-15,-13 0 16,10 6-16,1-3 16,9 3-16,-6 3 15,-1 0-15,0 8 16,5 5-16,3-2 16,3-2-16,-3 6 15,-2 2-15,2 4 0,-3 3 16,3 1-16,3 5 15,1 3 1,5 2-16,3 4 0,6 2 16,6 9-16,0 0 15,9 4-15,7-7 16,4-3-16,7-2 16,5-7-16,6-6 15,5-2-15,1-7 0,6-7 16,2-8-16,3-2 15,1-6 1,0-6-16,1-9 0,-1-6 16,-6-9-16,1-2 15,-7-6-15,1-7 16,-6 1-16,-7-8 16,-2-4-16,-7 0 15,-3-3-15,-4 0 16,-5-1-16,-8 1 15,-6 0-15,-6 0 0,-5-1 16,-4 4-16,-3-3 16,-5 5-16,-4 4 15,-6 2-15,-2 4 16,-3-1-16,-4 10 16,0 2-16,1 12 0,3 7 15,0 5 1,-2 8-16,2 7 0,0 3 15</inkml:trace>
  <inkml:trace contextRef="#ctx0" brushRef="#br1" timeOffset="29567.0983">11794 9316 0,'0'0'0,"0"0"16,0 0-16,0 0 0,0 0 16,0 0-16,0 0 15,0 0-15,0 0 16,0 0-16,0 0 15,0 0-15,0 0 16,0 0-16,0 0 16,0 0-16,-18 0 15,-12-6-15,-14 1 0,11 5 16,6 5-16,4 4 16,-7 3-16,1 2 15,-1 4-15,-3 3 16,3 3-16,-2 5 15,5 3-15,1 7 16,0 3-16,1 2 16,-2 12-16,9 4 0,18-60 15,-11 62-15,5 6 16,6 0-16,6 0 16,5-5-16,10-8 15,6-1-15,3-3 16,6-7-16,6-6 15,4-6-15,6-2 16,0-9-16,1-4 0,4-2 16,-1-8-16,1-4 15,3-6-15,-5-4 16,-2-8-16,-1-2 16,-3-4-16,-4-3 15,0-2-15,-4-6 16,-3-1-16,-2-8 15,-4-4-15,-4-8 0,-2-3 16,-9-1 0,2 0-16,-11 1 0,-5 0 15,-3-2-15,-9 1 16,-2 4-16,-10 2 16,-6 3-16,-3 1 15,-8 6-15,-7-3 16,-4 5-16,-9 7 15,-6 2-15,-4 6 0,-10 6 16,-1 6-16,-10 6 16,-7 9-16,5 3 15</inkml:trace>
  <inkml:trace contextRef="#ctx0" brushRef="#br1" timeOffset="33667.2529">11817 11688 0,'0'0'0,"0"0"16,0 0-16,0 0 16,0 0-16,0 0 15,-18 0-15,-20-6 16,-15 0-16,3 6 0,2 3 16,0 3-16,-4 6 15,1 5-15,4 7 16,2 6-16,-2 0 15,-4 5-15,4 4 16,2 8-16,4 3 16,5 10-16,6 2 0,10 6 15,8 3-15,6 3 16,12 0-16,6 7 16,12-2-16,11 0 15,6-4-15,11-5 16,4 0-16,8-8 15,8-3-15,-2-9 16,8-3-16,1-8 16,2-3-16,-1-10 15,0-5-15,0-6 0,0-9 16,0-9 0,-8-7-16,-8-8 0,-5-8 15,-2-6-15,-9-10 16,-10-5-16,-6-7 15,-10-10-15,-10-5 16,-9-2-16,-9-3 16,-6 0-16,-9-3 15,-6 0-15,-5 4 0,-7 1 16,-9 1-16,-8 5 16,-3 4-16,-10 6 15,-1 9-15,-4 8 16,-1 3-16,-1 10 15,-2 5-15,5 4 0,0 5 16</inkml:trace>
  <inkml:trace contextRef="#ctx0" brushRef="#br1" timeOffset="34608.6052">11562 8086 0,'0'0'0,"0"0"0,0 0 15,0 0-15,0 0 16,0 0-16,0 0 15,0 0-15,0 0 16,0 0-16,7 24 16,-4 15-16,3 18 15,-1-7-15,-5 0 16,3 0-16,-3-2 16,0 5-16,0-53 15,0 56-15,0-56 0,-3 57 16,3-57-16,-3 56 15,3-56-15,0 0 16,0 0-16,3 53 16,-3-53-16,0 0 15,6 42-15,-6-42 16,3 14-16,-3-14 16,0-6-16,-9-17 0</inkml:trace>
  <inkml:trace contextRef="#ctx0" brushRef="#br1" timeOffset="35027.9688">11485 8149 0,'0'0'0,"0"0"0,0 0 15,0 0-15,0 0 16,0 0-16,0 0 15,25-3-15,13-7 16,21-4-16,-8 8 16,-4 0-16,-9 6 15,1 6-15,-4 0 0,2 8 16,-8 7-16,-12 7 16,-1 1-16,-14-5 15,-2-1-15,-2-2 16,-7 0-16,-3 2 15,-3 1-15,-6 0 16,0-3-16,-2-3 16,-4-4-16,0 1 15,-5-6-15,2-3 0,4-3 16</inkml:trace>
  <inkml:trace contextRef="#ctx0" brushRef="#br1" timeOffset="36531.5222">11910 10658 0,'0'0'0,"0"0"16,0 0-16,0 0 16,0 0-16,0 0 15,-3-3-15,-15-6 16,-9-6-16,-3-4 16,10 8-16,2-1 0,6 6 15,-6 3-15,-3 1 16,1 2-16,-1 2 15,-2 4-15,-2 4 16,2 1-16,2 4 16,0 3-16,1 0 15,2 5-15,4 1 16,4 2-16,7 1 16,3 0-16,6-1 0,4-6 15,-2-1-15,6-4 16,4-4-16,6-1 15,0-4-15,-1-9 16,2-3-16,-2-3 16,4-7-16,-7-1 15,1-4-15,-3-3 16,-4-5-16,2 3 0,-5-4 16,1 3-1,-5 4-15,-1-1 0,0 6 16,-4 3-16,-2 3 15,3 3-15,0 4 16,-3 5-16,3 5 16,0 8-16,-3 6 15,4 9-15,-2 2 16,1 5-16,-3 3 0,-3 3 16,3 7-16,0 0 15,3 2-15,3 9 16,-6-59-16,6 62 15,-6-62-15,5 65 16,-5-65-16,10 66 16,-10-66-16,9 64 15,-9-64-15,0 0 16,14 60-16,-14-60 16,0 0-16,0 0 0,9 56 15,-9-56-15,0 0 16,0 0-16,3 47 15,-12-11-15</inkml:trace>
  <inkml:trace contextRef="#ctx0" brushRef="#br1" timeOffset="37566.0252">11639 13418 0,'0'0'0,"0"0"15,0 0-15,0 0 16,0 0-16,0 0 16,0 0-16,0 0 15,0 0-15,9 17 16,3 19-16,12 15 15,-3-10-15,-3-8 0,-6-4 16,-1 3-16,-1 4 16,-2-1-16,-8-35 15,9 40-15,-9-40 16,5 41-16,-5-41 16,0 0-16,0 0 15,10 44-15,-10-44 16,0 0-16,0 0 0,6 38 15,-6-38 1,3 24-16,-3-24 16,0 0-16,2 9 0,1-15 15,0-12-15,7-3 16,-2-5-16,7-4 16,4 1-16,-1-1 15,2 0-15,3 4 16,1-2-16,-24 28 0,33-23 15,-33 23-15,0 0 16,30-20 0,5 8-16</inkml:trace>
  <inkml:trace contextRef="#ctx0" brushRef="#br0" timeOffset="54987.8622">17471 10494 0,'0'0'16,"0"0"-16,0 0 16,0 0-16,0 0 15,0 0-15,0 0 16,0 0-16,0 18 0,0 9 15,0 5-15,0-5 16,-6-3-16,1-6 16,2 3-16,0-1 15,0-2-15,3 0 16,-7-4-16,5 1 16,-1-6-16,3 0 15,0-3-15,-3-3 16,3 0-1,0 2-15,3-1 0,-3-2 0,3 4 16,-1-6-16,2 3 16,-1-3-16,0 0 15,0 3-15,0-3 16,2 0-16,1 0 16,1 0-16,1-3 15,1 3-15,2-3 16,2 3-16,1 0 0,4-2 15,-4 4-15,2-2 16,-1 3-16,0-3 16,-4 3-16,5-3 15,-2 0-15,-2 4 16,3-4-16,-4 0 16,-2-4-16,0 4 15,0-3-15,0 0 0,-3 3 16,1-6-16,-5 4 15,1-4-15,-3 0 16,0-3-16,3-3 16,-3 3-16,0-3 15,0 4-15,-3-4 16,3 3-16,-3 0 16,1 0-16,-1-2 15,-1-1-15,-2 0 0,2 0 16,4 0-16,-3-3 15,1 3-15,2 3 16,-3-2-16,6 1 16,-3 2-16,2-1 15,-2 4-15,0-2 16,3 1-16,-3 3 16,0 1-16,0-2 0,0 1 15,0 3-15,0 0 16,0 0-16,0 0 15,0 3-15,0 1 16,0-2-16,0 4 16,4 4-16,-1-2 15,0 3-15,1 2 16,-1-2-16,-3 4 0,2 3 16,-2-3-16,3-1 15,0 4-15,0 4 16,0-2-1,1 0-15,1 4 0,-5-24 16,3 24-16,-3-24 16,6 29-16,-6-29 15,3 36-15,-3-36 16,0 0-16,5 39 0,-5-39 16,0 0-16,7 41 15,-7-41-15,0 0 16,0 0-16,9 41 15,-9-41-15,0 0 16,0 0-16,5 42 16,-5-42-16,3 35 15,-3-35-15,-3 36 16,3-36-16,0 0 16,-8 33-16,-5 2 0</inkml:trace>
  <inkml:trace contextRef="#ctx0" brushRef="#br0" timeOffset="59405.745">2375 9875 0,'0'0'0,"0"0"16,0 0-16,0 0 16,0 0-16,0 0 0,0 0 15,0 0-15,0 0 16,0 0-16,0 0 15,0 0-15,0 0 16,0 0-16,0 0 16,0 0-16,0 0 15,0 0-15,0 0 0,0 0 16,0 0-16,0 0 16,0 0-16,0 0 15,0 0 1,0 0-16,16 3 0,9 0 15,17-3-15,4 0 16,-2 0-16,2 0 16,5-3-16,14-2 15,1 1-15,2 4 16,-4 0-16,8 0 16,2 0-16,6 0 15,0 0-15,3 4 0,3-4 16,3-4-16,3 8 15,1-2-15,2 4 16,2 0-16,21-3 16,1 3-16,-4 3 15,-13-1-15,-11-2 16,-23 1-16,-5-1 0,-4-1 16,1 1-16,-60-6 15,0 0-15,52 6 16,-52-6-16,45 9 15,-21-2-15</inkml:trace>
  <inkml:trace contextRef="#ctx0" brushRef="#br0" timeOffset="67099.1218">11688 7400 0,'0'0'16,"0"0"-16,0 0 15,0 0-15,0 0 16,0 0-16,0 0 15,0 0-15,20-3 16,15-12-16,16-6 0,-16-5 16,-5 2-16,-3-1 15,3 2-15,2-6 16,0-1-16,2 1 16,-34 29-16,38-30 15,-38 30-15,42-32 16,7-7-16,-49 39 15,49-36-15,-49 36 16,0 0-16,0 0 0,43-35 16,-43 35-16,0 0 15,0 0-15,42-33 16,-42 33-16,33-38 16</inkml:trace>
  <inkml:trace contextRef="#ctx0" brushRef="#br0" timeOffset="67935.2293">12123 6917 0,'0'0'0,"0"0"15,0 0-15,0 0 16,0 0-16,0 0 16,0 0-16,0 0 15,0 0-15,0 0 16,0 0-16,0 0 16,0 0-16,27 0 0,20-6 15,12-3-15,-11-3 16,-9-3-16,-7 4 15,-8 3-15,-10 1 16,-2 4-16,0 0 16,-3 3-16,-4-4 15,2 4-15,-1 7 16,-3-1-16,-6 6 16,0 3-16,0 2 0,-4 1 15,2 3 1,-1 0-16,-2 2 0,1-2 15,1-1-15,3-5 16,0-3-16,1 0 16,2-6-16</inkml:trace>
  <inkml:trace contextRef="#ctx0" brushRef="#br0" timeOffset="68482.8696">12671 6636 0,'0'0'0,"0"0"0,0 0 16,0 0-16,0 0 16,0 0-16,0 0 15,0 0-15,0 0 16,0 0-16,0 0 15,0 0-15,0-19 16,0-19-16,0-15 16,0 9-16,0 11 0,7 4 15,-1 1-15,5 11 16,4 2-16,3 5 16,-6 5-16,2-1 15,4 6-15,-3 3 16,3 0-16,-3 6 15,-3 5-15,0 2 16,-4 6-16,2 0 0,-5 2 16,1 3-16,-3 5 15,-3 0-15,-3-2 16,3 3 0,0-6-16,0 0 0</inkml:trace>
  <inkml:trace contextRef="#ctx0" brushRef="#br0" timeOffset="68636.197">13004 6807 0,'0'0'0,"0"0"0,0 0 16,0 0-16,0 0 16,0 0-16,0 0 15,0 0-15,0 0 16,0 0-16</inkml:trace>
  <inkml:trace contextRef="#ctx0" brushRef="#br0" timeOffset="69569.6388">11948 9721 0,'0'0'0,"0"0"16,0 0-16,0 0 0,0 0 16,0 0-1,0 0-15,0 0 0,0 0 16,0 0 0,0 0-16,0 0 0,0 0 0,29-14 15,13-13-15,14-9 16,-2 2-16,3-5 15,-57 39-15,62-42 16,0-2-16,0 2 16,-2 0-16,-8 4 15,-52 38-15,57-35 16,-7-1-16,-50 36 0,50-36 16,-50 36-16,0 0 15,0 0-15,40-35 16,-40 35-16,0 0 15,0 0-15,29-32 16,-29 32-16,6-27 16,-6 27-16,0-18 0</inkml:trace>
  <inkml:trace contextRef="#ctx0" brushRef="#br0" timeOffset="69813.2666">12576 9069 0,'0'0'15,"0"0"-15,0 0 16,0 0-16,0 0 16,0 0-16,24 0 15,11 0-15,17 0 16,-17 0-16,-9 0 16,-11 7-16,-11-1 0,-8 9 15,-8 3-15,1-1 16,-4 1-16,3-3 15,0 2-15,0-5 16,4 0-16,-2 0 16,8-6-16,2-3 15</inkml:trace>
  <inkml:trace contextRef="#ctx0" brushRef="#br0" timeOffset="70309.9063">13095 8881 0,'0'0'0,"0"0"0,0 0 16,0 0-16,0 0 15,0 0-15,0 0 16,0 0-16,0 0 15,0 0-15,10-18 16,4-18-16,7-2 16,3 5-16,-4 9 15,4 0-15,-3 8 0,-1 3 16,-2 6-16,-1 5 16,-1 8-16,-4 0 15,-6 9-15,0 3 16,-3 9-16,-3 2 15,0 3-15,0 4 16,0 2-16,-3 1 16,1-4-16,-2-5 0</inkml:trace>
  <inkml:trace contextRef="#ctx0" brushRef="#br0" timeOffset="70465.9081">13413 9271 0,'0'0'16,"0"0"-16,0 0 16,0 0-16,0 0 15,0 0-15,0 0 16,0 0-16</inkml:trace>
  <inkml:trace contextRef="#ctx0" brushRef="#br0" timeOffset="71373.7782">12197 12659 0,'0'0'0,"0"0"0,0 0 15,0 0-15,0 0 16,0 0-16,0 0 0,0 0 16,0 0-16,0 0 15,0 0-15,0 0 16,0 0-16,0 0 15,0 0-15,0 0 16,0 0-16,27-11 16,23-16-16,16-9 15,-14 6-15,-1 2 16,0-2-16,-1 0 0,0 0 16,1 0-16,-1 5 15,-2-3-15,-2 2 16,0-1-16,-5-2 15,0-1-15,-41 30 16,42-30-16,-42 30 16,0 0-16,0 0 15,36-33-15,-36 33 0,0 0 16,0 0-16,24-30 16,-24 30-16,0 0 15,0-22-15</inkml:trace>
  <inkml:trace contextRef="#ctx0" brushRef="#br0" timeOffset="71745.7827">12929 11985 0,'0'0'0,"0"0"16,0 0-16,0 0 16,0 0-16,0 0 0,20 0 15,14 0-15,8 0 16,-13 5-16,-5-2 16,-4 3-16,-2 0 15,-4-6-15,-1 3 16,-7-3-16,-3 0 15,-6 9-15,-3 3 16,-4 2-16,1 4 0,4-6 16,-4 6-16,-3 0 15,0 2-15,-3 0 16,4 2-16,2-4 16,4-3-16,-2-4 15,7 1-15</inkml:trace>
  <inkml:trace contextRef="#ctx0" brushRef="#br0" timeOffset="72287.7706">13555 11869 0,'0'0'16,"0"0"-16,0 0 15,0 0-15,0 0 16,0 0-16,0 0 15,0 0-15,0 0 0,0 0 16,0 0 0,0 0-16,0-18 0,0-15 15,0-11-15,5 2 16,5 7-16,10 2 16,7 4-16,-3 5 15,-3 4-15,-6 5 16,3 0-16,-4 3 15,4 6-15,-1 4 0,-2 2 16,-6 8-16,0 4 16,-7 6-16,2 5 15,-1 4-15,-3 3 16,0 2-16,0 0 16,0 7-16,0 0 15,0-1-15,0-2 16,0 3-16,3-7 0,0 1 15,0-4 1,-1-5-16</inkml:trace>
  <inkml:trace contextRef="#ctx0" brushRef="#br0" timeOffset="72566.0667">13825 12343 0,'0'0'16,"0"0"-16,0 0 15,0 0-15,0 0 16,0 0-16,0 0 16,0 0-16,0 0 0</inkml:trace>
  <inkml:trace contextRef="#ctx0" brushRef="#br1" timeOffset="81826.8337">29694 11810 0,'0'0'15,"0"0"-15,0 0 0,0 0 16,0 0-16,0 0 16,0 0-16,0 0 15,0 0-15,9-3 16,1-6-16,1-6 15,-5 0-15,1 7 16,-5-5-16,-2 4 16,2-3-16,-2 0 0,-2 1 15,0 2-15,-5 0 16,4 3-16,0 0 16,-2-3-16,2 4 15,0-1-15,0-3 16,3 2-16,-3 5 15,3-4-15,-4 0 0,4 3 16,-3 0-16,1 3 16,2-3-1,0 3-15,0 0 0,0 0 16,0 6-16,2 3 16,1 3-16,1 2 15,-4 7-15,3 2 16,-3 7-16,3 3 15,3 3-15,-4 2 16,4 6-16,0 4 0,0-4 16,-4 7-16,8 8 15,-4-3-15,3 4 16,-3-7-16,-6-53 16,8 53-16,1 0 15,-9-53-15,10 57 16,-10-57-16,0 0 0,0 0 15,5 53-15,-5-53 16,0 0-16,0 0 16,0 38-16,6-14 15,0-15-15</inkml:trace>
  <inkml:trace contextRef="#ctx0" brushRef="#br1" timeOffset="82690.5267">29629 11593 0,'0'0'0,"0"0"16,0 0-16,0 0 15,0 0-15,0 0 16,0 0-16,0 0 15,0 0-15,0 0 0,15-2 16,5-7-16,10-6 16,-8 9-16,-5 0 15,4 3-15,-3 3 16,5-3-16,0 0 16,-2 3-16,-3 3 15,1 0-15,-4 3 16,-1 3-16,1 3 15,-3 0-15,-1-1 0,4 1 16,-3 3-16,0 0 16,-3 2-16,-1-2 15,1 0-15,-2 3 16,-5-1-16,1-1 16,0-1-16,1-1 15,-4 1-15,0 0 0,0-4 16,-4 1-16,1 0 15,0-4-15,-4 2 16,1 2-16,4-3 16,-6-1-16,2 1 15,-6 0-15,0 0 16,0 0-16,-3-6 16,4 3-16,-4-4 0,3 5 15,0-1 1,-2-3-16,-5 2 0,7-2 15,-2 0-15,2-3 16,0 3-16,-1-3 16,2 0-16,3 0 15</inkml:trace>
  <inkml:trace contextRef="#ctx0" brushRef="#br1" timeOffset="84732.309">22349 11723 0,'0'0'0,"0"0"16,0 0-16,0 0 15,0 0-15,0 0 16,0 0-16,0 0 16,0 0-16,0 0 15,0 0-15,0 0 16,0 0-16,0 0 0,0 0 15,0 0-15,-18 0 16,-21 0-16,-15-2 16,11-5-16,10 7 15,3 3-15,3-3 16,-5 0-16,2 0 0,4 4 16,-2-2-1,7-2-15,4 0 0,17 0 16,-15 0-16,6-2 15,0-5-15,7 2 16,-5-5-16,7 2 16,0-1-16,7 0 15,4 0-15,-2 0 16,0 1-16,-3-4 0,0 6 16,-1 0-16,1 0 15,1 3-15,-5 0 16,1 1-16,0 2 15,0-4-15,-3 4 16,0 0-16,0 0 16,0 0-16,0 0 0,0 0 15,0 0 1,-3 0-16,0 4 0,3-2 16,-3 1-16,-3 3 15,0 0-15,-5-3 16,-2 3-16,-1 0 15,14-6-15,-21 12 16,21-12-16,-20 11 16,20-11-16,-24 15 15,24-15-15,0 0 0,0 0 16,-21 20-16,21-20 16,-8 22-16,8-22 15,0 21-15,11-1 16,10-2-16,3-4 15,5 2-15,1-8 16,-1 2-16,2 1 0,-2-2 16,-6 0-1,1 0-15,-6 3 0,-6-1 16,-7-2-16,-2 0 16,-3 0-16</inkml:trace>
  <inkml:trace contextRef="#ctx0" brushRef="#br1" timeOffset="86034.561">20753 12147 0,'0'0'0,"0"0"16,0 0-16,0 0 15,0 0-15,0 0 16,0 0-16,0 0 16,0 0-1,0 0-15,0 0 0,0 0 16,-12-15-1,-11-8-15,-4-7 0,5 6 0,5 1 16,-4-1-16,-5 1 16,-4-2-16,4 2 15,-1-4-15,-4 0 16,-1-2-16,0-4 16,32 33-16,-30-32 15,30 32-15,-29-42 16,-5-11-16,5 0 15,6 3-15,23 50 0,-21-54 16,21 54-16,-11-57 16,11 57-16,-10-62 15,10 62-15,0-64 16,0 64-16,6-63 16,-6 63-16,15-56 0,-15 56 15,24-48-15,-24 48 16,0 0-16,29-35 15,-29 35-15,26-17 16,-26 17-16,28-4 16,-28 4-16,24 12 15,-4 15-15,-2 5 16,-18-32-16,9 45 0,-6 5 16,-6 13-16,-4-2 15,-1-4-15,-6 0 16,-2 1-16,16-58 15,-17 62-15,17-62 16,-25 68-16,25-68 16,-20 71-16,20-71 15,-18 72-15,18-72 0,0 0 16,-12 64 0,9-4-16,3-13 0,6-17 15,6-6-15,3-10 16,3-2-16,-3-6 15,3-2-15,3-8 16,-1-5-16,7-6 16,-4-5-16,1-4 15,0-2-15,-3-1 0,-3-6 16,2 4-16,1-1 16,-3 0-16,-1-2 15,-4 2-15,1 1 16,-14 29-16,22-29 15,-22 29-15,23-37 16</inkml:trace>
  <inkml:trace contextRef="#ctx0" brushRef="#br1" timeOffset="86490.5453">20954 11552 0,'0'0'0,"0"0"16,0 0-16,0 0 16,0 0-16,0 0 0,0 0 15,0 0-15,0 27 16,0 17-16,0 18 15,0-9-15,7-5 16,1-1-16,9 0 16,-1 3-16,-8 2 15,6 3-15,-3 2 16,3-4-16,-1-2 0,-2 2 16,2 0-1,-2 0-15,-3 1 0,-1-4 16,-7-50-16,6 56 15,-6-56-15,6 56 16,-6-56-16,5 56 16,-5-56-16,0 0 15,0 0-15,3 51 0,-3-51 16,0 30-16,0-30 16,-3 9-16,0-21 15</inkml:trace>
  <inkml:trace contextRef="#ctx0" brushRef="#br1" timeOffset="86954.1884">20937 11644 0,'0'0'0,"0"0"16,0 0-16,0 0 15,0 0-15,0 0 16,0 0-16,9-12 16,3-15-16,5-2 15,1 5-15,6 9 16,0 6-16,0 3 15,2 0-15,1 0 16,5 0-16,2 3 0,-2 6 16,0 0-16,-32-3 15,35 9-15,-35-9 16,30 16-16,-2 4 16,-10 7-16,-13-1 15,-10 4-15,-11-1 16,-3 1-16,-1-1 15,-3 5-15,-7-5 16,1-3-16,-1 1 0,5-6 16,8-6-16,5-7 15</inkml:trace>
  <inkml:trace contextRef="#ctx0" brushRef="#br1" timeOffset="90071.7527">29842 14148 0,'0'0'0,"0"0"16,0 0-16,0 0 16,0 0-16,0 0 0,0 0 15,0 0-15,0 0 16,0 0-16,0 0 16,0 0-16,0 0 15,0 0-15,0 0 16,0 0-16,0 0 15,0 0-15,0 0 0,0 0 16,0 0 0,0 0-16,0 0 15,0 0-15,0 0 0,0 0 16,0 0-16,0 0 16,0 0-16,-5 0 15,-14-2-15,-4 2 16,0 2-16,2 5 15,3 2-15,1 3 0,-1 3 16,2 2-16,4 1 16,3 3-16,4 2 15,2 1-15,0 3 16,3-4-16,3 1 16,-3-1-16,6 2 15,-1-1-15,5-4 16,-2-2-16,4-1 15,1-4-15,-1-7 16,2-1-16,1-2 0,-4-6 16,2-2-16,-2-8 15,1-1-15,0-7 16,-1-2-16,2-1 16,-5-4-16,4-4 15,-3 3-15,1-4 16,-2 1-16,1 5 15,1-3-15,-6 4 16,3-1-16,-1 2 0,0 9 16,-3-2-16,0 6 15,0 3-15,0 3 16,0 1-16,-3 1 16,0 4-16,2 4 15,-2 1-15,6 10 16,-6 3-16,0 2 15,-3 10-15,0 2 0,1 4 16,2 6-16,-3 2 16,0 3-16,0 7 15,0 8-15,3 0 16,0-3-16,0 5 16,3-3-16,-3-61 15,3 62-15,-3-62 16,3 68-16,-3-68 0,5 71 15,-5-71-15,9 65 16,-9-65-16,0 0 16,0 0-16,12 62 15,-12-62-15,0 0 16,0 0-16,9 51 16,-9-51-16,0 0 0,0 0 15,6 39-15,-6-39 16,0 0-16,0 0 15,3 21-15,-3-21 16,0 0-16,0 8 16,0-8-16,-3-4 15,-3-7-15</inkml:trace>
  <inkml:trace contextRef="#ctx0" brushRef="#br1" timeOffset="92372.935">21056 14105 0,'0'0'0,"0"0"15,0 0 1,0 0-16,0 0 0,0 0 16,0 0-16,0 0 15,0 0-15,0 0 16,0 0-16,0 0 16,0 0-16,0 0 15,0 0-15,0 0 16,0 0-16,0 0 15,0 0-15,0 0 0,0 0 16,0 0-16,0 0 16,0 0-16,0 0 15,0 0-15,0 0 16,0 0-16,0 0 16,0 0-16,0 0 15,0 0-15,0 0 16,-10 0-16,-7-3 15,-10-3-15,3 0 16,4-4-16,-1-1 0,3-1 16,4-2-16,-2-1 15,2 0-15,2-2 16,0-2-16,3-1 16,-1-1-16,2 0 15,2-3-15,0-2 16,1 2-16,2 1 15,3 23-15,0 0 0,-4-27 16,4 27-16,0 0 16,4-30-16,-4 30 15,0 0-15,11-36 16,-11 36-16,0 0 16,12-32-16,-12 32 0,0 0 15,0 0-15,20-29 16,-20 29-16,0 0 15,0 0-15,28-21 16,-28 21-16,0 0 16,27-13-16,-1 11 15,-3 2-15,-5 2 16,-3 2-16,-3 2 16,-6 2-16,-1 1 15,2 0-15,-4 3 0,1 0 16,-4 3-1,0-1-15,0 1 0,0 1 16,-4 2-16,1-1 16,-4 3-16,2 1 15,-1 3-15,0-3 16,-3 3-16,0-1 16,1 0-16,-5 5 0,2-1 15,-1-4 1,3 4-16,-3-1 0,0-2 15,1 2-15,2-2 16,1-1-16,-2-1 16,0 2-16,5-3 15,-1-4-15,-1-2 16,5-4-16,-1 1 16,3-3-16,0 3 0,0-6 15,3 0-15,-1-3 16,1 0-16,4-6 15,-1 0-15,3 0 16,0-3-16,0-3 16,6-3-16,0 0 15,-4 0-15,1-2 16,0-1-16,-1-6 0,5 3 16,-5 0-16,-2-5 15,3 2-15,2-5 16,0 2-16,0 0 15,-3 1-15,7-1 16,-2-2-16,-2 2 16,-3-4-16,5 8 15,-2-4-15,1 3 16,-4 1-16,6 0 0,-6 2 16,-2 2-16,3 5 15,-3 5-15</inkml:trace>
  <inkml:trace contextRef="#ctx0" brushRef="#br1" timeOffset="93499.1086">21732 13832 0,'0'0'15,"0"0"-15,0 0 16,0 0-16,0 0 15,0 0-15,0 0 0,0 0 16,0 0 0,0 0-16,0 0 0,0 0 15,0 0-15,-13 9 16,-10 9-16,-8 2 16,14 7-16,2-6 15,3 5-15,4-2 16,2 6-16,2-3 15,1 3-15,1-1 16,4-6-16,5 4 16,-1-6-16,2-1 0,1-2 15,3-5-15,3-2 16,1-5-16,-2-2 16,1-4-16,0-10 15,-3-1-15,2-7 16,-2-3-16,0-3 0,-3-6 15,-1 4-15,-1-4 16,1 1-16,-5 2 16,0 0-16,-3 1 15,3 2-15,-3 3 16,3 4-16,-3 1 16,3 8-16,-3-1 15,0 6-15,0 3 16,0 3-16,5 8 0,2 7 15,0 6-15,-2 2 16,-2 10-16,3 6 16,-3 3-16,1-1 15,1 9-15,-2 9 16,-3 4-16,3-5 16,0 2-16,0-1 15,-3-6-15,0-56 16,6 59-16,-6-59 0,2 60 15,-2-60-15,0 0 16,0 0-16,7 56 16,-7-56-16,0 0 15,0 0-15,6 53 16,-6-53-16,0 0 16,0 0-16,5 45 0,-5-45 15,6 26 1</inkml:trace>
  <inkml:trace contextRef="#ctx0" brushRef="#br1" timeOffset="97610.4957">29582 16651 0,'0'0'0,"0"0"0,0 0 16,0 0-16,0 0 16,0 0-16,0 0 15,0 0-15,0 0 16,0 0-16,0 0 16,0 0-16,0 0 15,0 0-15,0 0 0,0 0 16,0 0-16,6 22 15,-3 10-15,3 7 16,-1-10-16,1 0 16,4-2-16,-2 6 15,1-3-15,0-2 16,0 6-16,-1-5 16,-8-29-16,0 0 15,0 0-15,13 29 16,-13-29-16,0 0 0,0 0 15,6 28-15,-6-28 16,2 18-16,-4-7 16,-4-5-16,-4-9 15,5-6-15,-1-6 16,3-6-16,0-2 16,3-4-16,0-2 15,3-4-15,6 1 0,-1 1 16,5-1-16,-2 0 15,8 1-15,1 2 16,1 0-16,0 5 16,2 0-16,0 7 15,-2-2-15,0 8 16,0-1-16,-3 3 0,0 0 16,-9 4-16</inkml:trace>
  <inkml:trace contextRef="#ctx0" brushRef="#br1" timeOffset="99926.5851">22309 16479 0,'0'0'0,"0"0"15,0 0-15,0 0 16,0 0-16,0 0 16,0 0-16,0 0 15,0 0-15,0 0 16,0 0-16,0 0 15,0 0-15,0 0 16,0 0 0,0 0-16,0 0 0,0 0 0,0 0 15,0 0-15,0 0 16,0 0-16,-12 7 16,-12-1-16,-14 3 15,-2-1-15,-3 5 16,-1-8-16,-1 4 15,1-1-15,44-8 16,-44 6-16,44-6 16,-48 4-16,48-4 0,0 0 15,-41 0-15,41 0 16,-29-10-16,13-4 16,13-1-16,9-2 15,4 2-15,4 0 16,4 1-16,-1-2 15,-2 2-15,0-3 0,-7 7 16,2 1-16,-4 3 16,-1-3-16,-2 5 15,0-4-15,-6 5 16,0 0-16,-5 6 16,-5 0-16,2 0 15,-3 0-15,14-3 16,-16 6-16,16-6 15,-17 6-15,17-6 0,0 0 16,-18 15-16,18-15 16,0 0-16,0 0 15,-18 18-15,18-18 16,-6 26-16,6 1 16,9 0-16,6-1 15,-1-2-15,7-6 16,-3-1-16,2-2 15,1-3-15,0-3 16,0-7-16,0-7 0</inkml:trace>
  <inkml:trace contextRef="#ctx0" brushRef="#br1" timeOffset="101143.1327">22419 14212 0,'0'0'16,"0"0"-16,0 0 15,0 0-15,0 0 0,0 0 16,0 0 0,0 0-16,0 0 0,0 0 15,0 0-15,0 0 16,0 0-16,0 0 15,0 0-15,0 0 16,0 0-16,0 0 16,0 0-16,0 0 0,0 0 15,0 0 1,0 0-16,0 0 0,0 0 16,-8 0-16,-13-4 15,-12 1-15,1 0 16,1 1-16,2-1 15,-1 0-15,4 0 16,5-4-16,4 2 16,0-5-16,9 5 0,2-4 15,3-3-15,6 3 16,6-3-16,-4 1 16,3-2-16,1 2 15,-1-1-15,1 1 16,0 1-16,-3 4 15,-3 1-15,0-1 16,0-1-16,-6 2 0,0-1 16,0 3-1,-3-3-15,-3 3 0,3 3 16,0 3-16,-2 0 16,-6 5-16,3-1 15,-3 5-15,1-1 16,2 2-16,1-2 15,5 1-15,-1 3 16,0-1-16,4 0 16,2-1-16,5-1 15,4 2-15,3-1 0,5-1 16,4-4-16,4 2 16,-2-4-16,3-1 15,-2 1-15,-6-3 16,-3 6-16,-7 3 0</inkml:trace>
  <inkml:trace contextRef="#ctx0" brushRef="#br1" timeOffset="102949.9431">20972 16640 0,'0'0'0,"0"0"16,0 0-16,0 0 15,0 0-15,0 0 0,0 0 16,0 0-16,0 0 15,0 0-15,0 0 16,0 0-16,0 0 16,0 0-16,0 0 15,0 0-15,-11-3 16,-19-12-16,-12-3 16,16 0-16,2 4 0,6 2 15,1-4-15,-1-1 16,-3-1-16,4-1 15,-2-3-15,5-2 16,-4 2-16,18 22 16,-11-31-16,11 31 15,-11-33-15,11 33 0,-6-41 16,4-3 0,4 2-16,-2 42 0,6-41 15,-6 41-15,7-45 16,-7 45-16,0 0 15,12-41-15,-12 41 16,0 0-16,0 0 16,15-39-16,-15 39 15,0 0-15,0 0 0,18-32 16,-18 32-16,0 0 16,0 0-16,14-27 15,-14 27-15,0 0 16,0 0-16,18-20 15,-18 20-15,0 0 16,15-14-16,-15 14 16,0 0-16,0 0 15,17-8-15,-17 8 0,0 0 16,0 0-16,21-3 16,-21 3-16,0 0 15,0 0-15,20 3 16,-20-3-1,0 0-15,0 0 0,22 3 16,-22-3-16,0 0 16,0 0-16,18 7 0,-18-7 15,0 0-15,0 0 16,15 9-16,-15-9 16,0 0-16,12 11 15,-12-11-15,0 0 16,0 0-16,11 18 15,-11-18-15,0 0 16,0 0-16,9 21 16,-9-21-16,0 0 0,3 26 31,-3 3-31,0-2 0,-6-2 0,0-6 16,1-1-16,-8 0 15,5 0-15,-1-3 16,-3 0-16,-4 2 15,1-2-15,4 3 16,-3 0-16,-2 0 0,2 3 16,-1-7-16,1 4 15,-2-3 1,5 3-16,2-3 0,3 3 16,-3-4-16,3 3 15,1-1-15,1-2 16,-3 1-16,4 1 15,3 1-15,0 0 0,0 1 16,3-3-16,0 0 16,1 0-16,3-3 15,-5-4-15,4-2 16,0 1-16,-3-2 16,3-1-16,-3-4 15,0 2-15,6-4 16,-1 2-16,2-4 0,-5-1 15,4 2-15,2-10 16,2 5-16,1-4 16,-2-4-16,6 5 15,-3-4-15,3 0 16,0 1 0,-1-5-16,1 5 0,3-1 0,-1 1 15,-2-4 1,0 0-16,-1-3 15,5 4-15,-5-5 0,2 5 16,-5-4-16,1 1 16,-4 2-16,2 0 15,-5 0-15</inkml:trace>
  <inkml:trace contextRef="#ctx0" brushRef="#br1" timeOffset="103951.9622">21275 16350 0,'0'0'15,"0"0"-15,0 0 16,0 0-16,0 0 15,8 14-15,1 6 16,6 11-16,-3-5 16,0-5-16,-2 0 0,-2-3 15,2-4-15,-5 1 16,1 2-16,-3 2 16,0-5-16,3 4 15,-4-1-15,1 2 16,1-2-16,-4 2 15,-4-4-15,1-1 16,3-2-16,-2-1 16,2-2-16,0-3 15,0 4-15,0-5 0,0 0 16,0-1-16,0-4 16,-3-4-1,3 4-15,0-5 0,-3 0 16,0-5-16,-3-2 15,3-2-15,-2-4 16,1-2-16,1-2 16,3-2-16,-3 1 0,3-4 15,0 4-15,0-4 16,0 1-16,3 1 16,4 0-16,-2 1 15,4-1-15,0 5 16,0-4-16,2 3 15,1-2-15,3 4 16,-1 3-16,2 0 16,-2 5-16,-2-1 0,0 3 15,-3 0-15</inkml:trace>
  <inkml:trace contextRef="#ctx0" brushRef="#br1" timeOffset="106342.518">26689 12272 0,'0'0'16,"0"0"-16,0 0 15,0 0-15,0 0 16,0 0-16,0 0 0,0 0 15,0 0-15,0 0 16,0 0-16,0 0 16,0 0-16,0 0 15,0 0-15,0 0 16,0 0-16,0 0 16,0 0-16,0 0 15,0 0-15,0 0 16,0 0-16,0 0 0,-10 3 15,-10 0-15,-9-1 16,-4-4-16,6-4 16,0-6-16,0 0 15,3-6-15,5 0 16,0-3-16,5-3 16,-1-2-16,5-4 15,5-2-15,1 2 0,4 30 16,0-35-16,0 35 15,6-35-15,4-7 16,8-1-16,-18 43 16,20-37-16,4-2 15,-24 39-15,32-32 16,-32 32-16,0 0 0,38-29 16,-38 29-16,0 0 15,40-19-15,-40 19 16,36-6-16,-36 6 15,29 10-15,-6 8 16,-5 8-16,-7 3 16,-1 0-16,-4 7 15,-6 3-15,0-1 0,-3 4 16,0-1-16,-4 4 16,-1-3-16,-1 2 15,1 0 1,-2-2-16,7-5 0,-3-1 15,1 0-15,2-4 16,-3-1-16,2-5 16,2 1-16,2-6 15,0-4-15,2-2 16,-4-6-16,-10 0 0</inkml:trace>
  <inkml:trace contextRef="#ctx0" brushRef="#br1" timeOffset="106519.5647">26623 12694 0,'0'0'0,"0"0"0,0 0 15,0 0-15,0 0 16,0 0-16,0 0 15</inkml:trace>
  <inkml:trace contextRef="#ctx0" brushRef="#br1" timeOffset="108288.823">26781 14389 0,'0'0'0,"0"0"0,0 0 16,0 0-16,0 0 15,0 0-15,0 0 16,0 0-16,0 0 15,0 0-15,0 0 16,0 0-16,0 0 0,0 0 16,0 0-16,-12 14 15,-6 4 1,-6 6-16,0-9 0,3 0 16,-5-3-16,2-4 15,-2-2-15,-2 1 16,4-4-16,-2-3 15,0-6-15,2-4 16,3-1-16,7-4 16,-1-6-16,5-6 0,4 1 15,6-4-15,0-2 16,6-1-16,4-2 16,2 2-16,5-2 15,4-1-15,3 0 16,-1 4-16,6 3 15,2 2-15,1 3 16,3 4-16,-2 4 0,3 5 16,0 4-16,-1 5 15,-2 8-15,-7 3 16,-2 5-16,-4 4 16,-5 8-16,-2 4 15,-5 3-15,-8 4 16,-5 2-16,-4 7 15,-3-2-15,-1 0 0,5 0 16,-8 0-16,-1-1 16,2-2-16,1-2 15,2 1-15,3-4 16,0 3-16,6-3 16,1-4-16,-1 1 15,3-7-15,0-26 16,0 0-16,0 0 0,0 24 15,0-24-15,0 27 16</inkml:trace>
  <inkml:trace contextRef="#ctx0" brushRef="#br1" timeOffset="108448.8031">26774 14925 0,'0'0'0,"0"0"0,0 0 16,0 0-16,0 0 15,0 0-15,0 0 16,0 0-16,0 0 16,0 0-16,0 0 15,0 0-15</inkml:trace>
  <inkml:trace contextRef="#ctx0" brushRef="#br1" timeOffset="109773.6316">26682 16465 0,'0'0'16,"0"0"-16,0 0 16,0 0-16,0 0 15,0 0-15,0 0 16,0 0-16,0 0 15,-12 7-15,-11-6 16,-10 5-16,4 1 16,1-7-16,5 4 0,-3-4 15,-1 0-15,0-4 16,1-3-16,1 1 16,5-2-16,2-3 15,-3-2-15,4 2 16,-1-7-16,3 3 15,7-6-15,1-3 16,7 24-16,0-32 0,3-7 16,4-5-1,1 2-15,7 1 0,3-1 16,3 2-16,-21 40 16,22-42-16,-22 42 15,30-42-15,-30 42 16,40-48-16,-40 48 15,0 0-15,44-35 16,-44 35-16,47-21 16,-47 21-16,47-8 0,-47 8 15,39 5-15,-39-5 16,32 19-16,-5 4 16,-9 9-16,-6 1 15,-7 3-15,-5-1 0,-3 7 16,-5-1-16,-1 3 15,-3 1-15,0-1 16,-2 1-16,2-4 16,0 3-16,0-5 15,3 3-15,4-6 16,-1 2-16,3-6 16,0 0-16,3-5 15,0-3-15,3-3 16,0-6-16,-3-6 0</inkml:trace>
  <inkml:trace contextRef="#ctx0" brushRef="#br1" timeOffset="109957.2716">26594 16924 0,'0'0'0,"0"0"15,0 0-15,0 0 16,0 0-16,0 9 16,0-1-16,0 2 15,0-7-15,0-6 16</inkml:trace>
  <inkml:trace contextRef="#ctx0" brushRef="#br1" timeOffset="113978.8309">26846 7474 0,'0'0'0,"0"0"0,0 0 15,0 0-15,0 0 16,0 0-16,0 0 16,-18 0-16,-21-9 15,-12-6-15,7-3 16,12-3-16,5-2 0,9-1 15,1 0 1,2 1-16,2-4 0,5 3 16,4 4-1,11-1-15,4 6 0,11 0 16,1 9-16,10 1 16,2 7-16,3 7 15,4 6-15,0 9 16,-9-1-16,-1 6 15,-12 2-15,-4 1 0,-10 4 16,-9-4-16,-7 4 16,-5-1-16,-2-2 15,-4 3-15,0-4 16,1 1-16,2-3 16,0-4-16,4-5 15,5-4-15,4-2 0,0 0 16,10-3-1,0 0-15,-2-3 0,6 0 16,-6 0-16,2-6 16,2 3-16,-4-4 15,2-2-15,-2-2 16,-3-4-16</inkml:trace>
  <inkml:trace contextRef="#ctx0" brushRef="#br1" timeOffset="118207.4424">5823 9319 0,'0'0'0,"0"0"15,0 0-15,0 0 0,0 0 16,0 0-16,0 0 15,0 0-15,0 0 16,0 0-16,0 0 16,0 0-16,0 0 15,0 0-15,0 0 16</inkml:trace>
  <inkml:trace contextRef="#ctx0" brushRef="#br1" timeOffset="118823.4337">5823 9319 0,'0'0'0,"0"0"15,0 0-15,0 0 16,0 0-16,0 0 15,0 0-15,0 0 16,0 0-16,0 0 16,0 0-16,0 0 15,0 0-15,0 0 16,0 0-16,0 0 0,0 0 16,0 0-16,0 0 15,0 0-15,0 0 16,0 0-16,0 0 15,0 0-15,0 0 16,0 0-16,0 0 16,0 0-16,0 0 15,0 0-15,0 0 16,0 0-16,0 0 16,0 0-16,0 0 15,0 0-15,0 0 0,0 0 16,0 0-16,-3 21 15,-8 11-15,-1 15 16,0-5 0,4-7-16,3-5 0,5-3 15,5-9-15,-3-1 16,4-8-16,3-3 16,3-6-16,11-6 15,6-12-15,9-5 16,11-12-16,10-11 0,6-4 15,0 0 1,3 0-16,-1 3 16,0 2-16,-2 4 0,-65 41 15,60-36-15</inkml:trace>
  <inkml:trace contextRef="#ctx0" brushRef="#br2" timeOffset="129629.0794">11663 7400 0,'0'0'0,"0"0"16,0 0-16,0 0 16,0 0-16,0 0 15,0 0-15,0 0 16,0 0-16,0 0 16,0 0-16,0 0 15,0 0-15,0 0 16,0 0-16,0 0 15,0 0-15,0 0 0,0 0 16,0 0 0,0 0-16,0 0 0,0 0 15,0 0-15,0 0 16,0 0-16,0 0 16,10 0-16,5 0 15,8-3-15,-5 3 16,3 3-16,-1-3 15,1 0-15,-4 3 16,-2 0-16,0 2 0,1 1 16,-2 1-16,1 1 15,2-2-15,1 0 16,3 3-16,-1-4 16,1 5-16,-3 1 15,0 1-15,1-3 16,-19-9-16,20 9 0,-20-9 15,23 12-15,-23-12 16,33 12-16,-1 3 16,-32-15-16,40 15 15,-40-15-15,38 15 16,3 5-16,-41-20 16,0 0-16,45 18 15,-45-18-15,47 20 16,10 4-16,-7 0 15,0-4-15,-50-20 0,48 21 16,-1 0-16,-3 0 16,-5-3-16,-39-18 15,44 18-15,-44-18 16,48 21-16,12 2 16,-60-23-16,59 24 15,0-1-15,-59-23 16,63 27-16,-63-27 0,64 26 15,-1-2-15,-1 0 16,-62-24-16,56 24 16,1-1-16,-4 1 15,-3-4-15,-1 1 16,-49-21-16,46 18 16,5 0-16,-51-18 15,49 24-15,-49-24 0,55 23 16,1 1-16,-3 0 15,-2-1-15,-51-23 16,44 21 0,-3-3-16,-41-18 0,46 18 15,1 2-15,-47-20 16,59 24-16,-6 3 16,-53-27-16,57 24 15,-8 0-15,2-1 0,-51-23 16,50 21-16,-50-21 15,51 26-15,-51-26 16,56 24-16,1 2 16,-57-26-16,52 27 15,-52-27-15,54 24 16,-54-24-16,57 30 16,-57-30-16,56 26 15,0 2-15,-56-28 0,54 23 16,-54-23-1,56 23-15,0 1 0,-56-24 16,51 24-16,-51-24 16,50 24-16,-3-1 15,-47-23-15,48 21 16,-48-21-16,50 23 16,-50-23-16,51 22 15,-51-22-15,50 23 0,-50-23 16,48 23-1,-48-23-15,50 27 0,-50-27 16,47 23-16,-47-23 16,49 24-16,-49-24 15,0 0-15,46 27 16,-46-27-16,0 0 0,54 23 16,-54-23-16,57 28 15,-57-28-15,52 24 16,-52-24-16,0 0 15,48 26-15,-48-26 16,0 0-16,51 24 16,-51-24-16,0 0 15,47 23-15,-47-23 16,0 0-16,47 21 16,-47-21-16,0 0 0,44 24 15,-44-24-15,0 0 16,43 24-16,-43-24 15,0 0-15,0 0 16,32 17-16,-32-17 16,0 0-16,0 0 15,30 19-15,-30-19 16,0 0-16,0 0 16,23 17-16,-23-17 0,0 0 15,0 0-15,21 15 16,-21-15-16,0 0 15,0 0-15,14 12 16,-14-12-16,0 0 16,0 0-16,13 12 15,-13-12-15,0 0 0,0 0 16,9 8-16,-9-8 16,0 0-16,0 0 15,8 6-15,-8-6 16,0 0-16,0 0 15,4 6-15,-4-6 16,0 0-16,0 0 16,6 6-16,-6-6 15,0 0-15,0 0 0,3 3 16,-3-3-16,0 0 16,0 0-16,3 0 15,-3 0-15,0 0 16,0 0-16,2 0 15,-2 0-15,0 0 16,0 0-16,0 0 16,0 0-16,0 0 0,0 0 15,0-9-15,0 9 16,-2-15-16,2 15 16,0 0-16,-9-20 15,9 20-15,0 0 16,-12-24-16,12 24 15,0 0-15,0 0 16,-15-27-16,-1-2 0,16 29 16,0 0-1,0 0-15,-17-33 0,17 33 16,0 0-16,0 0 16,-15-30-16,15 30 15,0 0-15,-20-29 16,20 29-16,0 0 15,0 0-15,-18-24 0,18 24 16,0 0-16,0 0 16,-16-23-16,16 23 15,0 0-15,0 0 16,-14-18-16,14 18 16,0 0-16,0 0 15,-8-15-15,8 15 16,0 0-16,0 0 15,-10-12-15,10 12 0,0 0 16,0 0 0,-6-7-16,6 7 0,0 0 15,0 0-15,-5-2 16,5 2-16,0 0 16,0 0-16,0 2 15,0-2-15,0 0 16,0 0-1,0 10-15,0-10 0,0 0 16,0 0-16,5 13 16,-5-13-16,10 16 15,-10-16-15,0 0 0,0 0 16,11 21 0,-11-21-16,0 0 0,0 0 15,12 24-15,-12-24 16,0 0-16,0 0 15,15 21-15,-15-21 16,0 0-16,14 23 16,-14-23-16,0 0 15,18 21-15,-18-21 0,0 0 16,0 0-16,17 21 16,-17-21-16,0 0 15,0 0-15,21 24 16,-21-24-16,0 0 15,0 0-15,25 20 16,-25-20-16,0 0 16,0 0-16,27 22 0,-27-22 15,0 0-15,0 0 16,23 23-16,-23-23 16,0 0-16,0 0 15,23 21-15,-23-21 16,0 0-16,0 0 15,16 14-15,-16-14 16,0 0-16,0 0 16,14 12-16,-14-12 0,0 0 15,0 0-15,8 12 16,-8-12-16,0 0 16,4 8-16,-4-8 15,0 0-15,0 0 16,-4 6-16,4-6 15,0 0-15,0 0 16,-14 7-16,14-7 0,0 0 16,-21 9-16,21-9 15,-23 8-15,23-8 16,0 0-16,-29 9 16,29-9-16,0 0 15,0 0-15,-37 9 16,37-9-16,0 0 15,-35 9-15,35-9 16,0 0-16,-41 9 0,41-9 16,0 0-16,0 0 15,-44 8-15,-2 1 16,46-9-16,-46 7 16,-5-2-16,-12-2 15,4 0-15</inkml:trace>
  <inkml:trace contextRef="#ctx0" brushRef="#br2" timeOffset="132504.627">11432 7686 0,'0'0'16,"0"0"-16,0 0 15,0 0-15,0 0 16,0 0-16,0 0 16,0 0-16,0 0 15,0 0-15,0 0 16,0 0-16,0 0 0,0 0 15,0 0-15,0 0 16,0 0-16,0 0 16,0 0-16,0 0 15,0 0-15,3-2 16,0-4-16,1 3 16,-8 6-16,4 0 15,-3 0-15,3-3 16,0 0-1,0 2-15,0-2 0,0 0 0,0 0 16,0 0-16,0-5 16,0-7-16,-3-3 15,-3 0-15,-2 1 16,-2-2-16,-1 5 16,-1-4-16,3 3 15,-3-2-15,4 2 16,-6-3-16,6 0 0,-4-3 15,3 0-15,-2 0 16,2 1-16,2-1 16,4-2-16,1-1 15,-1 3-15,3-3 16,0 7-16,0 14 16,0 0-16,5-21 15,-5 21-15,0 0 0,0 0 16,7-27-16,-7 27 15,0 0-15,0 0 16,12-27-16,-12 27 16,0 0-16,0 0 15,18-23-15,-18 23 16,0 0-16,0 0 16,14-18-16,-14 18 15,0 0-15,22-9 16,-5 12-16,1 0 0,-4 2 15,-1 5-15,-5-2 16,1 5 0,3-5-16,-3 7 0,-1-3 15,-2 0-15,1 3 16,-4 0 0,-1 2-16,4 1 0,-6-3 15,0 0-15,0 2 0,-3 1 16,0 0-16,1-1 15,-4-1-15,2-2 16,-2 4-16,3 0 16,-2-3-16,-4 0 15,-3-1-15,0 1 16,1 0-16,-1 0 16,0 2-16,0-5 15,0 3-15,1-3 0,-2 0 16,4 3-16,-2-1 15,-2-2-15,5 1 16,2-5-16,3 4 16,-4-3-16,5 3 15,-1-3-15,0 0 16,3 0-16,0-1 16,3-2-16,2 0 15,2-3-15,2-3 16,2 3-16,1-6 0,-3 0 15,2-3-15,3 0 16,0-2-16,1-4 16,-3 3-16,3-6 15,-1-1-15,2 2 16,-2-1-16,-3-3 0,4 1 16,-3 2-16,0-3 15,-2 3-15,-2 1 16,1-1-16,-2 0 15,-2 0-15,1 3 16,0 0-16,-3 1 16,-1 2-16,-2 3 15,4 0-15,-4 3 0,0 3 16,-4 3-16,2 0 16,-1 3-1,-3 3-15,3 0 0,-5 0 16</inkml:trace>
  <inkml:trace contextRef="#ctx0" brushRef="#br2" timeOffset="132995.6594">11673 7675 0,'0'0'16,"0"0"-16,0 0 0,0 0 15,0 0 1,0 0-16,0 0 0,8 15 16,2 8-1,1 4-15,1-3 0,-3-6 16,6-3-16,0-6 15,2-7-15,-5 1 16,0-3-16,-4 0 0,-2-3 16,1-2-16,-2-1 15,-2-1-15,-3-4 16,0 2-16,-6-7 16,4 5-16,-5-7 15,-7 0-15</inkml:trace>
  <inkml:trace contextRef="#ctx0" brushRef="#br2" timeOffset="133128.764">11697 7533 0,'0'0'16,"0"0"-16,0 0 15,0 0-15,0 0 16,0 0-16,0 0 16,0 0-16,0 0 15,0 0-15,0 0 16</inkml:trace>
  <inkml:trace contextRef="#ctx0" brushRef="#br2" timeOffset="136410.0913">26917 11593 0,'0'0'0,"0"0"16,0 0-16,0 0 0,0 0 15,0 0-15,-19 16 16,-7 4-16,-13 6 16,10-2-16,-1 0 15,-6 2-15,1 7 16,-3-1-16,-13 13 16,1 2-16,-1 0 15,4 5-15,-1-2 16,-2 0-16,0 0 0,0 1 15,-2-1-15,6-3 16,1 0-16,0-2 16,3 0-16,42-45 15,-43 44-15,2 1 16,41-45-16,0 0 16,-43 46-16,43-46 15,0 0-15,0 0 0,-38 39 16,38-39-16,0 0 15,0 0-15,-35 33 16,35-33-16,0 0 16,0 0-16,-21 17 15,21-17-15,0 0 16,0 0-16,-12 15 16,12-15-16,0 0 0,0 0 15,-6 9-15,6-9 16,0 0-16,0 0 15,3 10-15,3-2 16</inkml:trace>
  <inkml:trace contextRef="#ctx0" brushRef="#br2" timeOffset="137970.0192">23587 7080 0,'0'0'0,"0"0"15,0 0-15,0 0 16,-18 0-16,-23 6 16,-19-3-16,7 3 15,3 0-15,6-6 0,-7 3 16,51-3-1,-53 3-15,-12 3 0,-3 2 16,68-8-16,-72 9 16,-2 6-16,-3-3 15,14 3-15,7-1 16,1 1-16,-5 2 16,4 4-16,-1 3 15,6-1-15,1 5 16,3 1-16,2 4 0,3 5 15,7-2 1,8-4-16,27-32 0,-20 33 16,20-33-16,-18 44 15,7 4-15,5 2 16,6 9-16,6-8 16,14-7-16,4-8 15,-24-36-15,35 32 0,10 1 16,23 0-16,0-9 15,7-4-15,-2-5 16,8-3-16,1-9 16,10 0-16,3-6 15,4-7-15,25-7 16,6-6 0,6-11-16,-14-1 0,-15-4 0,-12-2 15,-6-3-15,-7-1 16,-15 0-16,-12-2 15,-5-3-15,-9-3 16,-8-1-16,-9-2 16,-15 0-16,-12 0 15,-8-1-15,-16 4 0,-12 6 16,-14 0-16,-6 2 16,-13 9-16,-8 1 15,-7 8-15,3 0 16,-9 7-16,2 14 15,-7 9-15,-21 12 16,4 6-16,4 14 16,8 10-1,3 13-15,-2 14 0,4 11 0</inkml:trace>
  <inkml:trace contextRef="#ctx0" brushRef="#br2" timeOffset="139339.7405">27299 12497 0,'0'0'16,"0"0"-16,0 0 15,0 0-15,0 0 0,0 0 16,0 0-16,9-12 15,3-14-15,9-13 16,-4 12-16,1 3 16,-4 3-16,2-5 15,-4-2-15,3-1 16,-1-3-16,2 0 16,1-4-16,1 0 15,-18 36-15,17-41 16,-2-4-16,-15 45 15,17-44-15,-17 44 0,0 0 16,13-48-16,-13 48 16,0 0-16,0 0 15,9-44-15,-9 44 16,0 0-16,0 0 16,6-35-16,-6 35 0,7-18 15,-5 15-15,-2 3 16,6 11-16,-3 10 15,-3-21-15,3 27 16,-3-27-16,8 38 16,2 7-16,-2-1 15,1 1-15,1-4 16,-2 1-16,1-6 0,-1-1 16,2-2-16,-2-1 15,1-3-15,-1-2 16,2-2-16,-4-6 15,2 0-15,-5-4 16,5-4-16,-3-4 16,-2-7-16,-3 0 15,9-7-15,-3-10 16</inkml:trace>
  <inkml:trace contextRef="#ctx0" brushRef="#br2" timeOffset="139941.9378">27871 11869 0,'0'0'16,"0"0"-16,0 0 15,0 0-15,0 0 16,0 0-16,-3 20 0,-6 16 16,-6 18-1,9-4-15,1-6 0,2-3 16,0 0-16,-1-2 16,1-3-1,10-1-15,-7-35 0,11 33 16,-11-33-16,19 32 15,-19-32-15,20 27 16,-20-27-16,0 0 0,24 18 16,3-6-16,-27-12 15,27 6-15,-27-6 16,26-6-16,-3-9 16,1-6-16,-6-2 15,0-4-15,-5-2 16,-8-4-16,1-2 15,-6-2-15,0 2 0,-3 0 16,-3 2 0,-3 1-16,0 2 0,-3 4 15,-3 1-15,0 4 16,-6 10-16,0 2 16,2 3-16,-2 6 15,0 6-15,6 6 16,-1 3-16,5 5 15,2 2-15,6-2 0,3 1 16,9-4-16,2 5 16</inkml:trace>
  <inkml:trace contextRef="#ctx0" brushRef="#br2" timeOffset="140541.9975">28348 11732 0,'0'0'16,"0"0"-16,0 0 0,0 0 15,0 0-15,0 0 16,-17 6-16,-19 0 16,-14 15-16,17 3 15,9 2-15,10 1 16,-5 6-16,8 6 16,3 1-16,1 8 0,7-48 15,0 51-15,7 10 16,1 2-16,6-1 15,4-9-15,3-6 16,-21-47-16,27 43 16,-3-8-16,-24-35 15,0 0-15,32 26 16,-32-26-16,35 24 16,-35-24-16,37 12 15,-37-12-15,36 0 0,-36 0 16,29-18-16,-29 18 15,23-32-15,-5-15 16,-6-13-16,-6 3 16,-3 4-16,-3 3 15,-6 5-15,-3 10 16,-2 2-16,-2 4 16,-1 2-16,0 3 0,-5 3 15,0 6-15,5 10 16,-4 2-16,7 3 15,-1 5-15,3 2 16</inkml:trace>
  <inkml:trace contextRef="#ctx0" brushRef="#br2" timeOffset="141542.7509">28723 11738 0,'0'0'0,"0"0"16,0 0-16,0 0 16,0 0-16,0 0 15,0 0-15,0 0 16,0 0-16,-3 27 15,-13 18-15,2 17 16,-2-6-16,8-2 16,5-4-16,-4-3 15,11-3-15,-4-44 0,3 44 16,3-7-16,-6-37 16,0 0-16,0 0 15,5 32-15,-5-32 16,0 0-16,0 0 15,6 26-15,-6-26 16,0 0-16,0 0 16,0 18-16,0-18 0,0 0 15,0 0-15,0 9 16,0-9-16,0 0 16,0 0-16,-6 3 15,6-3-15,0 0 16,0 0-16,0-6 15,0 6-15,6-3 16,-6 3-16,0 0 16,15-3-16,-15 3 0,0 0 15,0 0-15,21-2 16,-21 2 0,0 0-16,0 0 0,27-3 15,-27 3-15,0 0 16,29-6-16,-29 6 15,21-15-15,-4-3 16,-4-6-16,-5-2 16,-5-1-16,0-3 0,-3-2 15,-3-4-15,0 1 16,-5 2-16,2-3 16,-1 7-16,2-1 15,2 4-15,-3 5 16,0 0-16,4 3 15,-1 7-15,3 4 16,0 2-16,3 8 0,-1 3 16,7 3-16,0 8 15,3 3-15,2 8 16,1 4-16,3 7 16,-2 3-16,1 2 15,1 3-15,0 9 16,2 1-16,-20-57 15,21 59-15,3 3 0,-24-62 16,17 59-16,-17-59 16,0 0-16,0 0 15,15 57-15,-15-57 16,0 0-16,0 0 16,15 50-16,-15-50 15,0 0-15,6 33 16,1-22-16,-7-11 0,0-6 15,0-14-15</inkml:trace>
  <inkml:trace contextRef="#ctx0" brushRef="#br2" timeOffset="143654.9192">27282 11771 0,'0'0'0,"0"0"15,0 0-15,0 0 0,0 0 16,0 0-16,0 0 16,0 0-16,0 0 15,0 0-15,0 0 16,0 0-16,0 0 16,0 0-16,0 0 15,0 0-15,0-11 16,-9-14-16,-3-13 0,3 8 15,6 0 1,0 4-16,1-3 0,2-10 16,-3-3-16,-2-5 15,2-9-15,0-16 16,6-1-16,0-7 16,2-6-16,-5-9 15,0-3-15,3-32 16,-1-22-16,4 2 15,0 11-15,-3 0 0,-3 2 16,3 1-16,-1 3 16,8 5-16,-2 4 15,1 6-15,1-1 16,-2 4-16,-2 2 16,2 1-16,-2 2 15,1 0-15,-2 10 16,4 5-16,0 15 15,0 9-15,0 0 16,-4 1-16,1-2 0,1 3 16,-7 69-1,5-68-15,-5 68 0,7-74 16,-7 74-16,9-71 16,-9 71-16,9-64 15,-9 64-15,0 0 0,0 0 16,6-57-16,-6 57 15,0 0-15,0 0 16,9-45-16,-9 45 16,0 0-16,0 0 15,2-26-15,-2 26 16,0 0-16,0 0 16,3-15-16,-3 15 15,0 0-15,0 0 16,0-15-16,0 15 15,0 0-15,0 0 0,3-9 16,-3 9-16,0 0 16,0 0-16,0-5 15,0 5 1,0 0-16,0 0 0,0-7 16,0 7-16,0 0 15,0 0-15,-3-6 16,3 6-16,0 0 15,0 0-15,-8-3 16,8 3-16,0 0 0,-16 0 16,16 0-16,-17 6 15,-7 1-15,24-7 16,0 0-16,0 0 16,-24 11-16,24-11 15,0 0-15,-27 18 16,27-18-16,0 0 0,0 0 15,-26 18-15,26-18 16,0 0-16,0 0 16,-21 17-16,21-17 15,0 0-15,-15 6 16,15-6-16,0 0 16,-5-6-16,5 6 15,2-11-15,-2 11 16,10-21-16,-10 21 0,14-24 15,-14 24-15,24-26 16,-24 26-16,24-30 16,-24 30-16,0 0 15,26-26-15,-26 26 16,29-27-16,-29 27 16,0 0-16,0 0 15,30-24-15,-30 24 0,0 0 16,0 0-1,30-18-15,-30 18 0,0 0 16,24-9-16,-24 9 16,21 3-16,-21-3 15,21 15-15,-4 6 16,1 6-16,-3 5 0,0 4 16,0 5-16,-15-41 15,18 47-15,8 10 16,0-4-16,-26-53 15,45 50-15</inkml:trace>
  <inkml:trace contextRef="#ctx0" brushRef="#br2" timeOffset="145014.8564">30522 7790 0,'0'0'0,"0"0"0,0 0 16,0 0-16,0 0 15,0 0-15,0 0 16,-3 27-16,-13 17 16,-4 22-16,-10-10 15,1-6-15,-3 0 16,-1-2-16,33-48 16,-40 47-16,40-47 0,0 0 15,-49 48-15</inkml:trace>
  <inkml:trace contextRef="#ctx0" brushRef="#br2" timeOffset="145488.9499">30954 7424 0,'0'0'0,"0"0"16,0 0-16,0 0 0,0 0 16,0 32-16,0 21 15,0 21-15,0-8 16,-6-11-16,1-1 15,5-54-15,0 0 16,0 48-16,0-48 16,0 0-16,0 0 0,3 41 15,-3-41-15,8 27 16,-5-22-16,-6-10 16,-3-1-16,-5-6 15</inkml:trace>
  <inkml:trace contextRef="#ctx0" brushRef="#br2" timeOffset="145708.9559">30721 7586 0,'0'0'0,"0"0"0,0 0 16,0 0-16,0 0 16,0 0-16,0 0 15,0 0-15,0 0 16,0 0-16,26 9 15,24 0-15,23 3 16,-3-6-16,-3 0 0,-67-6 16,60 3-16,-60-3 15,0 0-15,62-3 16</inkml:trace>
  <inkml:trace contextRef="#ctx0" brushRef="#br2" timeOffset="145981.1908">31144 7497 0,'0'0'0,"0"0"16,0 0-16,0 0 15,-15 9-15,-18 4 16,-11 10-16,6 0 0,4 1 15,5 0-15,-3 5 16,-3 1-16,35-30 16,0 0-16,-35 27 15,35-27-15,0 0 16,0 0-16,-35 26 16,7-11-16</inkml:trace>
  <inkml:trace contextRef="#ctx0" brushRef="#br2" timeOffset="146213.6978">30694 7536 0,'0'0'0,"0"0"0,0 0 16,0 0-16,22 0 15,15 0-15,16 6 16,-8 0-16,-9 11 0,-8 7 15,-3 0-15,-2-4 16,-2 7-16,6 3 16,-27-30-16,30 29 15,-30-29-15,32 30 16,3 3-16</inkml:trace>
  <inkml:trace contextRef="#ctx0" brushRef="#br2" timeOffset="146520.2472">31408 7636 0,'0'0'15,"0"0"-15,0 0 16,0 0-16,0 0 16,0 0-16,0 24 15,0 20-15,0 22 16,0-4-16,-6-2 0,-3-1 16,-2 3-16,11-62 15,-12 68-15,-3-6 16,15-62-16,-31 50 15</inkml:trace>
  <inkml:trace contextRef="#ctx0" brushRef="#br2" timeOffset="147362.0085">31393 7722 0,'0'0'0,"0"0"0,0 0 16,0 0-16,0 0 15,0 0-15,0 0 16,0 0-16,0 0 0,7-15 15,-3-14-15,14-7 16,6 13-16,-1 11 16,2 3-16,3 3 15,0 3-15,-2 6 16,1 3-16,-7 3 16,-2 6-16,-2 2 15,-8 7-15,-4 6 16,-8-1-16,-1 3 0,-4-1 15,-3-2-15,-6-5 16,0-1-16,-2-5 16,1 0-16,2-9 15,3-3-15,-2-6 16,10-3-16,4-9 0,2-3 16,6 1-16</inkml:trace>
  <inkml:trace contextRef="#ctx0" brushRef="#br2" timeOffset="149345.8494">19093 9650 0,'0'0'0,"0"0"16,0 0-16,0 0 0,0 0 16,0 0-16,0 0 15,0 0-15,0 30 16,-11 23-16,-13 25 15,-9-16-15,-3-6 16,-3-6-16,39-50 16,-35 45-16,35-45 0,0 0 15,0 0-15,-29 26 16,8-20-16</inkml:trace>
  <inkml:trace contextRef="#ctx0" brushRef="#br2" timeOffset="149716.342">19609 9355 0,'0'0'0,"0"0"16,0 0-16,0 0 0,0 0 16,0 32-16,-6 21 15,0 31-15,3-2 16,0 1-16,0 6 16,-3 0-16,-2-1 15,4-1-15,1-8 16,0 1-16,3-8 15,3-8-15,4-5 16,-7-59-16,0 0 0,0 0 16,6 48-16,-6-48 15,0 24-15,0-18 16,0-12-16</inkml:trace>
  <inkml:trace contextRef="#ctx0" brushRef="#br2" timeOffset="150873.0772">19099 9532 0,'0'0'15,"0"0"-15,0 0 16,0 0-16,0 0 16,0 0-16,0 0 15,0 0-15,0 0 0,0 0 16,18 6 0,11-4-16,9 5 0,-4-1 15,-5-6-15,-2 3 16,-6-3-16,-7 0 15,4-3-15,-6 0 16,-4-3-16,2 2 16,-2-1-16,-2-1 15,4-2-15,-5-2 16,2 1-16,-1 0 0,-1-2 16,-2-4-16,0 3 15,-6-6-15,0 3 16,1-2-16,-4-1 15,-4 3-15,5 3 16,-5 7-16,1 1 16,-3 2-16,1 2 15,2 0-15,2 2 16,2-2-16,-1 4 0,3 1 16,-3 4-16,1 3 15,-2 2-15,4 4 16,0 3-16,1 3 15,2 6-15,-3 0 16,3 5-16,-3-3 16,3 1-16,0-1 0,3-2 15,-3 0-15,3-4 16,-1-5-16,1-3 16,0-6-16,-3-9 15,0 0-15</inkml:trace>
  <inkml:trace contextRef="#ctx0" brushRef="#br2" timeOffset="151297.5533">19064 9355 0,'0'0'16,"0"0"-16,0 0 15,0 0-15,0 0 16,0 0-16,8 17 15,7 12-15,9 7 16,-1-6-16,1-7 16,-3 5-16,-1-6 0,5 3 15,-2-2-15,1 4 16,-24-27-16,0 0 16,24 27-16,-24-27 15,0 0-15,28 23 16,-28-23-16,0 0 15,30 18-15,-30-18 0,0 0 16,25 6-16</inkml:trace>
  <inkml:trace contextRef="#ctx0" brushRef="#br2" timeOffset="151525.2171">19383 9508 0,'0'0'0,"0"0"0,0 0 16,0 0-16,0 0 15,-12 18-15,-6 6 16,-5 8-16,2-4 16,3-2-16,-2 3 15,2-2-15,1-4 0,2-5 16,2 0-16,10-6 15</inkml:trace>
  <inkml:trace contextRef="#ctx0" brushRef="#br2" timeOffset="151954.0857">19553 9351 0,'0'0'16,"0"0"-16,0 0 0,0 0 15,0 0-15,0 0 16,0 0-16,0 0 15,0 0-15,21 0 16,14-6-16,17 1 16,-6 2-16,-11 6 15,-2 8-15,-7 7 16,-2 6-16,-10 0 0,-1-1 16,-8 4-1,-2-1-15,0 2 0,-3-2 16,-6 1-1,-3-1-15,0-2 0,-5-1 16,-4-2-16,-6 0 16,-5-3-16,-9-7 15,-7-1-15,-11-5 16</inkml:trace>
  <inkml:trace contextRef="#ctx0" brushRef="#br2" timeOffset="152984.6441">20211 9875 0,'0'0'16,"0"0"-16,0 0 16,0 0-16,0 0 15,-15 27-15,-9 8 16,-6 7-16,6-9 16,7-12-16,5-7 0</inkml:trace>
  <inkml:trace contextRef="#ctx0" brushRef="#br2" timeOffset="153132.606">20190 9475 0,'0'0'0,"0"0"0,0 0 16</inkml:trace>
  <inkml:trace contextRef="#ctx0" brushRef="#br2" timeOffset="155312.7363">5628 10240 0,'0'0'0,"0"0"15,0 0-15,0 0 16,0 0-16,0 0 15,0 0-15,0 0 16,0 0-16,0 0 16,0 0-16,0 0 15,9 29-15,2 25 16,7 13-16,-6-15 0,3-23 16,-1-14-16,7-15 15,6-12-15,12-15 16,11-14-16,18-28 15,13-7-15,21-39 16,26-28-16,-6 1 16,-16 11-16</inkml:trace>
  <inkml:trace contextRef="#ctx0" brushRef="#br3" timeOffset="159320.3672">2437 10741 0,'0'0'15,"0"0"-15,0 0 16,0 0-16,0 0 16,0 0-16,0 0 15,0 0-15,0 0 0,0 0 16,33-4-1,27-4-15,32-8 0,-1 11 16,6-1-16,22 3 16,-2 0-16,-1 3 15,7-3-15,2 3 16,8 3-16,10 6 16,2 3-16,-5 2 15,-5-2-15,-4 6 16,-9-3-16,-19 0 15,-4-3-15,-99-12 16,86 11-16,-86-11 0,56 9 16,-24 3-16</inkml:trace>
  <inkml:trace contextRef="#ctx0" brushRef="#br3" timeOffset="168573.3029">11962 9867 0,'0'0'0,"0"0"16,0 0-16,0 0 15,0 0-15,0 0 16,0 0-16,0 0 15,0 0-15,0 0 16,0 0-16,0 0 16,0 0-16,0 0 15,0 0-15,0 0 16,0 0-16,0 0 0,0 0 16,0 0-16,0 0 15,0 0-15,0 0 16,0 0-16,0 0 15,0 0-15,0 0 16,0 0-16,0 0 16,13-4-16,10-4 15,11-4-15,1 0 16,0 0-16,-3 4 0,8-2 16,1 2-1,3-1-15,1 0 0,0 3 16,5-3-16,12-2 15,4 2-15,-7-3 16,5-1-16,-1 5 16,2-2-16,4-1 15,-2 3-15,6-2 0,-3 2 16,6-5-16,2 2 16,2 3-16,0-2 15,0 2-15,0-2 16,0 2-16,1-2 15,-2 2-15,2-1 16,-2 0-16,2 0 16,-1 2-16,-3 2 0,3-1 15,0 1 1,3-1-16,0-4 0,-1 4 16,-1 0-16,-1-2 15,0 5-15,0-4 16,-3 4-16,3 0 15,-3 0-15,-3 1 16,1-2-16,-5 2 0,-1-1 16,-1 0-16,0 0 15,-68 3 1,71-3-16,-71 3 0,77-3 16,4 0-1,-5 0-15,-76 3 0,75-6 16,-75 6-16,74-3 15,-74 3-15,76 0 16,-76 0-16,0 0 0,78-3 16,-78 3-16,76-3 15,-76 3-15,0 0 16,0 0-16,70 0 16,-70 0-16,0 0 15,0 0-15,58-3 16,-58 3-16,0 0 15,0 0-15,47 0 16,-47 0-16,0 0 0,0 0 16,31-3-16,-31 3 15,0 0-15,0 0 16,21 0-16,-21 0 16,0 0-1,0 0-15,14 0 0,-14 0 16,0 0-16,0 0 15,15 0-15,-15 0 0,0 0 16,0 0-16,9 0 16,-9 0-1,0 0-15,0 0 0,8 0 16,-8 0-16,0 0 16,0 0-16,3 0 15,-3 0-15,0 0 16,0 0-16,3 0 15,-3 0-15,0 0 0,0 0 16,3-2-16,-3 2 16,0 0-16,0 0 15,-3-4-15,3 4 16,-8-5-16,8 5 16,-15-13-16,15 13 15,0 0-15,-21-14 16,21 14-16,-26-18 15,26 18-15,-31-18 16,31 18-16,-32-20 0,32 20 16,0 0-16,-33-24 15,33 24-15,0 0 16,-35-23-16,35 23 16,0 0-16,0 0 15,-35-22-15,35 22 16,0 0-16,0 0 15,-30-20-15,30 20 0,0 0 16,0 0-16,-24-15 16,24 15-16,0 0 15,0 0-15,-16-9 16,16 9-16,0 0 16,-2 3-16,2-3 15,6 6-15,-6-6 16,17 12-16,-17-12 15,24 11-15,-24-11 0,31 12 16,-31-12-16,0 0 16,35 12-16,-35-12 15,38 15-15,-38-15 16,0 0-16,0 0 16,42 12-16,-42-12 15,0 0-15,0 0 0,39 10 16,-39-10-16,0 0 15,0 0-15,32 11 16,-32-11-16,0 0 16,0 0-16,27 6 15,-27-6-15,0 0 16,0 0-16,17 6 16,-17-6-16,0 0 15,0 0-15,15 6 16,-15-6-16,0 0 0,0 0 15,6 15-15,-6-15 16,0 0-16,0 20 16,0-20-16,-3 26 15,3-26-15,-11 36 16,11-36-16,-18 36 16,-9 5-16,27-41 15,-29 39-15,29-39 16,-31 41-16,31-41 0,-32 51 15,32-51-15,-33 50 16,33-50-16,-29 47 16,29-47-16,-30 51 15,-2-7-15</inkml:trace>
  <inkml:trace contextRef="#ctx0" brushRef="#br3" timeOffset="170338.0883">11669 10148 0,'0'0'16,"0"0"-16,0 0 16,0 0-16,0 0 15,0 0-15,0 0 16,0 0-16,-11 0 0,-13-6 15,-9-3 1,10 0-16,5 0 0,3-6 16,7-2-1,1 2-15,1-3 16,1 4-16,-1-4 0,-1-3 16,1-2-16,3 1 15,-3-1-15,3-4 16,-3 3-16,4 1 0,-1-1 15,0-2 1,3 2-16,6-2 0,-6 26 16,8-31-16,-8 31 15,14-30-15,-14 30 16,17-34-16,-17 34 16,21-32-16,-21 32 15,0 0-15,0 0 16,22-31-16,-22 31 0,0 0 15,24-23-15,-24 23 16,0 0-16,27-6 16,-27 6-16,24 3 15,-24-3-15,17 17 16,-5 7-16,-5 0 16,-7 2-16,0 1 15,-4-4-15,-2 1 16,1 3-16,-5-3 15,4-4-15,-2 1 0,-5 0 16,2-3 0,0 0-16,-2-1 0,2-2 15,-2 0-15,2-1 16,2-2-16,0 1 16,0 1-16,4-5 15,2 3-15,0 0 0,3-4 16,0 5-1,3-5-15,0-2 0,2-1 16,1 2 0,6-4-16,0-3 0,3 0 15,-1 0-15,2-6 16,-5 2-16,3-4 16,4 0-16,0-5 15,-2-4 1,2-1-16,-1-2 0,1-2 0,-1-4 15,-2-1-15,0 3 16,0 1-16,-4-1 16,-1 3-16,1 4 15,-5 2-15,0 6 0</inkml:trace>
  <inkml:trace contextRef="#ctx0" brushRef="#br3" timeOffset="172188.2962">11848 10136 0,'0'0'0,"0"0"16,0 0-16,0 0 15,0 0-15,0 0 16,0 0-16,0 0 0,0 0 16,0 0-1,0 0-15,9-3 0,2-12 16,10-6-16,-3 2 15,-7-3-15,-2 8 16,1-4-16,-2 2 16,-2 2-16,-1-1 15,1 4-15,1-2 16,-4 1-16,0 4 16,-3-1-16,2 6 0,-2-1 15,0 4-15,3 4 16,-3 2-16,3 0 15,0 5-15,0 1 16,4 4-16,-5 0 16,5 2-16,-1 0 15,-1 0-15,1 3 16,1-3-16,1-1 0,1 1 16,0 0-1,-3-3-15,3-4 0,2 1 16,2-5-16,-2-1 15,0-3-15,2-6 16,-2-3-16,2-4 16,-8-4-16,2-1 0</inkml:trace>
  <inkml:trace contextRef="#ctx0" brushRef="#br3" timeOffset="172350.7395">12078 9772 0,'0'0'15,"0"0"-15,0 0 0,0 0 16,0 0-16,0 0 16</inkml:trace>
  <inkml:trace contextRef="#ctx0" brushRef="#br3" timeOffset="176292.0277">26089 13705 0,'0'0'15,"0"0"-15,0 0 16,0 0-16,19 23 16,13 10-16,9 8 15,4 2-15,5 3 16,7 4-16,4 7 0,11-1 15,5 6-15,30 24 16,12 9-16,-1-3 16,-12-3-16,-1-3 15,-8 0-15,-2-4 0,-15-5 16,0 1-16,-11-4 16,-10-6-16,-17-15 15,-42-53-15,32 48 16,-32-48-16,0 0 15,21 41-15,-15-18 16,-16-10-16</inkml:trace>
  <inkml:trace contextRef="#ctx0" brushRef="#br3" timeOffset="177574.8359">24438 14961 0,'0'0'15,"0"0"-15,0 0 0,0 0 16,0 0-16,0 0 15,0 0-15,0 0 16,0 0-16,0 0 16,0 0-16,0 0 15,0 0-15,14-13 16,11-4-16,2-13 16,-7 7-16,1-7 0,3 0 15,-1-5-15,4-4 16,-3-1-16,0-5 15,2-6-15,-26 51 16,27-56-16,2-1 16,-3 2-16,-1 1 15,-7 4-15,-18 50 16,0 0-16,0 0 16,17-45-16,-17 45 0,0 0 15,0 0-15,15-32 16,-15 32-16,12-23 15,-12 23-15,12-7 16,-3 16-16,-9-9 16,5 27-16,-2 8 15,0 12-15,-3 4 16,0 8-16,0 3 16,0-2-16,0-1 0,0-3 15,0-3-15,3-2 16,-3-10-16,0-41 15,0 0-15,0 0 16,4 33-16,-4-33 16,6 26-16,2-14 0</inkml:trace>
  <inkml:trace contextRef="#ctx0" brushRef="#br3" timeOffset="178110.5343">25153 14297 0,'0'0'0,"0"0"0,0 0 16,0 0-16,0 0 15,0 0-15,0 0 16,0 30-16,-6 26 15,-3 21-15,0-6 16,1-6-16,8-65 16,-3 69-16,3-69 15,-7 76-15,7-76 16,7 77-16,-7-77 0,11 69 16,-11-69-16,0 0 15,24 50-15,6-21 16,-30-29-16,32 12 15,-5-12-15,2-12 16,-2-9-16,-1-8 16,1-9-16,0-4 0,-6-5 15,-4-10-15,1 4 16,-6-1-16,-2 1 16,-7 3-16,-6 0 15,-4 5-15,-1 9 16,-2 2-16,-5 4 15,-2 3-15,-4 3 0,-3 7 16,-3 5-16,2 6 16,-10 9-16,7 3 15,-2 9-15,6 6 16,1-1-16,2 4 16</inkml:trace>
  <inkml:trace contextRef="#ctx0" brushRef="#br3" timeOffset="178653.7321">25591 14259 0,'0'0'0,"0"0"0,0 0 16,0 0-16,0 0 15,0 0-15,0 0 16,-3 27-16,-12 26 16,1 24-16,-2-3 15,8-3-15,5 0 0,-3 1 16,6-2-16,-3-5 15,9-6-15,-6-59 16,14 54-16,10-8 16,-24-46-16,24 34 15,-24-34-15,30 23 16,-30-23-16,30 15 16,5-12-16,0-12 15,-2-7-15,-3-9 16,-3-5-16,-3-5 0,-3-4 15,-4-5-15,-6-4 16,-1-2 0,-10-9-16,-3 2 0,-4 1 15,-4 5-15,-4 5 16,0 7-16,-6 4 16,1 2-16,-3 3 15,1 3-15,-5 7 0,4 2 16,-1 6-16,3 7 15,-1 7-15</inkml:trace>
  <inkml:trace contextRef="#ctx0" brushRef="#br3" timeOffset="179759.8903">26089 14270 0,'0'0'0,"0"0"15,0 0-15,0 0 16,0 0-16,0 0 15,0 0-15,7 19 16,-5 13-16,5 15 16,-1-6-16,-6 1 15,-9-6-15,0-1 0,-4-3 16,1 1-16,3-6 16,1 0-16,-5-7 15,5-8-15,2 1 16,0-8-16,4-2 15,-1 3-15,3-6 16,0 4-16,0-2 0,0-2 16,3 0-16,-1 3 15,4-3-15,3 0 16,3-3-16,-1 3 16,8-2-16,-5 2 15,5 0-15,1-4 16,-2 4-16,3 0 0,-1 0 15,-20 0 1,0 0-16,24-3 0,-24 3 16,29 0-16,-29 0 15,0 0-15,34-6 16,-5-6-16,-5-6 16,-7 1-16,-2-4 15,-6 0-15,-4-2 16,2-4-16,-4 3 15,0 1-15,-3 2 0,0 0 16,-3 3-16,0 4 16,-1 2-1,4 2-15,0 8 16,0-2-16,4 8 0,2 5 16,0 9-16,-4 2 15,4 7-15,-6 8 16,0 3-16,0 10 15,0 4-15,0 14 0,0 3 16,-3-4-16,0 0 16,1-3-16,-4 3 15,6-5 1,0-60-16,0 52 0,0-52 16,0 0-16,0 0 15,0 49-15,-6-24 16,-3-12-16</inkml:trace>
  <inkml:trace contextRef="#ctx0" brushRef="#br3" timeOffset="182247.8444">24329 14060 0,'0'0'16,"0"0"-16,0 0 15,0 0-15,0 0 0,0 0 16,0 0 0,0 0-16,0 0 0,0 0 15,0 0-15,0 0 16,0 0-16,0 0 15,0 0-15,0 0 16,0 0-16,0 0 16,0 0-16,0 0 0,0 0 15,0 0-15,0 0 16,0 0-16,0 0 16,0 0-16,0 0 15,0 0-15,0 0 16,0 0-16,0 0 15,0 0-15,0 0 16,0 0-16,0 0 0,0 0 16,0 0-1,0 0-15,0 0 16,0 0-16,0 0 0,0 0 16,0 0-16,0 0 15,0 0-15,0 0 16,0 0-16,0 0 15,0 0-15,0 0 16,0 0-16,0 0 0,0 0 16,0 0-16,0 0 15,0 0-15,0 0 16,0-9-16,0-5 16,0-13-16,3 3 15,-3 4-15,0-5 16,0 5-16,0-1 15,0 4-15,0-7 16,2 3-16,1-2 0,-3-4 16,3 0-16,0 0 15,-3-2-15,0 29 16,0-36-16,0 36 16,-3-44-16,0-4 15,0-2-15,-2-6 16,5 56-16,-3-59 15,0-3-15,-3-4 16,6 4-16,-4 0 16,4 3-16,-2-1 0,-1-2 15,3 3-15,0-6 16,3 3-16,-3-1 16,2-2-16,-2-3 15,0 0-15,-2 0 16,-1-3-16,0-7 15,3 5-15,0-4 0,3 0 16,-3 0-16,3-3 16,-3 0-16,2-3 15,5-3-15,-1-2 16,0-2-16,-4-1 16,4-1-16,-3 3 15,1-3-15,2 1 16,-4-4-16,4 2 15,0 2-15,-3-1 16,-3 0-16,0-2 0,0-2 16,2 2-16,1 0 15,4-1-15,-1 0 16,-1 3-16,1 0 16,0-3-16,3 3 15,0 1-15,-1-1 16,2 3-16,-1 0 15,-3 0-15,3 3 0,-2 0 16,-2 7-16,1-1 16,-3-1-16,0 5 15,0 5-15,-3-1 16,0 2-16,0-1 16,0 71-16,-3-72 15,0 1-15,0 0 0,-3 6 16,3 5-1,3 60-15,-2-58 0,2 58 16,-3-60-16,3 60 16,-4-65-16,4 65 15,-6-62-15,6 62 16,0 0-16,-3-64 0,3 64 16,0 0-1,0 0-15,-4-61 0,4 61 16,0 0-16,0 0 15,-2-53-15,2 53 16,0 0-16,0 0 16,-6-47-16,6 47 15,0 0-15,0 0 16,-6-30-16,6 30 0,0 0 16,0 0-16,-4-24 15,4 24-15,0 0 16,0 0-16,-3-14 15,3 14-15,0 0 16,0 0-16,-2-12 16,2 12-16,0 0 15,0 0-15,-6-3 16,6 3-16,-9 6 0,9-6 16,0 0-16,0 0 15,-12 12-15,12-12 16,-14 15-16,14-15 15,0 0-15,0 0 16,-18 20-16,18-20 16,0 0-16,-17 26 0,17-26 15,0 0-15,0 0 16,-19 24-16,19-24 16,0 0-1,0 0-15,-17 24 0,17-24 16,0 0-16,0 0 15,-12 18-15,12-18 16,-6 9-16,6-9 16,0 0-16,-3 2 0,3-2 15,3-5-15,-3 5 16,6-15-16,-6 15 16,0 0-16,8-24 15,-8 24-15,0 0 16,10-29-16,-10 29 15,0 0-15,0 0 16,6-32-16,-6 32 0,0 0 16,0 0-16,3-33 15,-3 33-15,0 0 16,2-24-16,-2 24 16,0 0-16,6-9 15,-6 9-15,7 6 16,1 9-16,7 3 15,-15-18-15,15 24 16,-15-24-16,20 23 16,9 4-16,-29-27 0,38 24 15,-38-24-15,40 23 16,-40-23-16,47 24 16,9 2-16,-56-26 15,46 36-15</inkml:trace>
  <inkml:trace contextRef="#ctx0" brushRef="#br3" timeOffset="185686.4989">5239 11072 0,'0'0'0,"0"0"16,0 0-16,0 0 15,0 0-15,0 0 0,0 0 16,0 0-16,0 0 15,8 24-15,5 17 16,4 21-16,-4-3 16,1-5-16,-1-12 15,-2-20-15,1-6 16,3-7-16,6-6 16,4-9-16,15-16 15,4-10-15,24-21 16,7-9-1,7-6-15,31-27 0,18-9 16,-5 0-16,-15 16 0,-30 11 16</inkml:trace>
  <inkml:trace contextRef="#ctx0" brushRef="#br4" timeOffset="191698.6052">4616 10968 0,'0'0'16,"0"0"-16,0 0 0,0 0 15,0 0-15,0 0 16,0 0-16,0 0 16,0 0-16,0 0 15,0 0-15,-2-14 16,-17-10-16,-5-3 16,-1 7-16,-2 5 15,-5 0-15,-8 0 16,-1 0-16,-3-3 15,-4 0-15,-17 1 0,-2-1 16,-9 3-16,0 1 16,-8-1-16,1 6 15,-5 1-15,-4-2 16,-4 7-16,-1-2 16,-31 5-16,-13 0 15,12 5-15,14-2 16,17 9-16,1 0 15,4 8-15,22-4 0,6 4 16,0 4-16,0 2 16,9 4-16,4 5 15,9 4-15,10 3 16,33-42-16,-21 47 16,10 3-16,14 4 15,8-1-15,17-3 16,10 0-16,9-2 0,10 3 15,10-4-15,10-3 16,10-1-16,8-2 16,27 3-16,19 0 15,-10-12-15,-4-5 16,1-6-16,-6-3 16,-8-7-16,2-5 15,1-2-15,0-11 16,-4-2-16,-3-6 15,-4-5-15,-5-1 0,-3-5 16,-9-4-16,-17 1 16,-17-1-16,1-6 15,-7-3-15,-8-2 16,-9-2-16,-5-6 16,-12-1-16,-9 0 15,-12-4-15,-12 2 0,-12-5 16,-13 6-1,-17 1-15,-15 3 0,-14 5 16,-35 1-16,-23 5 16,-8 15-16,-17 16 15,-12 10-15</inkml:trace>
  <inkml:trace contextRef="#ctx0" brushRef="#br4" timeOffset="193486.5674">4166 11392 0,'0'0'16,"0"0"-16</inkml:trace>
  <inkml:trace contextRef="#ctx0" brushRef="#br4" timeOffset="199309.0049">3992 11404 0,'0'0'0,"0"0"15,0 0-15,0 0 16,0-3-16,0-12 16,-7-6-16,1 0 15,3 1-15,1 5 16,-1 3-16,3 3 0,0 6 15,0 0-15,0 0 16,0 3 0,0 0-16,-4 0 0,4 3 15,-2 3-15,-2 3 16,4 0-16,-3 3 16,-3 6-16,3 0 15,-3 2-15,-2 2 0,2 0 16,-4 4-16,5 5 15,-1-5-15,0 5 16,3-5-16,3-2 16,0-1-16,3-5 15,3-4-15,0 2 16,5-5-16,1-5 16,3-3-16,4-3 15,2 0-15,-1-3 16,6-3-16,1 1 0,2-5 15,2 2-15,1 2 16,4 0-16,-4 0 16,0 3-16,-32 3 15,38-3-15,-38 3 16,43 0-16,-43 0 16,44 3-16,-44-3 0,50 3 15,-50-3 1,0 0-16,0 0 15,60 6-15,-60-6 0,0 0 16,0 0 0,54 6-16,-54-6 0,41-3 15,-41 3-15,29-12 16,-29 12-16,25-21 16,-5-5-1,-2-6-15,-18 32 0,17-37 16,-17 37-16,15-40 0,-15 40 15,0 0-15,0 0 16,12-46-16,-12 46 16,0-44-16</inkml:trace>
  <inkml:trace contextRef="#ctx0" brushRef="#br4" timeOffset="203076.0828">11322 8756 0,'0'0'16,"0"0"-16,0 0 15,0 0-15,0 0 16,-12 0-16,-8 0 16,-9 0-1,5 0-15,9 0 0,3 0 0,4 0 16,2 0-16,-1 0 15,4 0-15,1 0 16,-2 0-16,1 0 16,0-3-16,3 0 15,0 3-15,0 0 16,3 3-16,4-3 0,-7 0 16,5 3-1,-2 1-15,4-4 0,-2 2 16,1-4-16,0 2 15,2-4-15,5 1 16,1 0-16,4 0 16,-1 3-16,4-3 15,3 3-15,4 0 16,-2 0-16,4 0 16,2 0-16,1 0 0,6 0 15,2 0-15,0 3 16,3-3-1,-44 0-15,52 3 0,12 0 16,-64-3-16,68 3 16,-68-3-16,68 6 15,-68-6-15,65 6 16,-65-6-16,0 0 0,0 0 16,49 3-16,-49-3 15,24 5 1,-24-5-16,2 3 0,-17 0 15,-11 4-15,-4-4 16,-9-1-16,4 1 16,-9 0-16,1 0 15,-4 0-15,3 1 16,-1-2-16,4 1 0,-1 0 16,1 0-16,2 3 15,7-3-15,-4 0 16,6 0-16,4 3 15,3-1-15,1 2 16,5-4-16,4 0 16,2 0-16,5-3 15,-1 3-15,7 0 0,7 0 16,2-3-16,5 3 16,7-1-16,7-2 15,4 0-15,6 0 16,4 0-16,3 0 15,2 0-15,3 0 16,10 0-16,-4 0 16,3 0-16,-59 0 15,63 0-15,-63 0 16,67-2-16,-67 2 0,71 0 16,-71 0-16,69-3 15,-69 3-15,0 0 16,0 0-16,65 0 15,-65 0-15,0 0 16,0 0-16,57 3 16,-57-3-16,0 0 0,0 0 15,44 2-15,-44-2 16,0 0 0,0 0-16,26 4 0,-26-4 31,0 0-31,0 0 0,18 6 15,-18-6-15,0 0 0,0 0 16,12 5-16,-12-5 16,0 0-16,0 0 15,11 3-15,-11-3 16,0 0-16,0 0 16,6 6-16,-6-6 15,0 0-15,0 0 16,7 6-16,-7-6 0,0 0 15,0 0-15,3 0 16,-3 0-16,0 0 16,0 0-16,-3 0 15,-4-6-15</inkml:trace>
  <inkml:trace contextRef="#ctx0" brushRef="#br4" timeOffset="206414.6318">20172 9650 0,'0'0'16,"0"0"-16,0 0 0,0 0 15,0 0-15,0 0 16,0 0-16,0 0 15,0 0 1,0 0 0,0 0-16,0 0 0,0 0 15,0-3-15,0-11 16,0-1-16,0 0 0,0 6 16,5-3-1,1 4-15,10 2 16,1 6-16,1-3 0,3 3 15,6 0-15,-1 0 16,0 0-16,5-3 16,-4 3-16,-4 0 15,1 0-15,-4 3 0,1-3 16,-3 0-16,-1-3 16,-3 1-16,-3-5 15,-5-2-15,-3-3 16,-6 1-16,-3-2 15,-2-2-15,-6 0 16,0-2-16,-4-4 16,1 3-16,-4 1 15,5 2-15,2 0 0,3 3 16,-2 0-16,5 1 16,-1 2-16,6 0 15,0 6-15,3 6 16,0 0-16,3 3 15,0 3-15,0 8 16,0 4-16,3 6 16,-3 2-16,5 4 0,2 5 15,-2 1-15,1 2 16,0 2-16,0 0 16,-1-2-16,1-2 15,-2 3-15,1-4 16,-8-38-16,0 0 15,6 36-15,-3-7 16,-3-6-16</inkml:trace>
  <inkml:trace contextRef="#ctx0" brushRef="#br4" timeOffset="206779.443">20494 9437 0,'0'0'16,"0"0"-16,0 0 15,0 0-15,0 0 0,0 0 16,0 0-16,-3 24 16,-14 14-16,-6 10 15,2-3-15,3-13 16,6-6 0,1 4-16,2-3 0,-3-4 15,-1-2-15,2-3 16,-1 0-16,3-10 15,-2-2-15,-2-2 0</inkml:trace>
  <inkml:trace contextRef="#ctx0" brushRef="#br4" timeOffset="207021.4391">20096 9413 0,'0'0'0,"0"0"15,0 0-15,0 0 0,0 0 16,25 9-16,20 3 16,18 12-16,-14 0 15,-4 2-15,-3 1 16,-3 0-16,-11-4 16,6 2-16,-34-25 15,35 23-15,-35-23 0,39 27 16,-39-27-16,41 29 15</inkml:trace>
  <inkml:trace contextRef="#ctx0" brushRef="#br4" timeOffset="208279.8264">21027 9513 0,'0'0'0,"0"0"16,0 0-16,0 0 15,0 0-15,0 0 16,0 0-16,0 0 16,0 0-16,0 0 15,-3-2-15,-16-16 0,-2 0 16,-2 4 0,2 8-16,-6 3 0,3 3 15,-2 6-15,2 3 16,0 6-16,6 2 15,1 2-15,7 3 16,5 6-16,10-2 0,2-2 16,4 0-16,5-1 15,1-2-15,4-3 16,4-7-16,-3-2 16,-1-5-16,3-4 15,-4-10-15,1-4 16,-6-1-16,0-6 15,-3-3-15,0-2 16,-3 0-16,-3 2 16,-1-4-16,-1 9 0,2 0 15,-3 5-15,0 1 16,-1 5-16,1 2 16,0 3-16,-3 6 15,6 5-15,-2 8 16,-1 4-16,-1 7 15,1 6-15,0 5 0,-3 3 16,0 7-16,-3 3 16,0 7-16,1 8 15,-1-4-15,-1-1 16,4-61-16,0 66 16,0 2-16,4-2 15,-1-4-15,-3-62 16,2 56-16,1 0 15,-3-56-15,0 0 0,3 60 16,-3-60-16,0 0 16,3 56-16,-3-56 15,0 0-15,0 0 16,3 59-16,-3-59 16,0 0-1,0 0-15,0 53 0,0-53 16,0 0-16,0 0 15,-6 45-15,-9-21 0</inkml:trace>
  <inkml:trace contextRef="#ctx0" brushRef="#br4" timeOffset="210544.8199">11648 7225 0,'0'0'0,"0"0"16,0 0-16,0 0 15,0 0 1,0 0-16,0 0 16,0-12-16,0-9 0,-6-8 15,-2 5-15,-2 3 16,-4 7-16,-4 1 16,-2 2-16,2 5 15,-3-3-15,-6 3 16,-2 0-16,-1 3 15,-2 0-15,-1 3 0,-7 6 16,2 3-16,-3 3 16,-3 3-16,-1 6 15,-3 2-15,-1 9 16,1 10-16,9 3 16,7 2-16,5 6 15,9 1-15,10-2 0,8 2 16,8-1-16,13 1 15,6-7-15,5 3 16,13-5-16,8 0 16,9-7-16,7-5 15,8-4-15,3-3 16,2-5-16,8-9 0,-2-3 16,-1-9-1,-5-5-15,-4-8 0,-78 13 16,70-24-16,-7-11 15,-9-6-15,-13-4 16,-15-2-16,-8-4 16,-11-5-16,-7 0 15,-15-3-15,-9 2 16,-11 1-16,-7 3 16,-5 3-16,-10 8 15,-5 10-15,-4 5 0,-1 15 16,-2 6-16,1 12 15,6 9-15</inkml:trace>
  <inkml:trace contextRef="#ctx0" brushRef="#br4" timeOffset="212342.7563">11663 12719 0,'0'0'0,"0"0"0,0 0 16,0 0-16,0 0 16,0 0-16,0 0 15,0 0-15,0 0 16,0 0-16,0 0 16,0 0-16,0 0 15,0 0-15,0 0 0,0 0 16,0 0-1,0 0-15,0 0 0,0 0 16,0 0-16,-5-7 16,-14-7-16,-4-9 15,-1-1-15,4 2 16,-1-1-16,3-1 16,4-5-16,-3 3 15,3-7-15,3 3 16,-2 1-16,13 29 0,-5-34 15,5 34-15,0-35 16,0 35-16,2-38 16,-2 38-16,6-39 15,7 1-15,-13 38 16,17-36-16,-17 36 16,24-33-16,-24 33 15,0 0-15,27-23 0,-27 23 16,0 0-16,32-18 15,-32 18-15,0 0 16,0 0-16,27-6 16,-3 15-16,-24-9 15,11 18-15,-5 2 16,-6 5-16,-3 1 16,-3-2-16,-2 2 15,-2-2-15,-7-1 0,2 4 16,-2-2-16,-1 0 15,-3 3-15,4-2 16,-2-2-16,2 2 16,1-2-16,2 0 15,2-4-15,3 1 16,1 0-16,5-3 16,-3 0-16,2-3 15,1-4-15,3-2 16,0 0-16,3-6 15,1 3-15,5-4 0,-1-2 16,7-2-16,-3-1 16,6-3-1,-4-3-15,0-3 0,5 0 16,0-5-16,-2 2 16,1-4-16,-4 2 0,1-4 15,0 1-15,0 2 16,-1-3-16,-4 1 15,-2-1-15,-5 1 16,1 1-16,-8 2 16,4-2-16,-3 8 15,-3 0-15,0 1 16,-6 0-16</inkml:trace>
  <inkml:trace contextRef="#ctx0" brushRef="#br4" timeOffset="212820.6869">11767 12588 0,'0'0'16,"0"0"-16,0 0 16,0 0-16,0 0 15,0 0-15,0 0 16,0 0-16,0 0 0,0 0 16,0 0-16,0 0 15,0 0-15,0 0 16,0 0-16,9 18 15,3 9-15,8 8 16,1-2-16,-8-6 16,-1-7-16,-7-6 15,4 2-15,-2-1 16,1-4-16,4-3 0,3-1 16,-7-4-16,4 0 15,-3-3-15,-3-3 16,3-3-16,-1-3 15,-1 0-15,-1-2 16,-1-4-16,-5-3 16,0 0-16,-5-2 0,2 2 15</inkml:trace>
  <inkml:trace contextRef="#ctx0" brushRef="#br4" timeOffset="213007.5568">11782 12351 0,'0'0'0,"0"0"15,0 0-15,0 0 16,0 0-16,0 0 16,0 0-16,0 0 15,0 0-15,0 0 16</inkml:trace>
  <inkml:trace contextRef="#ctx0" brushRef="#br4" timeOffset="215757.6399">12143 12870 0,'0'0'0,"0"0"15,0 0-15,0 0 16,0 0-16,0 0 0,0 0 16,0 0-16,0 0 15,0 0-15,0 0 16,0 0-16,0 0 15,0 0-15,0 0 16,0 0-16,0 0 16,0 0-16,0 0 15,0 0-15,0 0 0,0 0 16,0 0-16,0 0 16,0 0-16,0 0 15,0 0-15,0 0 16,12-3-16,9-3 15,6-7-15,0 5 16,-1 0-16,1-2 16,2-2-16,2 3 15,-2-2-15,1-1 16,2 0-16,-32 12 0,38-15 16,1 0-16,6 1 15,-4-4 1,0 3-16,5-6 0,-5 4 15,3-5-15,0 5 16,2-4-16,-2 1 16,-1-1-16,3 0 0,-2-3 15,12-2-15,-56 26 16,60-29-16,2-4 16,3 0-16,0 0 15,-6-2-15,-2 2 16,-3-2-16,2-1 15,-4 1-15,5-7 16,0 6-16,-1-4 16,4-2-16,-1 1 0,-2-5 15,-2 2-15,4-3 16,1 0-16,-1-3 16,3-1-16,1 1 15,-4 0-15,3 0 16,3-2-16,3-1 15,4 0-15,-1 0 16,0-1-16,3-2 16,0 0-16,1 0 0,-5-1 15,-1 2-15,1-2 16,3-2-16,0 2 16,-2 1-16,4 0 15,-8 0-15,5 2 16,-4-1-16,1 1 15,-5 1-15,-2-1 16,-2 4-16,-1-1 16,1 4-16,-7-3 0,0 2 15,-3 1-15,-2 2 16,2 4-16,-50 41 16,48-41-16,0-1 15,-1-3-15,-6 10 16,-41 35-16,41-36 15,-1 4-15,-5 2 0,-35 30 16,30-27-16,-30 27 16,0 0-16,32-26 15,-2-1-15,-30 27 16,0 0-16,0 0 16,33-29-16,-33 29 15,0 0-15,0 0 16,27-24-16,-27 24 15,0 0-15,0 0 16,25-20-16,-25 20 0,0 0 16,0 0-16,21-18 15,-21 18-15,0 0 16,0 0-16,18-12 16,-18 12-16,0 0 15,0 0 1,12-9-16,-12 9 0,0 0 15,0 0-15,8-9 0,-8 9 16,0 0 0,0 0-16,0-4 0,0 4 15,0 0-15,-8-5 16,8 5-16,-24 0 16,24 0-1,-30 0-15,30 0 0,-38 5 16,38-5-16,-44 7 0,-1-4 15,45-3-15,-44 6 16,44-6-16,-45 6 16,45-6-16,0 0 15,0 0-15,-39 12 16,39-12-16,0 0 16,-29 11-16,12 1 15,17-12-15,3 9 16,11-5-16,-14-4 15,32 0-15,11-7 0,1-2 16,-44 9-16,47-9 16,-47 9-16,51-14 15,-51 14-15,62-18 16,-62 18-16,59-21 16,-59 21-16,0 0 15,0 0-15,51-24 16,-51 24-16,0 0 0,0 0 15,41-18-15,-41 18 16,0 0-16,0 0 16,27-15-16,-27 15 15,0 0-15,18-6 16,-7 6-16,-11 0 16,0 0-16,0 13 15,0-13-15,-3 20 0,-2 7 16,5-27-16,0 0 15,-15 36-15,15-36 16,-15 41-16,15-41 16,0 0-16,-15 54 15,15-54-15,-17 68 16,2-3-16,0 0 16,-4-6-16</inkml:trace>
  <inkml:trace contextRef="#ctx0" brushRef="#br4" timeOffset="220431.7546">25811 15727 0,'0'0'0,"0"0"16,0 0-16,0 0 16,0 0-16,0 0 15,0 0-15,0 0 0,0 0 16,29 18-16,12 3 16,14 6-16,-2-1 15,3 4-15,4 2 16,2 1-16,3 0 15,0 3-15,3 5 16,3 0-16,1 3 16,-2 6-16,4 4 15,1 0-15,2 2 0,0 3 16,-3-3-16,3 1 16,-5-5-16,-8-1 15,-2-3-15,-5-4 16,-57-44-16,0 0 15,0 0-15,48 35 16,-16-8-16,-17-16 0,-15-7 16</inkml:trace>
  <inkml:trace contextRef="#ctx0" brushRef="#br4" timeOffset="221432.4574">24431 16557 0,'0'0'16,"0"0"-16,0 0 16,0 0-16,0 0 15,0 0-15,0 0 16,0 0-16,0 0 16,0 0-16,0 0 0,0 0 15,0 0-15,16-15 31,2-9-31,9-11 0,-9 6 16,-1-7-16,4 0 0,-3 1 16,-1-4-16,1 1 15,0-1-15,-3 1 16,-15 38-16,17-42 16,-17 42-16,16-42 0,-16 42 15,0 0-15,0 0 16,18-37-16,-18 37 15,0 0-15,0 0 16,14-34-16,-3 18 16,-11 16-16,13 0 15,-5 14-15,-2 15 16,-3 10-16,0 5 16,3 10-16,-3 7 15,3 7-15,0-2 0,-1-1 16,1-5-16,5-5 15,-6-1-15,4-12 16,0-13-16,-9-29 16,12 15-16</inkml:trace>
  <inkml:trace contextRef="#ctx0" brushRef="#br4" timeOffset="221984.6812">25061 16036 0,'0'0'0,"0"0"16,0 0-16,0 0 16,0 0-16,0 0 15,0 23-15,-6 22 16,-3 17-16,0-6 15,0-3-15,7 3 16,2-56-16,-7 63 16,7-63-16,3 71 15,-3-71-15,6 71 0,-6-71 16,0 0-16,12 62 16,-12-62-16,0 0 15,15 42-15,-15-42 16,20 17-16,-20-17 15,18-3-15,7-14 16,-5-16-16,1-2 16,-4-7-16,1-2 0,-3-1 15,0 1-15,0 0 16,-7 2-16,-2 4 16,-6 2-16,0 1 15,-3 2-15,-3 7 16,1-2-16,-5 11 15,-1-1-15,-2 3 16,-1 7-16,-4 4 16,1 4-16,-4 6 0,4 3 15,-5 9-15,4 0 16,-2 3-16,8-1 16,3 1-16</inkml:trace>
  <inkml:trace contextRef="#ctx0" brushRef="#br4" timeOffset="222568.2023">25467 16004 0,'0'0'0,"0"0"16,0 0-16,0 0 0,0 0 15,0 0-15,0 0 16,0 0-16,-3 23 16,-12 18-16,0 18 15,0-3-15,6 1 16,6-4-16,-2 4 15,5-57-15,0 62 16,0-1-16,0-61 0,11 60 16,-11-60-16,18 47 15,-18-47-15,0 0 16,0 0-16,25 35 16,-25-35-16,20 19 15,1-13-15,-4-12 16,1-10-16,-3-7 15,-1-6-15,1-10 0,0 2 16,0-12-16,-5 5 16,-5-6-16,1-7 15,-3 4-15,-3 2 16,-3 5-16,-3 10 16,-2 0-16,-4 4 15,-4 5-15,-5 6 0,-2 7 16,0 1-16,-4 10 15,3 6-15,-2 3 16,4 6-16,2-3 16,-1 7-16,3 2 15</inkml:trace>
  <inkml:trace contextRef="#ctx0" brushRef="#br4" timeOffset="223465.8481">25819 15964 0,'0'0'0,"0"0"16,0 0-16,0 0 0,0 0 15,0 0 1,0 0-16,0 0 0,0 0 15,0 0-15,0 0 16,0 0-16,0 0 16,0 24-16,0 18 15,0 16-15,0-4 16,3-3-16,1-4 16,-4-12-16,-4-2 0,4-33 15,0 36-15,0-36 16,0 0-16,0 0 15,-3 38-15,3-38 16,0 0-16,0 0 16,-5 40-16,5-40 15,0 0-15,0 0 16,0 32-16,0-32 0,0 0 16,0 18-16,0-18 15,0 0-15,8 4 16,-8-4-16,0 0 15,0 0-15,16 0 16,-16 0-16,0 0 16,26 0-16,-26 0 15,0 0-15,35 7 16,-35-7-16,0 0 16,0 0-16,37 3 0,-37-3 15,32 0 1,-32 0-16,32-10 0,-32 10 15,30-17-15,-6-9 16,-6-7-16,-4 0 16,-2 0-16,-2-2 15,-4-1-15,-4 4 0,1 3 16,-3-1-16,-3 3 16,3 0-16,0 7 15,-2 2-15,2 6 16,-3 3-16,3 0 15,0 9-15,3 4 16,-3 4-16,0 7 16,2 9-16,-2 5 15,0 10-15,-2 3 16,-1 4-16,0 5 0,0 14 16,3 3-16,0 0 15,-3-3-15,-1 4 16,4-1-16,4-3 15,-1 0-15,-3-65 16,0 61-16,0-61 16,0 0-16,0 0 0,0 58 15,-3-17-15,3-41 16,-13 14-16</inkml:trace>
  <inkml:trace contextRef="#ctx0" brushRef="#br4" timeOffset="225689.7342">25147 15677 0,'0'0'15,"0"0"-15,0 0 16,0 0-16,0 0 16,0 0-16,0 0 15,0 0-15,0 0 0,0 0 16,0 0-16,0 0 15,0 0-15,0 0 16,0 0-16,0 0 16,0 0-16,0 0 15,0 0-15,0 0 16,0 0-16,0 0 16,0 0-16,0 0 15,0 0-15,0 0 0,0 0 16,0 0-1,0 0-15,0 0 0,0 0 16,0 0-16,0 0 16,0 0-1,0 0-15,0 0 0,0 0 16,3-9-16,0-11 16,0-13-16,0 1 15,0-4-15,0 2 0,-3-3 16,2 1-16,-2-2 15,3-3-15,-3-1 16,0-9-16,3-8 16,0-3-1,1 1-15,-1-2 0,-1 1 16,-2-4-16,0 1 16,3-2-16,-3-7 0,3-1 15,0 1-15,0 0 16,0-3-16,0-6 15,-3 3-15,0-6 16,0 0-16,-3-2 16,6-2-16,-3-1 0,2 2 15,2-6 1,-1 0-16,-3-5 16,3-28-16,-3-11 0,0 3 15,3 15-15,0 8 16,-3 3-16,0-5 15,-3 3-15,0-4 16,0 4-16,6-4 16,-3 0-16,0 1 15,0-4-15,0 1 0,0-4 16,0 0-16,0-1 16,3 1-16,0-2 15,-3 6-15,-3-7 16,0 4-16,3-1 15,3 7-15,5-7 16,-2 3-16,-3-4 16,1 7-16,-1 1 15,-1-2-15,7 5 0,-3-1 16,-1 4-16,2 5 16,0-2-16,1 2 15,4 3-15,-3 3 16,0 1-16,2 3 15,-4 16-15,4 10 16,-2-3-16,0-3 16,0 3-16,0 1 0,-4 0 15,2 9-15,2-1 16,-4 0-16,7 5 16,-12 57-16,6-59 15,-6 59-15,6-63 16,-6 63-16,0 0 15,3-65-15,-3 65 16,0 0-16,7-68 0,-7 68 16,0 0-16,0 0 15,2-62-15,-2 62 16,0 0-16,0 0 16,0-50-16,0 50 15,0 0-15,0 0 16,3-42-16,-3 42 15,0 0-15,0 0 16,0-24-16,0 24 0,0 0 16,0 0-16,-3-11 15,3 11-15,-5-3 16,5 3-16,0 0 16,0 0-16,-7 6 15,7-6-15,0 0 16,-10 11-16,10-11 15,0 0-15,-11 18 16,11-18-16,0 0 0,-11 27 16,11-27-16,0 0 15,0 0-15,-16 27 16,16-27-16,0 0 16,-17 29-16,17-29 15,0 0-15,0 0 0,-21 26 16,21-26-1,0 0-15,0 0 0,-23 24 16,23-24-16,0 0 16,0 0-16,-24 16 15,24-16-15,0 0 16,0 0-16,-17 3 16,17-3-16,0 0 15,-14-3-15,11-10 16,3 13-16,0 0 0,0 0 15,3-14-15,-3 14 16,11-21-16,-11 21 16,14-26-16,-14 26 15,0 0-15,15-30 16,-15 30-16,0 0 16,20-33-16,-20 33 0,0 0 15,0 0-15,24-30 16,-24 30-16,0 0 15,0 0-15,24-21 16,-24 21-16,21-5 16,-21 5-16,14 2 15,-5 11-15,-9-13 16,0 0-16,9 20 16,-9-20-16,10 33 15,4 6-15,-14-39 0,21 38 16,3 0-16,2-2 15,4 2-15,-30-38 16,29 39-16,5 6 16</inkml:trace>
  <inkml:trace contextRef="#ctx0" brushRef="#br5" timeOffset="250317.7143">3089 13338 0,'0'0'0,"0"0"0,0 0 16,0 0-16,0 0 16,0 0-16,0 0 15,0 0-15,0 0 16,0 0-16,0 0 15,0 0-15,0 0 0,0 0 16,0 0-16,0 26 16,0 25-16,8 14 15,-6-9-15,4-5 16,0-10-16,-4-5 16,-2-36-16,3 32 15,-3-32-15,0 0 16,3 32-16,-3-32 15,0 0-15,0 0 0,0 33 16,0-33 0,-3 21-16</inkml:trace>
  <inkml:trace contextRef="#ctx0" brushRef="#br5" timeOffset="250689.119">2793 13489 0,'0'0'0,"0"0"0,0 0 16,0 0-16,0 0 16,0 0-16,0 0 15,23 8-15,26 1 16,12 3-16,-2-5 15,-11-2-15,-3 1 16,-4 0-16,-5 3 16,-36-9-16,39 3 15,-39-3 1,0 0-16,41 0 0,-41 0 0,0 0 16,0 0-1,30-6-15,-30 6 16,0 0-16,0 0 0,20-9 15,-20 9-15,0 0 16,6-14-16,-6 14 0,0 0 16,-3-22-16</inkml:trace>
  <inkml:trace contextRef="#ctx0" brushRef="#br5" timeOffset="250950.5512">3208 13373 0,'0'0'16,"0"0"-16,0 0 15,0 0-15,0 0 16,0 0-16,0 0 16,0 0-16,0 0 0,-14 18 15,-7 3-15,-9 5 16,9-8-16,2 3 16,-3-1-16,-1 1 15,2 3-15,0-3 16,4-1-16,-5-2 15,1 0-15,3-3 16,4-1-16,2-5 0,3-2 16,4-10-16,-7-4 15</inkml:trace>
  <inkml:trace contextRef="#ctx0" brushRef="#br5" timeOffset="251222.039">2980 13228 0,'0'0'0,"0"0"16,0 0-16,0 0 15,0 0-15,0 0 16,9 26-16,8 16 15,4 3-15,4-1 16,1-6-16,-5-8 16,-1-3-16,4-1 0,-3 4 15,-21-30-15,24 24 16,-24-24-16,31 27 16</inkml:trace>
  <inkml:trace contextRef="#ctx0" brushRef="#br5" timeOffset="251649.3091">3559 13240 0,'0'0'0,"0"0"16,0 0-16,0 0 15,5 24-15,-2 15 16,6 22-16,0-2 16,5 1-16,4-1 15,0 0-15,1 6 0,-2 9 16,-2 4-1,0 1-15,2 4 0,-2 3 16,0-6-16,-4 3 16,5-6-16,-5-6 15,-11-71-15,9 66 16,-9-66-16,0 0 16,0 0-16,2 55 15,-2-55-15,-5 39 16,-12-30-16,-1-21 0</inkml:trace>
  <inkml:trace contextRef="#ctx0" brushRef="#br5" timeOffset="252036.3788">3469 13332 0,'0'0'0,"0"0"16,0 0-16,0 0 16,0 0-16,0 0 15,0 0-15,21-12 16,11-5-16,10-6 16,-4 15-16,4 2 0,3 9 15,2 6-15,0 3 16,-5 1-16,-4 4 15,-38-17-15,36 24 16,-36-24-16,23 29 16,-23-29-16,10 36 15,-13 5-15,-12-6 16,-6-2-16,-9-6 16,2-6-16,-7-4 0,3-2 15,0-9-15,5-3 16,11-3-16,0-9 15,13-6-15,3-2 16</inkml:trace>
  <inkml:trace contextRef="#ctx0" brushRef="#br5" timeOffset="252318.3852">4371 13347 0,'0'0'0,"0"0"16,0 0-16,0 0 15,0 0-15,30 5 16,25-2-16,22 3 15,-5 1-15,-8-7 16,-10 3-16,-10-3 16</inkml:trace>
  <inkml:trace contextRef="#ctx0" brushRef="#br5" timeOffset="252518.1529">4338 13509 0,'0'0'0,"0"0"15,0 0-15,33 0 16,26 9-16,30 0 16,-7 3-16,-1-6 15,-8-3-15,-73-3 16,78-6-16</inkml:trace>
  <inkml:trace contextRef="#ctx0" brushRef="#br5" timeOffset="253932.4634">5379 13086 0,'0'0'0,"0"0"0,0 0 15,0 0-15,0 0 16,0 0-16,0 0 15,0 0-15,0 0 16,0 0-16,0 0 16,0 0-16,0 0 15,0 0-15,22-3 16,24-6-16,10-6 16,-6 6-16,-3 0 15,-13 3-15,-5 3 16,-8 3-16,-1 3 0,-7 9 15,-8 0-15,-5 3 16,-5 3-16,-11 0 16,-1 2-16,-7-2 15,6-4-15,1-1 16,-2-1-16,8-6 16,1-1-16,7 1 0,3-3 15,6 0 1,9 3-16,7 0 0,5 0 15,1 3-15,6 5 16,-34-14-16,32 18 16,-32-18-16,31 31 15,-11 4-15,-8 1 0,-9 2 16,-9-2 0,-9-1-16,-7-6 15,22-29-15,-30 33 16,30-33-16,-35 24 0,35-24 15,0 0-15,-35 14 16,8-11-16,13-11 16,11-7-16</inkml:trace>
  <inkml:trace contextRef="#ctx0" brushRef="#br5" timeOffset="254136.2304">6170 13619 0,'0'0'0,"0"0"16,0 27-16,-9 20 15,-5 21-15,-4-6 0,-3-12 16,0-8-16,21-42 16,-21 32-16,21-32 15,0 0-15,-21 25 16,-6-11-16</inkml:trace>
  <inkml:trace contextRef="#ctx0" brushRef="#br5" timeOffset="254296.2291">6324 13251 0,'0'0'16,"0"0"-16,0 0 15,0 0-15,0 0 16,-23 0-16,-44-8 16</inkml:trace>
  <inkml:trace contextRef="#ctx0" brushRef="#br5" timeOffset="259035.6578">21502 10006 0,'0'0'0,"0"0"0,0 0 15,0 0-15,0 0 16,0 0-16,-2 18 16,-16 14-16,-5 6 15,-1-8-15,0-6 16,-3-1-16,-2 5 0,-2-4 15,6-4-15,-2 0 16</inkml:trace>
  <inkml:trace contextRef="#ctx0" brushRef="#br5" timeOffset="259533.3787">21797 9544 0,'0'0'15,"0"0"-15,0 0 0,0 0 16,0 0-16,0 0 16,0 0-16,0 0 15,0 24-15,0 14 0,0 12 16,0-2-16,0-3 15,0-1-15,0-3 16,0-2-16,0-1 16,0-38-16,0 0 15,2 41-15,-2-41 0,0 0 16,3 33 0,-3-33-16,0 0 0,0 0 15,3 23-15,-3-23 16,0 0-16,0 0 15,0 7-15,-3-14 16</inkml:trace>
  <inkml:trace contextRef="#ctx0" brushRef="#br5" timeOffset="259836.3077">21662 9843 0,'0'0'0,"0"0"16,0 0-16,0 0 15,0 0-15,0 0 16,0 0-16,0 0 0,0 0 16,0 0-1,0 0-15,0 0 16,0 0 0,0 0-16,28 0 0,20 0 15,13 0-15,-6 0 0,-12-3 16,-10-3-16,-4 6 15,-5 3-15,1-3 16,-5 0 0,1 3-16,-7-3 0,-1-3 15,-5-3-15,-5 3 16,3-2-16</inkml:trace>
  <inkml:trace contextRef="#ctx0" brushRef="#br5" timeOffset="260098.9936">22014 9662 0,'0'0'0,"0"0"0,0 0 16,0 0-16,0 0 16,0 0-16,0 0 15,0 0-15,-18 16 16,-10 7-16,-7 4 15,5 0-15,1-1 16,-1 4-16,0-4 16,3 4-16,27-30 0,-26 26 15,26-26-15,0 0 16,0 0-16,-29 26 16</inkml:trace>
  <inkml:trace contextRef="#ctx0" brushRef="#br5" timeOffset="260390.0929">21575 9710 0,'0'0'16,"0"0"-16,0 0 15,0 0-15,0 0 16,0 0-16,0 0 15,0 0-15,23 18 16,6 5-16,14 10 16,-8 2-16,-2-5 0,-4 2 15,3 0-15,-2-2 16,-30-30-16,39 31 16,-39-31-16,38 26 15,-38-26-15,45 29 16</inkml:trace>
  <inkml:trace contextRef="#ctx0" brushRef="#br5" timeOffset="260862.7551">22217 9881 0,'0'0'0,"0"0"16,0 0-16,0 0 15,0 0-15,0 0 16,10 24-16,1 11 0,7 10 15,-6-9-15,-4-13 16,-1-2-16,-4-6 16,-3-6-16,3-6 15,-3 2-15,0-5 16,3 0-16,-3-5 16,2-4-1,-4-6-15,-1 0 0,-3-5 16,-1-10-16,4-2 15,1-4-15,2-3 0,0 4 16,2-1-16,1 1 16,7 2-16,-4 6 15,5 1-15,4 5 16,6 0-16,0 6 16,-3 7-16,-4-1 0</inkml:trace>
  <inkml:trace contextRef="#ctx0" brushRef="#br5" timeOffset="266902.3473">16893 9142 0,'0'0'0,"0"0"15,0 0-15,0 0 16,0 0-16,0 0 16,0 0-1,0-13-15,0-13 0,-7-10 16,5 6-16,4 12 16,11 4-16,5 2 0,3 0 15,3 6 1,-4 3-16,-2 6 0,0 0 15,-1 6-15,1-1 16,-6 5-16,-4-2 16,0 4-16,-8 0 15,-5 3-15,2 0 16,-3 3-16,1 2 0,-7 1 16,3-1-1,-3 1-15,9 3 16,-2 2-16,5 1 0,0-3 15,5-3-15</inkml:trace>
  <inkml:trace contextRef="#ctx0" brushRef="#br5" timeOffset="267045.9322">17168 9571 0,'0'0'0,"0"0"0,0 0 15,0 0 1,0 0-16,0 0 0,0 0 15,0 0-15,0 0 16,0 0-16</inkml:trace>
  <inkml:trace contextRef="#ctx0" brushRef="#br5" timeOffset="269064.9751">16359 8810 0,'0'0'0,"0"0"16,0 0 0,0 0-16,0 0 0,27 14 15,15 9-15,11 11 16,3 4-16,10-3 15,-4 6-15,2 7 16,-1 3-16,-1-1 16,1 0-16,-4 3 0,-6-1 15,4-2-15,-3-4 16,-5 5-16,-4-9 16,0-1-16,-45-41 15,43 36-15,-43-36 16,0 0-16,0 0 15,48 29-15,-9-8 0,-39-21 16,27 0 0,-6-18-16</inkml:trace>
  <inkml:trace contextRef="#ctx0" brushRef="#br5" timeOffset="270268.803">16502 7803 0,'0'0'15,"0"0"-15,0 0 16,0 0-16,0 0 0,0 0 16,0 0-16,0 0 15,0 0-15,0-3 16,0-12-1,0-6-15,0 0 0,0 3 16,0 3-16,0 1 16,6-1-16,2 6 15,10 0-15,-1 3 16,4 1-16,4-2 16,2 1-16,8 3 15,0 3-15,3 3 16,2 3-16,-2 6 0,-38-12 15,38 18-15,-38-18 16,33 24-16,-7 2 16,-6 1-16,-9 3 15,-8-1-15,-9 2 16,-2-5-16,-9 0 0,3-8 16,-4-1-16,0-1 15,1-2-15,4-4 16,2-2-16,2-2 15,1 0-15,8-3 16,3 0-16,8 0 16,7 0-16,-18-3 0,23 6 15,4 3 1,-27-9-16,33 17 0,-33-17 16,32 21-16,-32-21 15,0 0-15,0 0 16,30 29-16,-30-29 15,18 36-15,-18-36 16,0 0-16,3 32 16,-15-5-16,-14-5 15,-9-8-15,-8-8 16,-1-2-16,-7-11 16,-9 1-16,4-2 0,7-2 15,3 5-15,8 2 16</inkml:trace>
  <inkml:trace contextRef="#ctx0" brushRef="#br5" timeOffset="272178.0692">26072 7246 0,'0'0'16,"0"0"-16,0 0 15,0 0-15,0 0 16,24 8-16,17 1 15,21 6-15,4 3 0,-4 6 16,-3-1-16,1 4 16,5 6-16,2-1 15,-1 4-15,1-1 16,3 1-16,-5 3 16,3-1-16,-3 0 15,-3 4-15,-5-3 16,-57-39-16,56 36 15,-56-36-15,0 0 0,0 0 16,47 29 0,-21-8-16</inkml:trace>
  <inkml:trace contextRef="#ctx0" brushRef="#br5" timeOffset="273018.9705">26196 6446 0,'0'0'0,"0"0"16,0 0-16,0 0 15,0 0-15,0 0 16,0 0-16,0 0 16,0 0-16,0 0 0,6-12 15,3-8-15,12-13 16,-1 9-16,4 12 15,-3 1-15,6 1 16,2 4-16,7-2 16,3 5-16,2 6 0,-41-3 15,42 6-15,-42-6 16,38 12-16,-38-12 16,36 22-16,-15 9 15,-10 5-15,-11-4 16,-11 1-16,-10-4 15,-10 0-15,-4-2 16,0-3-16,0-6 16,4 0-16,5-6 15,2-4-15,9-2 0,6 1 16,9-4-16,7-3 16,7 0-16,7 2 15,11 4-15,7 0 16,6 6-16,-1 6 15,7 2-15,4 13 16,-55-33-16,54 38 16,-54-38-16,35 45 0,-35-45 15,22 45-15,-25-10 16,-19-2-16,-7-4 16,-15-5-16,-18 0 15,-7-4-15,-8-5 16,-9-3-16,-6-6 0</inkml:trace>
  <inkml:trace contextRef="#ctx0" brushRef="#br5" timeOffset="275714.5344">3599 15087 0,'0'0'0,"0"0"0,0 0 15,0 0-15,0 0 16,0 0-16,0 0 16,0 0-16,0 0 15,30 0-15,20-5 16,17-1-16,-13 3 0,-5 0 16,-11-6-1,-3-1-15,-11-1 0,-3 0 16,-3 2-16,-6-3 15,-6-3-15,-3 3 16,-3 0-16,-3-2 16,-3-4-16,-6 3 15</inkml:trace>
  <inkml:trace contextRef="#ctx0" brushRef="#br5" timeOffset="275962.5977">3800 14804 0,'0'0'0,"0"0"15,0 0-15,0 0 16,0 0-16,9 26 16,-1 22-16,10 19 15,-1-7-15,1-10 16,2-8-16,-8-3 15,-12-39-15,14 35 16,-14-35-16,0 0 0,13 41 16,-13-41 15,0 0-31,11 42 0</inkml:trace>
  <inkml:trace contextRef="#ctx0" brushRef="#br5" timeOffset="276297.8581">4056 14771 0,'0'0'0,"0"0"15,0 0-15,0 0 16,0 0-16,0 0 15,0 0-15,0 0 16,-2 23-16,-14 13 16,2 15-16,-4-4 15,-3-9-15,3-8 0,0-3 16,1 1-16,17-28 16,-20 35-16,20-35 15,-28 34-15,28-34 16,0 0-16,-27 38 15,27-38-15,0 0 16,-32 33-16,-4-12 16</inkml:trace>
  <inkml:trace contextRef="#ctx0" brushRef="#br5" timeOffset="276568.8458">3546 14794 0,'0'0'16,"0"0"-16,0 0 16,0 0-1,0 0-15,30 19 0,14 10 16,25 13-16,-1-4 15,0 3-15,-3 1 0,-65-42 16,59 38-16,-59-38 16,60 39-16</inkml:trace>
  <inkml:trace contextRef="#ctx0" brushRef="#br5" timeOffset="277707.1522">4300 14750 0,'0'0'16,"0"0"-16,0 0 15,0 0-15,0 0 16,0 0-16,0 0 16,9 24-16,2 20 15,7 16-15,-1-7 0,-1-6 16,-5-9 0,1-6-16,-12-32 0,15 39 15,-15-39-15,15 43 16,-15-43-16,0 0 15,0 0-15,14 41 16,-14-41-16,0 0 16,9 33-16,-9-33 15,9 17-15,-6-17 0,0-14 16,4-13-16,-2-3 16,1-5-1,4-7-15,-2 1 0,2-1 16,-2 0-16,4 4 15,-1 3-15,7 5 16,6 3-16,0 3 16,5 7-16,-29 17 0,0 0 15,42-14-15</inkml:trace>
  <inkml:trace contextRef="#ctx0" brushRef="#br5" timeOffset="278071.7219">5034 14898 0,'0'0'16,"0"0"-16,0 0 0,27 0 15,20 0-15,25 0 16,-8 0-16,-1 0 15,-7-5-15,-56 5 16,0 0-16,54-6 16,-54 6-16,39-3 0,-24 0 15</inkml:trace>
  <inkml:trace contextRef="#ctx0" brushRef="#br5" timeOffset="278275.7449">5130 15100 0,'0'0'0,"0"0"15,0 0-15,26 0 16,19 0-16,25 0 16,-1-6-16,2-2 15,-5-5-15,-66 13 16,0 0-16,0 0 0,56-15 15</inkml:trace>
  <inkml:trace contextRef="#ctx0" brushRef="#br5" timeOffset="279731.0744">6060 14887 0,'0'0'15,"0"0"-15,0 0 16,0 0-16,0 0 16,0 0-16,0 0 15,30 0-15,20 0 16,19 0-16,-13 0 15,-9 0-15,-8 0 0,-7 0 16,-8 0 0,-6 0-16,-6 0 0,-3 0 15,-4-6-15,-5-3 16,-5 3-16,2 0 16,-6-3-16</inkml:trace>
  <inkml:trace contextRef="#ctx0" brushRef="#br5" timeOffset="280059.9383">6265 14709 0,'0'0'0,"0"0"16,0 0-16,0 0 15,0 0-15,0 0 16,0 0-16,9 23 15,0 16-15,5 17 0,-1-2 16,4-7-16,-5-6 16,0-12-16,-7-1 15,-5-28-15,0 0 16,0 0-16,7 32 16,-7-32-16,0 0 15,0 0 1,3 28-16,0-10 15,-1-13-15,-2-10 0,3-12 16,-3 3-16,6-4 16,-3-3-16</inkml:trace>
  <inkml:trace contextRef="#ctx0" brushRef="#br5" timeOffset="280360.9377">6351 14709 0,'0'0'0,"0"0"16,0 0-16,0 0 16,0 0-16,0 0 15,0 0-15,0 0 16,0 0-16,-12 18 16,-6 9-16,-2 5 15,5-3-15,-2 1 0,-2 0 16,1-1-1,0 1-15,-3-3 0,1-4 16,0-2-16,20-21 16,0 0-16,0 0 15,-21 18-15,21-18 16,-17 11-16,-3-8 16,9-3-16,1-8 15</inkml:trace>
  <inkml:trace contextRef="#ctx0" brushRef="#br5" timeOffset="280585.5746">6111 14747 0,'0'0'0,"0"0"0,0 0 15,0 0 1,0 0-16,0 0 0,23 21 15,10 5-15,5 10 16,4-3-16,-9-3 16,-3-7-16,-4 0 15,1-1-15,-27-22 16,26 23-16</inkml:trace>
  <inkml:trace contextRef="#ctx0" brushRef="#br5" timeOffset="281473.1226">6707 14732 0,'0'0'0,"0"0"16,0 0-16,0 0 16,0 31-16,0 19 0,0 21 15,0 0-15,0-3 16,0 0-16,0 6 16,5 3-16,1-3 15,9 3-15,-1-6 16,3-5-16,-17-66 15,14 58-15,-14-58 0,15 57 16,-15-57-16,0 0 16,0 0-16,12 44 15,-7-21-15,-8-23 16,3-8-16,3-10 16</inkml:trace>
  <inkml:trace contextRef="#ctx0" brushRef="#br5" timeOffset="281844.146">6724 14566 0,'0'0'0,"0"0"16,0 0-16,0 0 0,0 0 15,0 0-15,23 9 16,23 6-16,4 9 16,-6 6-16,-4 2 15,-5 4-15,-11-7 16,-10 4-16,-14-33 16,12 35-16,-3 7 15,-9-42-15,3 44 0,-3-44 16,-9 44-16,-6 1 15,15-45-15,-27 32 16,27-32-16,-32 27 16,32-27-16,-36 8 15,6-8-15,3-8 16,13-6-16,6-4 0</inkml:trace>
  <inkml:trace contextRef="#ctx0" brushRef="#br5" timeOffset="282313.4996">7356 14878 0,'0'0'0,"0"0"0,0 0 16,0 0-16,26 0 15,22 0-15,17-6 16,-6-3-16,-5 0 16,-10 0-16,-15 6 0</inkml:trace>
  <inkml:trace contextRef="#ctx0" brushRef="#br5" timeOffset="283059.7743">8022 15064 0,'0'0'16,"0"0"-16,0 0 15,0 0-15,0 0 0,18-13 16,3-9-16,10-11 16,-11 6-16,3 1 15,-4-1-15,-2-2 16,1-1-16,-7 3 16,2 1-16,-5 2 15,1 0-15,-6 4 16,0 4-16,-3 2 15,4 2-15,-4 4 16,-4 1-16,4 7 0,0 0 16,0 10-16,0 1 15,4 7-15,-1 5 16,3 7-16,2 0 16,5 5-16,-2 1 15,3 5-15,2-2 16,-2-1-16,1-2 15,2-1-15,-4-5 0,-5-6 16,1-6-16,-6-7 16,-6-1-16</inkml:trace>
  <inkml:trace contextRef="#ctx0" brushRef="#br5" timeOffset="284158.5456">5871 14333 0,'0'0'15,"0"0"-15,0 0 16,0 0-16,0 0 16,0 0-16,0 0 15,0 0-15,0 0 0,0 0 16,0 0 0,0 0-16,0 0 0,0 0 15,0 0-15,0 0 16,-15 17-16,-9 16 15,-2 9-15,5-1 16,2 1-16,5 2 16,4 2-16,2 6 15,5 7-15,6 0 16,5-3-16,7-2 0,7-4 16,8-3-16,5-6 15,3-2-15,3-8 16,8-8-16,1-5 15,2-7-15,6-5 0</inkml:trace>
  <inkml:trace contextRef="#ctx0" brushRef="#br5" timeOffset="284849.6462">8340 14215 0,'0'0'16,"0"0"-16,0 0 15,0 0-15,0 0 16,0 0-16,24 17 15,12 7-15,8 6 16,1 5-16,-2-3 16,3 4-16,-2 2 0,-3 1 15,1 3-15,-6 2 16,-7 0-16,-5 1 16,-24-45-16,20 50 15,-7 3-15,-8 4 0,-5-4 16,0-53-1,-5 54-15,5-54 0,-13 53 16,13-53-16,-17 52 16,17-52-16,0 0 15,0 0-15,-15 42 16,9-21 0</inkml:trace>
  <inkml:trace contextRef="#ctx0" brushRef="#br5" timeOffset="285219.4619">9125 14945 0,'0'0'15,"0"0"-15,0 0 0,0 0 16,0 0-16,30 0 16,18 0-16,23 0 15,-12 0-15,1 0 0,-7 0 16,-53 0-16,56-6 15,-56 6-15,57-8 16,-57 8-16,0 0 16,53-15-16,-53 15 15,0 0-15,0 0 16,41-27-16,-20 1 0</inkml:trace>
  <inkml:trace contextRef="#ctx0" brushRef="#br5" timeOffset="285497.4096">9339 14579 0,'0'0'0,"0"0"0,0 0 15,0 0-15,0 0 16,0 0-16,9 29 15,5 22-15,14 14 16,-1-12-16,-3 3 16,-2-2-16,-22-54 0,24 56 15,-24-56-15,0 0 16,21 59-16,-21-59 16,0 0-16,0 0 15,9 68-15</inkml:trace>
  <inkml:trace contextRef="#ctx0" brushRef="#br5" timeOffset="286492.0328">9896 14590 0,'0'0'0,"0"0"16,0 0-16,0 0 15,0 0-15,0 0 16,0 0-16,24 0 15,14-8-15,16-5 16,-6 2-16,-4 1 16,-3-1-16,1 5 0,-6 3 15,-4 0-15,-32 3 16,0 0-16,38 0 16,-38 0-16,0 0 15,30 9-15,-30-9 16,24 14-16,-13 7 0,-3 0 15,-12 3-15,-8 3 16,-7 2-16,0-2 16,-8 6-16,-5-4 15,-4 6-15,0 1 16,0-3-16,4-1 16,2-2-16,30-30 15,-23 30-15,23-30 16,-12 29-16,12-29 15,0 32-15,15-5 0,9-4 16,8-2-16,6-8 16,4-4-16,3-3 15,2-6-15,-47 0 16,47-3-16,-47 3 16,0 0-16,0 0 0,48-8 15</inkml:trace>
  <inkml:trace contextRef="#ctx0" brushRef="#br5" timeOffset="286953.0654">10691 15005 0,'0'0'0,"0"0"16,0 0-16,0 0 15,0 0-15,0 0 16,24 0-16,17 0 15,18 0-15,-7-7 16,-14 2-16,-6 2 16,-5-3-16,-6-3 15,-13-3-15,-8 1 0</inkml:trace>
  <inkml:trace contextRef="#ctx0" brushRef="#br5" timeOffset="287223.3606">10821 14827 0,'0'0'15,"0"0"-15,0 0 16,9 27-16,0 20 15,6 18-15,-2-11 16,-2-1-16,-3-6 16,2-13-16,-1-8 15,-4-5-15,1-4 0,-2-3 16,-1-1-16,-6-7 16</inkml:trace>
  <inkml:trace contextRef="#ctx0" brushRef="#br5" timeOffset="287599.7757">10869 14815 0,'0'0'0,"0"0"0,0 0 15,0 0-15,0 0 16,0 21-16,-5 15 16,-5 14-16,1-6 15,0-2-15,3-4 16,-3-2-16,-3-3 15,1-10-15,-1 1 0,0-6 16,-3-4-16,4-1 16,-1-8-16,3 1 15,0-6-15,-2-3 16,1-5-16,1-5 16</inkml:trace>
  <inkml:trace contextRef="#ctx0" brushRef="#br5" timeOffset="287794.0262">10631 14851 0,'0'0'16,"0"0"-16,0 0 15,0 0-15,27 18 16,9 2-16,15 10 15,-10-6-15,-9-6 0,-5-4 16,-5 1-16</inkml:trace>
  <inkml:trace contextRef="#ctx0" brushRef="#br5" timeOffset="288356.8842">11174 15138 0,'0'0'0,"0"0"16,0 0-16,0 0 15,0 0-15,0 0 16,18 0-16,14-2 16,10-7-16,-12-9 0,-13 0 15,-2 0-15,-6 3 16,0-6-16,-2-3 15,-4 1-15,0-1 16,-6-3-16,0 1 16,0 2-16,-5 1 15,6 5-15,-1 3 16,3 3-16,0 6 16,5 4-16,6 4 15,0 4-15,1 6 16,0 6-16,5 3 0,1 2 15,3 4-15,-1-1 16,1 4-16,4-6 16,-8 0-16,1-4 15,-3-8-15,-3-4 16,-4-8-16,-5-2 0,0-11 16,-6-4-16</inkml:trace>
  <inkml:trace contextRef="#ctx0" brushRef="#br5" timeOffset="288541.8967">11281 14357 0,'0'0'0,"0"0"0,0 0 16,0 0-1,0 0-15,0 0 0,18 8 16,20 16-16</inkml:trace>
  <inkml:trace contextRef="#ctx0" brushRef="#br5" timeOffset="288950.3276">11927 15186 0,'0'0'0,"0"0"16,0 0-16,0 0 16,6 26-16,-2 16 15,1 17-15,1-11 16,-6-7-16,0-9 15,-6-2-15,-6-7 16,-2-8-16,-7-9 16,3-9-16,-2-5 0,5-8 15</inkml:trace>
  <inkml:trace contextRef="#ctx0" brushRef="#br5" timeOffset="289119.1043">11989 14756 0,'0'0'0,"0"0"16,0 0-16,0 0 16,-20-2-16,-39-25 15</inkml:trace>
  <inkml:trace contextRef="#ctx0" brushRef="#br1" timeOffset="296929.435">18076 10065 0,'0'0'0,"0"0"15,0 0-15,0 0 16,0 0-16,0 0 15,0 0-15,0 0 16,0 0-16,0 0 16,0 0-16,27 0 15,20 0-15,24 0 16,3 0-16,-3 0 0,1 0 16,-1 6-16,3-3 15,-6 6-15,-3-6 16,4 0-16,1 0 15,5-3-15,4 2 16,5 1-16,2 4 16,-6-1-16,-6-1 15,-3 1-15,-71-6 0,0 0 16,65 3-16,-65-3 16,0 0-16,0 0 15,56-3-15,-56 3 16,0 0-16,0 0 15,39-9-15,-39 9 16,10-5-16</inkml:trace>
  <inkml:trace contextRef="#ctx0" brushRef="#br1" timeOffset="298764.4145">19511 9168 0,'0'0'0,"0"0"15,0 0-15,0 0 16,0 0-16,0 0 16,0 0-16,0 0 15,0 0-15,0 0 16,0 0-16,0 0 16,0 0-16,0 0 15,0 0-15,0-12 16,0-9-16,3-6 0,0 7 15,0 4-15,-3 2 16,0-1-16,0-3 16,0 1-16,2-4 15,1 0-15,0-2 16,3-4-16,-2-2 16,2-1-16,-6 30 15,3-33-15,-3 33 0,3-35 16,-3 35-16,3-47 15,-3 47-15,6-50 16,-6 50-16,2-60 16,-2 60-16,0 0 15,0 0-15,6-57 16,-6 57-16,0 0 16,0 0-1,7-56-15,-7 56 0,0 0 0,0 0 16,6-47-16,-6 47 15,0 0-15,0 0 16,5-33-16,-5 33 16,0 0-16,0 0 15,3-24-15,-3 24 16,0 0-16,0 0 16,-6-18-16,-15 4 0,-6 2 15,-6-3-15,-5 1 16,-9-4-16,-9 0 15,-6 0-15,0 1 16,-1-4-16,4 0 16,59 21-16,-62-21 15,62 21-15,-60-20 16,60 20-16,0 0 16,0 0-16,-59-21 15,59 21-15,0 0 16,0 0-16,-45-21 0,45 21 15,0 0-15,0 0 16,-33-12-16,33 12 16,0 0-16,-27-3 15,27 3-15,-22 9 16,22-9-16,-27 17 0,0 11 16,1 4-16,26-32 15,-25 41-15,8 4 16,-1 2-16,3 10 15,3-4 1,1 3-16,2-2 0,9-54 16,-9 56-16,9-56 15,-9 56-15,9-56 16,0 0-16,0 0 16,-9 53-16,9-53 0,0 0 15,0 0-15,-12 47 16,12-47-16,0 0 15,-11 30-15,11-30 16,0 0-16,-9 15 16,9-15-16,-13-3 0,13 3 15,-15-12-15,15 12 16,-18-20-16,18 20 16,-21-21-16,21 21 15,0 0-15,0 0 16,-22-27-16,22 27 15,0 0-15,0 0 16,-19-18-16,19 18 16,0 0-16,-14-8 0,14 8 15,0 0-15,-9 6 16,6 8-16,3-14 16,3 18-16,9 2 15,-12-20-15,0 0 16,17 21-16,-17-21 15,24 15-15,5-3 16,-29-12-16,33 3 16,-33-3-16,30-3 0,0-9 15,-30 12-15,29-18 16,-29 18-16,0 0 16,0 0-16,30-23 15,-9-4-15,-16 4 16</inkml:trace>
  <inkml:trace contextRef="#ctx0" brushRef="#br1" timeOffset="300312.331">6642 15289 0,'0'0'0,"0"0"0,0 0 15,0 0-15,0 0 16,0 0-16,0 0 15,0 0-15,0 0 16,0 0-16,0 0 16,0 0-16,0 0 0,0 0 15,8 24-15,4 21 16,6 13 0,-4-8-16,1-3 0,-3-13 15,-3-1 1,-3-4-16,-6-29 0,6 33 15,-6-33-15,0 0 16,0 35-16,0-35 16,0 0-16,-9 32 0</inkml:trace>
  <inkml:trace contextRef="#ctx0" brushRef="#br1" timeOffset="300700.7354">6505 15584 0,'0'0'0,"0"0"16,0 0-16,0 0 0,0 0 16,0 0-16,0 0 15,0 0-15,15 20 16,8-1-16,3 12 16,-5-8-16,-1 1 15,-1 0-15,0 3 16,-2-4-16,1-5 15,-4 0-15,4-3 16,0-10-16,-1-2 0,0-3 16,0-5-16,1-5 15,-1-4-15,-2-1 16,-1-6-16,2 1 16,-5-2-16,4 1 15,-6 1 1,-1 6-16,-5-2 0,-3 5 15,-3 4-15,-5 2 16,-4 2-16,-3 6 0,-2 6 16,-1 8-16,-3 7 15</inkml:trace>
  <inkml:trace contextRef="#ctx0" brushRef="#br1" timeOffset="301318.5083">6392 16334 0,'0'0'0,"0"0"15,0 0-15,0 0 16,0 0-16,0 0 16,0 0-16,0 0 15,15 0-15,15 0 0,8 0 16,-5-9-16,-12-2 15,0-1-15,-7-3 16,-6 1-16,-1-4 16,-4 3-1,0 0-15,-3-3 0,0 1 16,0 2-16,0-4 16,0 5-16,-3-1 15,3 6-15,0 3 16,0 3-16,0 6 0,3 7 15,0 1-15,6 7 16,1 0-16,1 6 16,3 2-16,2 1 15,-2 2-15,4-2 16,-4 0-16,4-1 16,0 1-16,2-4 15,-20-23-15,0 0 16,0 0-16,22 19 0,-22-19 15,21 6 1,-21-6-16,20-12 0,-5-9 16,-9-7-1,-3 0-15</inkml:trace>
  <inkml:trace contextRef="#ctx0" brushRef="#br1" timeOffset="301472.1444">6718 15905 0,'0'0'0,"0"0"16,0 0-16,0 0 16,0 0-16,0 0 15,0 0-15,0 0 16,0 21-16,0 29 0</inkml:trace>
  <inkml:trace contextRef="#ctx0" brushRef="#br1" timeOffset="303966.4416">6229 16569 0,'0'0'0,"0"0"0,0 0 16,0 0-16,0 0 15,0 0-15,0 0 16,26 0-16,23 0 16,21 0-16,-10 0 15,-9 0-15,-5 0 16,-5 0-16,-3 0 0,-38 0 15,0 0-15,0 0 16,35 3-16,-35-3 16,0 0-16,29 0 15,-29 0-15,0 0 16,35-6-16</inkml:trace>
  <inkml:trace contextRef="#ctx0" brushRef="#br1" timeOffset="304504.9452">8058 15458 0,'0'0'0,"0"0"16,0 0-16,0 0 16,28-3-16,21-12 15,16 1-15,-5-2 0,-9 8 16,-5 5-16,-3-3 15,-8 6-15,-8-3 16,-27 3-16,24-3 16,-24 3-16,0 0 15,0 0-15,20-9 16,-20 9-16,0 0 16,0 0-16,18-12 0,-1-2 15</inkml:trace>
  <inkml:trace contextRef="#ctx0" brushRef="#br1" timeOffset="305441.9583">10036 15443 0,'0'0'0,"0"0"16,0 0-16,0 0 15,18 0-15,15 0 16,11 0-16,2 0 0,6 0 16,1 0-16,3 0 15,4 0-15,-1 0 16,6 0-16,3 0 16,0 0-16,1 0 15,-1 0-15,1 0 16,-7 0-16,-6 0 15,4-6-15,2 1 16,-4 2-16,8-3 0,-4-1 16,1 4-1,-4 0-15,-59 3 0,62-3 16,-62 3 0,0 0-16,0 0 0,63-2 15,-63 2-15,0 0 16,0 0-16,49-3 15,-19 3-15,-30-3 16,-17 3-16,-16-3 0,-12-6 16,-17 0-16,-27 0 15</inkml:trace>
  <inkml:trace contextRef="#ctx0" brushRef="#br1" timeOffset="310339.9078">26868 6064 0,'0'0'0,"0"0"16,0 0-16,0 0 15,0-12-15,-8-12 16,-6-5-16,-7 11 16,-6 12-16,-5 6 0,-2 6 15,-7 3-15,-12 9 16,-21 9-16,-3 2 15,-7 6-15,-7 4 16,-27 15-16,-20 14 16,15 3-16,12 0 15,19 6-15,24 0 0,19 6 16,21-15-16,16-3 16,21 6-16,19 0 15,16-3-15,18-6 16,12-5-16,17-10 15,28 0-15,30-8 16,-1-21-16,1-10 16,-7-16-16,-3-13 15,-9-12-15,0-8 16,-8-15-16,-7-12 0,-16-12 16,-22-3-16,-20-6 15,-19-3-15,-27 0 16,-19 18-16,-27 3 15,-26 3-15,-30 0 16,-57-1-16,-63 5 16,-50 19-16,-2 27 15,-16 27-15,-14 23 0</inkml:trace>
  <inkml:trace contextRef="#ctx0" brushRef="#br1" timeOffset="314094.6338">7267 13512 0,'0'0'16,"0"0"-16,0 0 15,0 0-15,0 0 16,0 0-16,0 0 16,0 0-16,0 0 15,0 0-15,0 0 16,0 0-16,0 0 0,0 0 15,0 0 1,0 0-16,24 0 0,14 0 16,15 0-16,-11 0 15,-15-3-15,-6 3 16,-1 0-16,-2 3 16,-4 7-16,2-2 15,-11 4-15,1 3 16,-9 0-16,-3 3 0,-2 2 15,-5 0-15,-1 1 16,-1 3-16,1 3 16,-2-7-16,8-2 15,-1 0-15,4 0 16,5-3-16,2-1 16,7 2-16,2-5 15,-11-11-15,19 15 16,7-6-16,-26-9 15,35 6-15,-35-6 0,0 0 16,0 0-16,37-3 16,-37 3-16,0 0 15,0 0-15,32-6 16,-32 6-16,18-15 0</inkml:trace>
  <inkml:trace contextRef="#ctx0" brushRef="#br1" timeOffset="315380.1135">8218 13569 0,'0'0'15,"0"0"-15,0 0 16,0 0-16,0 0 0,0 0 16,0 0-16,0 0 15,0 0-15,22 0 16,13 0-16,15 0 16,-3 0-16,-2 0 15,3 0-15,-2 0 16,-1 0-16,-9-3 15,-9-9-15,-13 0 16,-4 0-16,-7-3 0,0 3 16,-6 0-16,-7 1 15,-1-4-15,-4 3 16,0 0-16,-2-2 16,-5 5-16,1 0 15,4 9-15,2 0 16,3 0-16,3 0 15,6 0-15,3 6 0,7 8 16,1 7 0,4 9-16,3 2 0,2 7 15,1 3-15,-18-42 16,18 47-16,-18-47 16,0 0-16,24 56 15,-6-2-15</inkml:trace>
  <inkml:trace contextRef="#ctx0" brushRef="#br1" timeOffset="315985.6111">8945 13409 0,'0'0'0,"0"0"0,0 0 15,0 0-15,0 0 16,0 0-16,0 0 16,0 0-16,23 0 15,19-9-15,14-3 16,-8 3-16,-7 3 16,-9 6-16,-4 6 15,-4 3-15,-6 3 0,-4 3 16,-5 8-16,-7-5 15,-2-1-15,-5-5 16,-4 6-16,-6 4 16,-2 1-16,-1-2 15,-3 0-15,3 2 16,0 1-16,6-4 16,7-2-16,2-3 15,8 0-15,7-1 0,-12-14 16,24 9-16,9 0 15,9-2-15,2-7 16,-44 0-16,47-4 16,-47 4-16,0 0 15,0 0-15,42-6 16,-10-3-16</inkml:trace>
  <inkml:trace contextRef="#ctx0" brushRef="#br1" timeOffset="318915.2872">11474 14270 0,'0'0'16,"0"0"-16,0 0 0,0 0 31,-15-2-31,-15-13 0,-11 0 16,3 0-16,1 7 0,-1 5 15,-6-4-15,-1 7 16,-2-3-16,-1 6 16,-1 4-16,0 10 15,5 7-15,8 5 16,4 7-16,12 3 0,1-5 15,7 2-15,6 9 16,3 5-16,12 12 16,6 8-16,9-6 15,6 4-15,5-6 16,9-2-16,7-5 16,5-5-16,3 1 0,4-6 15,5-7 1,-1-8-16,3-3 0,-2-10 15,0-9-15,-3-10 16,-2-13-16,-4-9 16,-3-8-16,-5-9 15,-10-10-15,-11-8 16,-13-3-16,-10-6 16,-20-6-16,-16-7 0,-21-3 15,-39-24-15,-46-11 16,-27 7-16,-25 6 15,-2 8-15</inkml:trace>
  <inkml:trace contextRef="#ctx0" brushRef="#br1" timeOffset="321680.5275">26968 7011 0,'0'0'0,"0"0"15,0 0-15,0 0 16,0 0-16,0 0 16</inkml:trace>
  <inkml:trace contextRef="#ctx0" brushRef="#br1" timeOffset="323065.7251">9574 13210 0,'0'0'0,"0"0"16,0 0-16,0 0 16,0 0-16,0 0 15,0 0-15,0 0 16,0 0-16,0 0 16,0 0-16,0 0 15,0 0-15,0 0 16,0 0-16,0 0 0,0 0 15,0 0-15,0 0 16,0 0-16,0 0 16,0 18-16,0 12 15,0 17-15,0 0 16,6 1-16,2-1 16,2 1-16,-10-48 15,11 47-15,7 1 0,-18-48 16,23 56-16,1-9 15,-24-47-15,26 32 16,-26-32-16,0 0 16,25 19-16,-5-23 15</inkml:trace>
  <inkml:trace contextRef="#ctx0" brushRef="#br1" timeOffset="323600.0846">9677 13254 0,'0'0'16,"0"0"-16,0 0 0,0 0 16,0 0-16,0 0 15,0 0 1,0 0-16,0 0 0,30 0 15,23 0-15,18 0 16,-14 0-16,-9 0 16,-10 0-16,-9 10 15,-5-2-15,-6 7 16,-6 1-16,-12-5 16,-3 1-16,-6-6 15,-3 3-15,-4 0 0,-1-1 16,-1 2-16,1-5 15,2 1-15,6-3 16,1 3-16,1 0 16,7 2-16,3-1 15,6 2-15,0 0 16,5-1-16,1 2 16,0 1-16,-15-11 0,15 12 15,-15-12-15,0 0 16,11 17-16,-11-17 15,0 0-15,6 21 16,-12 3-16,-5-3 16,-7 0-16,-2-6 15,-4-1-15,-3-8 16,1-3-16,6-9 16,1-8-16</inkml:trace>
  <inkml:trace contextRef="#ctx0" brushRef="#br1" timeOffset="323924.0953">10042 12985 0,'0'0'15,"0"0"-15,0 0 16,0 0-16,24 15 15,11 8-15,13 7 16,-4 6-16,0 5 16,1 1-16,-4 5 15,-6 3-15,-4 1 16,-8 2-16,-7 3 0,-8-2 16,-8 2-16,-8-2 15,-5-4-15,-11 0 16,-5-3-16,-7-2 15,36-45-15,-38 38 16,-13-5-16</inkml:trace>
  <inkml:trace contextRef="#ctx0" brushRef="#br1" timeOffset="328897.32">26096 6360 0,'0'0'15,"0"0"-15,0 0 16,0 0-16,0 0 16,0 0-16,0 0 0,0 0 15,23 18-15,15 10 16,7 4-16,5 2 15,-2 9-15,5 1 16,0 3-16,4 3 16,-4 1-16,1-1 15,-4 0-15,-5 1 16,1-7-16,-46-44 16,40 41-16,-40-41 15,0 0-15,0 0 0,33 33 16,-19-18-16,-8-15 15</inkml:trace>
  <inkml:trace contextRef="#ctx0" brushRef="#br1" timeOffset="329665.1962">26511 5137 0,'0'0'16,"0"0"-16,0 0 15,0 0-15,0 0 16,0 0-16,0 0 16,0 0-16,0 0 0,0 0 15,0 0-15,0 0 16,0 0-16,0 0 16,-27 18-16,-17 2 15,-7 13-15,3 0 16,13-4-16,15-2 15,5-3-15,12 5 16,9-2-16,9 2 0,10 1 16,12 0-16,4 2 15,19 8-15,1-3 16,-2 5-16,-4-1 16,-9 0-16,-46-41 15,33 43-15,-15 1 16,-15-6-16,-16-5 15,-7-8-15,-9 0 16,-6-7-16,-7-9 0,-3-7 16,-3-7-16,5-8 15,1-5-15,5-5 16,8-4-16,9-5 16,5-6-16,6-7 15,12-5-15,12-12 16,11-3-16,10-1 15,9 6-15,-1 5 16,0 5-16,0 2 0,-1 6 16,-11 4-16,-5 3 15,-13 5-15,-2 0 16,-12 1-16,-9 2 16,-11 6-16,-16 0 15,-14 7-15,-28 4 16,-20 8-16,-44 14 15</inkml:trace>
  <inkml:trace contextRef="#ctx0" brushRef="#br1" timeOffset="332835.509">3398 15443 0,'0'0'0,"0"0"16,0 0-16,0 0 15,0 0-15,0 0 0,27 0 16,24-9 0,22-2-16,4-2 0,3-1 15,-3-4-15,1 3 32,7 4-32,2-2 0,-2 2 0,-2-1 15,-3 3-15,-2 6 16,-78 3-16,73-6 0,-73 6 15,0 0 1,0 0-16,66-3 16,-15-3-16,-51 6 0,17 0 15,-22 3-15,-23 0 16</inkml:trace>
  <inkml:trace contextRef="#ctx0" brushRef="#br1" timeOffset="333166.3243">3279 15502 0,'0'0'0,"0"0"16,0 0-16,0 0 15,0 0-15,0 0 16,26-2-16,23-14 0,22-4 15,4 1-15,-5 6 16,11 4-16,4 2 16,4 1-16,0 3 15,0 3-15,-3 0 16,-6 3-16,-80-3 16,77 6-16,-77-6 15,71 4-15,-71-4 16,0 0-16,0 0 0,68 0 15</inkml:trace>
  <inkml:trace contextRef="#ctx0" brushRef="#br1" timeOffset="333814.2074">4033 15648 0,'0'0'16,"0"0"-16,0 0 16,5 26-16,1 25 15,6 17 1,0-6-16,6-3 0,-4-6 16,1-5-1,-15-48-15,16 44 0,-16-44 16,0 0-16,0 0 15,12 33-15,-12-33 16,6 26-16,-3-17 16,-9-9-16,-1-9 0</inkml:trace>
  <inkml:trace contextRef="#ctx0" brushRef="#br1" timeOffset="334276.5797">3992 15597 0,'0'0'0,"0"0"0,0 0 15,0 0-15,0 0 16,0 0-16,0 0 16,-13 18-16,-11 5 15,-2 7-15,2-9 16,6-1-16,1-2 15,4-3-15,5-2 16,-1-7-16,4-4 16,1-2-16,-2-6 15,3-6-15,3-6 16,0-5-16,3-4 0,0-2 16,4-7-16,-5 1 15,4-1-15,0-3 16,-3 1-16,2 3 15,5 2-15,-4 6 16,2 3-16,4 7 16,3 2-16,-1 9 15,4 3-15,7 10 16,-5 4-16,7 3 0,-1 11 16,4 7-1,-1 1-15,-1 7 0,-7 5 16,-1 3-16,1 5 15,-10-3-15</inkml:trace>
  <inkml:trace contextRef="#ctx0" brushRef="#br1" timeOffset="335092.4903">4009 16699 0,'0'0'0,"0"0"16,0 0-16,0 0 16,0 0-16,0 0 15,0 0-15,0 0 16,0 0-16,0 0 16,18-3-16,9-14 15,5-8-15,-5-2 16,-9 10-16,0-7 0,-4 4 15,1-2-15,-3 5 16,-4-1-16,-1 1 16,-1 1-16,-1 5 15,-2 2-15,0 7 16,-3-1-16,0 8 16,3 4-16,-3 2 15,3 8-15,-3 4 16,3 3-16,0 4 15,3 3-15,0-3 0,2 3 16,5-4-16,-5-3 16,8 1-16,-4-6 15,2-9-15,-1-4 16,1-8-16</inkml:trace>
  <inkml:trace contextRef="#ctx0" brushRef="#br1" timeOffset="335252.5034">4382 16367 0,'0'0'0,"0"0"15,0 0-15,0 0 16,0 0-16,0 0 16,0 0-16,0 0 15,0 0-15,0 0 0</inkml:trace>
  <inkml:trace contextRef="#ctx0" brushRef="#br1" timeOffset="336136.6386">5011 15106 0,'0'0'0,"0"0"15,0 0-15,0-20 16,0-20-16,0-13 16,0 5-16,-5 4 15,-2 3-15,-2-1 0,-9 1 16,-6 8 0,-5-2-16,-1 5 0,-12-5 15,-13-7-15,-8 1 16,-5-1-1,-6 1 1,-9-3-16,-7 1 0,-18-1 16,-5 9-16,-1 14 0,11 16 15,3 10-15,1 16 16,8 11-16,19 7 31,13 3-31,4 11 0,0 23 16,14 17-16,5 34 15,22 0-15,22-20 16,16-18-16,11-21 16,6-4-16,19-1 15,12-6-15,11-7 16,5-6-16,31 0 0,12-5 16,3-15-16,-11-12 15,-10-12-15,-6-6 16,-4-9-16,-5-10 15,-9-13-15,-24 0 16,-14-6-16,-7-13 16,-7-5-16,-17-6 15,-17-3-15,-18-6 0,-14 0 16,-23-3-16,-9 3 16,-29-9-16,-18 6 15,-20 12-15,1 18 16,-2 8-16</inkml:trace>
  <inkml:trace contextRef="#ctx0" brushRef="#br1" timeOffset="338907.4085">22011 8999 0,'0'0'0,"0"0"16,-25 0-16,-23 6 15,-19 3-15,4 11 16,10 7-16,6 4 16,-4 1-16,7 6 15,2 6-15,4 13 0,7-1 16,8 6-16,6 6 16,8 4-16,5 4 15,11-2-15,4 4 16,7 1-16,13-5 15,1 0-15,9-6 16,7-8-16,2-7 0,6-5 16,6-13-1,4-8-15,4-13 16,3-8-16,-6-9 0,1-14 16,-3-13-16,0-11 15,-5-9-15,-4-10 16,1-11-16,-9-7 15,-10-1-15,-5-7 16,-7-3-16,-12 3 16,-5 2-16,-5 5 15,-11 2-15,-4 3 0,-13 6 16,-6 6 0,-8 9-16,-6 5 0,-10 7 15,-2 11-15,-4 9 16,-2 10-16,0 11 15,2 11-15,1 10 16</inkml:trace>
  <inkml:trace contextRef="#ctx0" brushRef="#br1" timeOffset="339245.1778">22331 10042 0,'0'0'0,"0"0"15,0 0-15,0 0 16,0 0-16,0 0 16,0 0-16,0 0 15,0 0-15</inkml:trace>
  <inkml:trace contextRef="#ctx0" brushRef="#br1" timeOffset="339670.3726">17557 9674 0,'0'0'0,"0"0"0,0 0 15,0 0-15,0 0 16,0 0-16</inkml:trace>
  <inkml:trace contextRef="#ctx0" brushRef="#br1" timeOffset="340706.4995">16300 7497 0,'0'0'15,"0"0"-15,0 0 16,0 0-16,0 0 15,0 0-15,18 24 16,12 18-16,11 17 0,4 0 16,-4 0-1,0 4-15,4-5 16,-3-1-16,-1-4 0,4 1 16,1-4-16,0 0 15,-5 0-15,-3-1 16,4-6-16,-3 2 15,-4-1-15,3 0 0,-5 1 16,4-1 0,-8 4-16,-29-48 0,0 0 15,0 0-15,23 44 16</inkml:trace>
  <inkml:trace contextRef="#ctx0" brushRef="#br1" timeOffset="342514.4555">16763 5847 0,'0'0'16,"0"0"-16,0 0 16,0 0-16,0 0 15,0 0-15,-15 0 16,-21 0-16,-14 0 15,2 7-15,4 2 0,0 10 16,8 6-16,6-1 16,4-1-1,26-23-15,-24 27 0,24-27 16,-24 30-16,10 8 16,4 1-16,7-4 15,9 1-15,9-3 16,6-1-16,6 1 0,5-1 15,4 3-15,-1 1 16,1 2-16,8 10 16,-7-1-16,-5 3 15,-9 1-15,-5 2 16,-10 4-16,-8-1 16,-8-6-16,-10 1 15,-2-6-15,-4-11 0,-5-4 16,29-30-16,-33 27 15,0-10-15,33-17 16,-38 6-16,38-6 16,-36-9-16,10-14 15,8-12-15,9-10 16,9-5-16,12-19 16,11-5-16,10-2 15,5-4-15,10 0 16,2 3-16,0-1 0,1 7 15,-4 4-15,-2 4 16,-4 10-16,-9 3 16,-1 5-16,-13 4 15,-7 11-15,-11 6 16,-11 1-16,-13 2 16,-19 9-16,-16 12 0,-32 12 15,-16 15-15,-53 28 16,-57 35-16</inkml:trace>
  <inkml:trace contextRef="#ctx0" brushRef="#br1" timeOffset="351249.141">7056 11750 0,'0'0'0,"-30"-6"15,-23-9-15,-27-9 16,0 7-16,-12-1 16,-14 9-16,-34 1 15,-25 10-15,-11 10 16,-7 9-16,-8 8 15,8 8-15,2 3 0,7 8 16,-2 2-16,7 6 16,12 1-16,3 5 15,2 3-15,8 7 16,7 2-16,13 8 16,23-2-16,15 3 15,23-6-15,25-12 16,20-14-16,21-7 15,15-6-15,12-4 16,16-2-16,30 4 0,13-4 16,18-6-16,52 1 15,48 0-15,13-10 16,6-7-16,-14-8 16,-4-2-16,-6-6 15,2-6-15,-2-2 16,-3 2-16,-9-3 15,-13-6-15,-13 1 0,-10-10 16,-12-5-16,-27-7 16,-20-5-16,-24-1 15,-20-2-15,-21-3 16,-9-12-16,-13-9 16,-14-6-16,-17-7 15,-15 5-15,-20-7 0,-24-21 16,-28-2-16,-17 3 15,-19 13-15,-8 11 16,-9 14-16,-15 11 16,-27 13-16,-14 11 15,-27 10-15,-29 20 16,-37 26-16,-31 25 16,-10 30-16,-19 28 15,-6 36-15,-8 32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2:13:42.7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9286 7450 0,'0'0'15,"0"0"-15,0 0 16,0 0-16,0 0 16,0 0-16,0 0 15,0 0-15,0 0 0</inkml:trace>
  <inkml:trace contextRef="#ctx0" brushRef="#br0" timeOffset="56968.0282">9874 8572 0,'0'0'0,"0"0"16,0 0-16,0 0 15,0 0-15,5 27 16,-2 18-16,3 17 0,-3-8 16,-6-4-16,-8-3 15,-6-5-15,-9-1 16,26-41-16,-23 32 15,23-32-15,-34 23 16,34-23-16,-38 10 0</inkml:trace>
  <inkml:trace contextRef="#ctx0" brushRef="#br0" timeOffset="57137.0928">9849 8288 0,'0'0'0,"0"0"15,0 0-15,0 0 16,0 0-16</inkml:trace>
  <inkml:trace contextRef="#ctx0" brushRef="#br1" timeOffset="459428.5391">2142 4166 0,'0'0'15,"0"0"-15,0 0 16,0 0-16,0 0 15,0 0-15,0 0 16,0 0-16,0 0 0,0 0 16,0 0-1,0 0-15,0 0 16,0 0-16,0 0 16,0 0-16,0 0 0,2 23 15,1 13-15,3 2 16,-6-11-16,2-6 15,1-7-15,0-2 16,3-3-16,5-6 0,3-6 16,1-9-16,6-11 15,7-9-15,5-7 16,16-20-16,4-8 16,6-1-16,4 1 15,-2-1-15,1 3 16,1 6-16</inkml:trace>
  <inkml:trace contextRef="#ctx0" brushRef="#br1" timeOffset="463676.5241">24964 3875 0,'0'0'16,"0"0"-16,0 0 0,0 0 0,0 0 15,0 0-15,0 0 16,0 0-16,0 0 15,0 0-15,0 0 16,0 0-16,0 0 16,0 0-16,0 0 15,0 0-15,0 0 0,0 0 16,0 0-16,0 0 16,0 0-16,0 0 15,0 0-15,0 0 16,0 0-16,0 0 15,0 21-15,-4 12 0,1 17 16,-3 12 0,3-3-16,-3 3 0,3 4 15,3 2-15,-3 0 16,0 3-16,-4 0 16,5 3-16,-1 1 15,0-1-15,-3-4 16,-2 5-16,-2-4 15,4-3-15,-2-3 0,2-3 16,6-62-16,-7 57 16,7-57-16,0 0 15,0 0-15,-2 52 16,2-52-16,0 0 16,0 0-16,-3 42 15,3-42-15,3 15 16,6-18-16</inkml:trace>
  <inkml:trace contextRef="#ctx0" brushRef="#br1" timeOffset="465168.2444">24886 3952 0,'0'0'0,"0"0"15,0 0-15,0 0 16,0 0-16,0 0 15,0 0-15,0 0 16,0 0-16,0 0 16,0 0-16,26 0 15,22 0-15,18 0 16,-7 0-16,-6 0 16,6 0-16,-59 0 0,65 0 15,7 0-15,-4 0 16,6 0-16,0 0 15,3 0-15,0 0 16,3 0-16,3 0 16,7-3-16,-2 3 15,4 0-15,3 0 16,0-3-16,3 3 16,17 0-16,4 3 0,-15-3 15,-7 0-15,-2-3 16,-21 0-16,-5 3 15,-4 0-15,-1 0 16,-1 0-16,-4-3 16,1 0-16,-60 3 0,56 0 15,-56 0 1,57-3-16,-57 3 0,0 0 16,0 0-16,50-3 15,-50 3-15,0 0 16,0 0-16,42-2 15,-42 2-15,0 0 16,0 0-16,27-3 16,-27 3-16,14 5 15,-14-5-15,8 9 0,-8-9 16,3 22 0,-3-22-16,0 26 0,0 10 15,0-36-15,-6 44 16,4 2-16,-4 6 15,0 10-15,1-3 16,-5-3-16,1 4 16,1-1-16,1-3 0,-1 3 15,-1 0-15,3 1 16,-3 2-16,6-3 16,0 1-16,3-1 15,0-59-15,-7 59 16,7-59-16,-2 65 15,2-65-15,-3 65 16,3-65-16,-6 65 0,6-65 16,-10 57-16,10-57 15,0 0-15,-14 50 16,14-50-16,-21 42 16,21-42-16,-29 23 15,-4-5-15,-2-6 16,35-12-16,-42 3 15,-2-3-15,-3-3 16,-5-3-16,-7-3 0,59 9 16,-67-12-1,-4-3-15,-7 4 0,1-1 16,0 3-16,3-3 16,0 0-16,-6 3 15,3 3-15,-3 0 16,3-2-16,-2-2 15,6 4-15,-6 0 0,1 4 16,2-2-16,1 2 16,1-1-16,-1 3 15,2-3-15,7-1 16,-1 4-16,67 0 16,-69 0-16,69 0 15,-74-2-15,74 2 0,-71-3 16,71 3-16,-75 0 15,75 0-15,0 0 16,0 0-16,-67-3 16,67 3-16,0 0 15,0 0-15,-60 0 16,60 0-16,0 0 16,-41 3-16,41-3 15,0 0-15,-6 3 0</inkml:trace>
  <inkml:trace contextRef="#ctx0" brushRef="#br1" timeOffset="466348.7107">28079 4548 0,'0'0'15,"0"0"-15,0 0 16,0 0-16,0 0 0,0 0 15,0 0-15,0 0 16,0 0-16,9 14 16,2 10-16,13 12 15,-3-6-15,-7-3 16,-1 1-16,-2 2 16,-2 3-16,0 2 15,3 4-15,-4 5 16,3-2-16,0 2 0,-11-44 15,12 44-15,-12-44 16,15 42-16,-15-42 16,0 0-16,17 42 15,-17-42-15,0 0 16,0 0-16,21 38 16,-21-38-16,0 0 15,21 30-15,-21-30 0,0 0 16,24 11-16,-24-11 15,20 0-15,4-11 16,-24 11-16,24-18 16,0-9-16,-24 27 15,23-29-15,-23 29 16,24-36-16,-3-3 0,-21 39 16,23-41-1,-23 41-15,0 0 0,21-41 16,-21 41-16,24-48 15,-24 48-15,24-50 16,-24 50-16,20-48 16,-20 48-16,0 0 15,0 0-15,24-41 16,-24 41-16,0 0 0,0 0 16,18-32-16,-18 32 15,0 0-15,0 0 16,14-24-16,-14 24 15,0 0-15,10-12 16,-10 12-16,0 0 16,0 6-16</inkml:trace>
  <inkml:trace contextRef="#ctx0" brushRef="#br1" timeOffset="467264.1386">28980 5173 0,'0'0'0,"0"0"0,0 0 16,0 0-16,0 0 16,0 0-16,0 0 15,0 0-15,0 0 16,0 0-16,0 0 15,14-12-15,10-12 16,4-3-16,-7 4 0,-4-1 16,1-3-16,0 1 15,-1-4-15,1 3 16,-1-2-16,1-4 16,-18 33-16,18-32 15,-18 32-15,18-39 16,-18 39-16,21-47 15,-21 47-15,0 0 16,20-60-16,-20 60 0,21-58 16,-21 58-16,0 0 15,0 0-15,17-57 16,-17 57-16,0 0 16,0 0-16,16-50 15,-16 50-15,0 0 16,0 0-16,8-34 0,-8 34 15,10-11-15,-10 11 16,3 3-16,-3-3 16,2 18-16,-2-18 15,3 29-15,3 10 16,-6-39-16,6 44 16,3 4-16,-9-48 15,10 50-15,-10-50 0,11 63 16,-11-63-16,13 62 15,-13-62-15,14 59 16,-14-59-16,15 59 16,-15-59-16,17 55 15,-17-55-15,0 0 16,15 52-16,-15-52 0,0 0 16,0 0-16,18 50 15,-18-50-15,0 0 16,0 0-16,18 41 15,-18-41-15,0 0 16,0 0-16,11 33 16,-11-33-16,0 0 15,0 0-15,10 29 16,-8 1-16</inkml:trace>
  <inkml:trace contextRef="#ctx0" brushRef="#br1" timeOffset="469215.0994">24713 7127 0,'0'0'0,"0"0"0,0 0 16,0 0-16,0 0 15,0 0 1,0 24-16,0 14 0,0 19 16,0-7-16,7-6 15,-4 4-15,3 2 16,-6-50-16,5 59 15,-5 9-15,3 6 16,-3-9-16,0 5 0,3-12 16,-6-2-1,3-56-15,0 63 0,-3 2 16,3-65-16,-3 70 16,3-70-1,0 0-15,-2 68 0,2-68 16,0 0-16,0 0 15,-3 57-15,3-57 16,0 36-16,3-33 0</inkml:trace>
  <inkml:trace contextRef="#ctx0" brushRef="#br1" timeOffset="470700.6014">24723 7083 0,'0'0'16,"0"0"-16,0 0 15,0 0-15,0 0 16,0 0-16,26 6 0,22-4 15,20 5-15,-7-1 16,2-6-16,3 3 16,0-3-16,4 0 15,3 0-15,6 0 16,3 0-16,4 0 16,9 0-16,-6 0 15,-5 0-15,7 0 16,1 0-16,5 0 0,25 0 15,3 0-15,-9 3 16,-10-3-16,-4 0 16,-5-3-16,1 3 15,-9-3-15,-18 0 16,-7 3-16,6-6 16,-5 2-16,-65 4 15,65-2-15,-65 2 0,65-6 16,-65 6-16,0 0 15,65-9-15,-65 9 16,0 0-16,0 0 16,57-9-16,-57 9 15,0 0-15,0 0 16,41-9-16,-41 9 0,0 0 16,26-3-16,-26 3 15,12 6-15,-12-6 16,9 12-16,-9-12 15,3 20-15,-6 7 16,3-27-16,-5 33 16,5-33-16,-4 38 15,4-38-15,-6 50 16,6-50-16,-6 69 16,4 2-16,-1-3 0,0-6 15,6-2-15,2-4 16,1-3-16,4-3 15,-10-50-15,11 54 16,-11-54-16,14 53 16,-14-53-16,13 53 15,-13-53-15,8 54 16,-8-54-16,0 0 0,7 50 16,-7-50-16,0 0 15,0 0-15,0 47 16,0-47-16,0 0 15,0 0-15,-7 33 16,-7-6-16,14-27 16,0 0-16,-24 20 15,24-20-15,-35 15 0,35-15 16,-50 9-16,-22-3 16,72-6-16,-74 2 15,-6-4-15,0 2 16,3 0-16,0 0 15,0 0-15,2 0 16,-1 0-16,-2 0 16,-1 0-16,-2 0 0,1 0 15,-3 5 1,1-2-16,-5 1 0,1 2 16,6-3-1,-2-1-15,2 1 0,0 4 16,-4-4-16,8 0 15,3-1-15,3-2 16,70 0-16,-74-2 16,74 2-16,-75-3 0,75 3 15,0 0 1,-80-7-16,80 7 0,-74-6 16,74 6-16,-74-8 15,74 8-15,0 0 16,-62-13-16,62 13 15,-56-11-15,56 11 16,0 0-16,0 0 16,-54-15-16,54 15 15,0 0-15,0 0 0,-47-18 16,47 18-16,0 0 16,0 0-16,-35-14 15,35 14-15,0 0 16,-10-12-16</inkml:trace>
  <inkml:trace contextRef="#ctx0" brushRef="#br1" timeOffset="471568.9306">27830 7530 0,'0'0'15,"0"0"-15,0 0 16,0 0-16,0 0 16,0 0-16,0 0 15,0 0-15,0 0 0,0 0 16,14 18-16,7 3 15,3 8-15,-9-5 16,3 6-16,-1-1 16,-4 0-16,1 4 15,1 3-15,-3-4 16,2 7-16,-14-39 16,15 35-16,-15-35 15,17 42-15,-17-42 0,0 0 16,0 0-16,18 36 15,-18-36-15,0 0 16,20 29-16,-20-29 16,19 17-16,-19-17 15,24 0-15,-24 0 16,21-17-16,3-12 16,-7-10-16,4-6 0,-4 4 15,2-3 1,-4-4-16,0-5 0,2-7 15,-17 60-15,18-58 16,0 4-16,-1 1 16,-17 53-16,0 0 15,15-51-15,-15 51 16,18-50-16,-18 50 16,0 0-16,24-38 0,-24 38 15,0 0-15,21-23 16,-1 16-16</inkml:trace>
  <inkml:trace contextRef="#ctx0" brushRef="#br1" timeOffset="472502.2828">28680 7719 0,'0'0'16,"0"0"-16,0 0 16,0 0-16,0 0 0,0 0 15,0 0 1,0 0-16,0 0 0,0 0 16,0 0-16,0 0 15,0 0-15,0 0 16,6-15-16,0-11 15,9-16-15,4 13 16,-2 3-16,-2 8 16,-1 6-16,2 3 0,1 0 15,1 3-15,-1 3 16,1 0-16,0 3 16,-3 0-16,1 6 15,-2 0-15,1 3 16,-3 3-16,-1-1 15,1 5-15,0 4 16,-7 1-16,1-1 16,-2 1-16,-4 0 0,-4 2 15,1 1-15,-2 3 16,2-3-16,-3-3 16,-3 2-16,-3 1 15,1 0-15,-2-4 16,-4 1-16,-4-4 15,3 4-15,-3 0 16,3-3-16,1-3 16,-1 0-16,1-1 15,4 1-15,-1-3 0,2 0 16,-3-4-16,4-1 16,3-1-16,3-1 15,-1 4-15,0-3 16,3 0-16,1 0 15,2 0-15,0-4 0,2 2 16,-2 2-16,6-1 16,-3 1-16,-3-6 15,0 0-15,11 7 16,-11-7-16,17 6 16,-17-6-16,0 0 15,26 2-15,-26-2 16,35 3-16,-35-3 0,44 0 15,-44 0-15,49 0 16,-49 0-16,46-3 16,-46 3-16,54-5 15,-54 5-15,60-6 16,-60 6-16,56-10 16,-56 10-16,0 0 0,56-11 15,-56 11-15,0 0 16,0 0-1,49-9-15,-49 9 0,0 0 16,0 0-16,46-12 16,-46 12-16,0 0 15,24-3-15</inkml:trace>
  <inkml:trace contextRef="#ctx0" brushRef="#br1" timeOffset="472664.3516">29615 8185 0,'0'0'0,"0"0"15,0 0-15,0 0 16,0 0-16,0 0 0,0 0 16,0 0-16,0 0 15</inkml:trace>
  <inkml:trace contextRef="#ctx0" brushRef="#br1" timeOffset="474413.774">7978 4296 0,'0'0'16,"0"0"-16,0 0 16,0 0-16,0 0 15,0 0-15,0 0 16,0 0-16,0 0 0,0 0 16,0 0-16,0 0 15,0 18-15,0 11 16,0 7-16,0-15 15,0-7-15,6-4 16,4-4-16,1-9 16,6-4-16,4-4 15,10-13-15,4-8 0,7-7 16,13-20-16,12-9 16,6-10-16,22-25 15,14-19-15</inkml:trace>
  <inkml:trace contextRef="#ctx0" brushRef="#br1" timeOffset="478093.9046">25724 4521 0,'0'0'0,"0"0"16,0 0-16,0 0 16,0 0-16,0 0 15,0 0-15,0 0 16,0 0-16,0 0 15,0 0-15,0 0 16,0 0-16,0 0 0,0 0 16,0 0-16,0 0 15,0 0-15,0 0 16,0 0-16,6-9 16,1-8-16,1-7 15,6 3-15,3 3 16,1 0-16,2 0 15,1 3-15,5 1 16,1 0-16,-1 1 0,1 2 16,0 5-16,0 0 15,-4 3 1,1 0-16,-1 6 16,-5 0-16,1 9 0,-7-4 15,2 10-15,-5 0 16,0 2-16,-6 4 15,-3 0-15,-3 6 16,-3-3-16,-2 2 0,-8 0 16,2-3-16,-5 2 15,4-4-15,-5-1 16,2-5-16,1 0 16,-1-6-16,3 0 15,0-4-15,4 1 16,1-6-16,4-3 0,4 0 15,2-3-15,2 0 16,8-5-16,-1 2 16,5-6-16,1 0 15,5 3-15,1 0 16,3-3-16,0 6 16,-24 6-16,23-5 15,-23 5-15,0 0 16,27 0-16,-27 0 0,0 0 15,30 5-15,-30-5 16,26 12-16,-26-12 16,21 24-16,-21-24 15,0 0-15,12 27 16,-12-27-16,5 35 16,-5-35-16,-5 36 15,5-36-15,-9 32 16,9-32-16,-18 32 0,18-32 15,0 0-15,-23 30 16,-6-6-16,29-24 16,0 0-16,-37 23 15,37-23-15,-42 16 16,42-16-16,0 0 16,-40 8-16,2-2 15,-2-4-15,7 2 16,6-1-16,5-3 0,6-3 15,5-1-15,4 2 16,4-1-16,1 0 16</inkml:trace>
  <inkml:trace contextRef="#ctx0" brushRef="#br1" timeOffset="479292.9096">25923 7485 0,'0'0'0,"0"0"16,0 0-16,0 0 0,0 0 15,0 0-15,0 0 16,0 0-16,0 0 16,0 0-16,-12 0 15,-11-6-15,-9-2 16,5-5-16,0-1 15,9-4-15,4 0 16,3 4-16,3-4 0,-1 0 16,6-2-16,6-1 15,3-3-15,3-1 16,7 6-16,-2-2 16,7 3-16,3 3 15,-4 4-15,4 2 16,-3 9-16,-1 0 15,4 6-15,-6 5 0,1 4 16,-8 3-16,0 3 16,-8 5-16,0 4 15,-6 3-15,0-1 16,0 4-16,-2-4 16,-4 1-16,0-1 15,0-2-15,-2-3 16,1 2-16,-1-6 0,-2 1 15,1-5-15,1-2 16,-2-2-16,5 0 16,2-7-16,0 1 15,3 0-15,3-3 16,0 3-16,0-3 16,0 0-16,0 3 15,0 0-15,0-3 16</inkml:trace>
  <inkml:trace contextRef="#ctx0" brushRef="#br1" timeOffset="479447.8147">25911 7992 0,'0'0'0,"0"0"0,0 0 16,0 0-16,0 0 15,0 0-15</inkml:trace>
  <inkml:trace contextRef="#ctx0" brushRef="#br1" timeOffset="482724.1265">1785 4713 0,'0'0'15,"0"0"-15,0 0 16,0 0-16,0 0 15,0 0-15,0 0 16,0 0-16,0 0 16,0 0-16,0 0 15,0 0-15,0 0 16,0 0-16,0 0 16,0 0-16,0 0 0,0 0 15,0 0-15,0 0 16,0 0-16,0 0 15,0 0-15,0 0 16,3 16-16,5 10 16,-1 10-16,3-4 15,0-8-15,3-3 16,2-4-16,4-5 0,0-3 16,8-6-1,2-3-15,7-12 0,3-8 16,5-13-16,13-12 15,6-8-15,-2-6 16,6-3-16,-4-1 16,-4 15-16</inkml:trace>
  <inkml:trace contextRef="#ctx0" brushRef="#br0" timeOffset="493127.1825">17412 4877 0,'0'0'16,"0"0"-16,0 0 15,0 0-15,0 0 16,0 0-16,0 0 16,0 0-16,0 0 0,-3-3 15,-6-12-15,-7 0 16,-4 0-16,-3 6 15,-4 6-15,0-3 16,-5 6-16,-4 0 16,-8 3-16,5 3 15,-2 6-15,2 0 16,-3-1-16,-2 8 16,1 1-16,-9 7 0,-4 5 15,3 4-15,2 5 16,6 7-16,2-1 15,1 9-15,6 0 16,3 4-16,1 2 16,5 3-16,7 0 15,1 4-15,8 1 16,8-1 0,6-1-16,8 3 0,5-3 15,4 0-15,10 1 0,2-8 16,10-4-16,6-4 15,2-5-15,3-4 16,1-6-16,5-8 16,0-4-16,1-4 15,-1-8-15,0-5 16,4-3-16,-4-6 16,0-3-16,4-5 0,-4-8 15,1-4-15,-8-1 16,1 0-16,-7-3 15,-2 1-15,-3-7 16,-2 0-16,-7 4 16,-2-4-16,-30 30 15,33-36-15,-4-2 16,1-6-16,-1-10 16,-2 1-16,0 2 0,-27 51 15,18-47-15,-18 47 16,17-53-16,1 0 15,-18 53-15,15-57 16,-15 57-16,14-59 16,-14 59-16,9-59 15,-9 59-15,6-59 0,-6 59 16,4-63-16,-4 63 16,-4-62-16,4 62 15,-6-61-15,6 61 16,-11-63-1,11 63-15,-18-60 0,18 60 16,-20-52-16,-4 2 16,0 8-16,3 13 0,0 1 15,0 4 1,0 4-16,1-1 0,-4 4 16,1 2-16,-1 2 15,-3-1-15,0-1 16,-5 4-16,-3-1 15,-4 0-15,-3 3 16,4 0-16,-4 6 0,-2 0 16,-4 9-16,4 3 15,-1 3-15,1 12 16</inkml:trace>
  <inkml:trace contextRef="#ctx0" brushRef="#br0" timeOffset="493988.16">17151 7121 0,'0'0'0,"0"0"16,0 0-16,0 0 0,0-14 15,0-10-15,0-12 16,0 9 0,0 7-16,0 8 0,0 3 15,0 4-15,0 1 16,0 1-16,0 3 16,0 3-16,0 3 15,0 6-15,-3 3 16,0 2-16,1-2 0,2 3 15,0 6-15,0 3 16,0 2 0,0 3-16,0 10 15,-3 0-15,-1 2 16,4 3-16,-3 4 0,0 5 16,3 0-16,0-2 15,0-2-15,0-1 16,0-51-16,0 50 15,0-50-15,0 57 0,0-57 16,3 62-16,-3-62 16,0 63-16,0-63 15,0 0-15,0 0 16,0 55-16,0-55 16,0 0-16,0 0 15,0 54-15,0-54 0,0 0 16,0 38-16,0-38 15,0 0-15,0 21 16,0-21-16,0 3 16,0-3-16,-6-21 15</inkml:trace>
  <inkml:trace contextRef="#ctx0" brushRef="#br0" timeOffset="494524.6822">16997 7020 0,'0'0'0,"0"0"15,0 0-15,0 0 16,0 0-16,0 0 16,0 0-16,0 0 0,0 0 15,0 0-15,0 0 16,9-11-16,9-13 15,5 0-15,0 6 16,2 7-16,-1 2 16,0 0-16,1 3 15,2 4-15,2 2 0,2 2 16,-2 4-16,1 3 16,-1 3-16,1 6 15,-30-18-15,29 21 16,-29-21-16,25 26 15,-25-26-15,17 35 16,-7 4-16,-10 0 16,-6-1-16,-6-5 0,-12-4 15,-12-6 1,-11-2-16,-18-3 0,-13-3 16,-7-9-16</inkml:trace>
  <inkml:trace contextRef="#ctx0" brushRef="#br0" timeOffset="497591.8948">5639 5368 0,'0'0'0,"0"0"16,0 0-16,0 0 0,0 0 15,0 0-15,0 0 16,0 0-16,0 0 16,0 0-16,0 0 15,0 0-15,0 0 16,0 0-16,21 0 15,15-6-15,14 0 16,-5 0-16,2 4 16,-9-1-16,-2 3 15,-3 0-15,-33 0 16,35 0-16,-35 0 0,42-3 16,-42 3-16,0 0 15,0 0-15,41 0 16,-41 0-16,0 0 15,0 0-15,35 3 16,-35-3-16,22 3 16</inkml:trace>
  <inkml:trace contextRef="#ctx0" brushRef="#br0" timeOffset="502092.2708">16905 6038 0,'0'0'16,"0"0"-16,0 0 0,0 0 15,0 0-15,-12-3 16,-14-12-16,-7 0 15,9-2-15,9 1 16,4-2-16,-1 6 16,6-2-16,-3-1 15,2-3-15,-1-3 16,1 1-16,-1-7 0,2 3 16,-3 1-16,3-1 15,6 24-15,-6-33 16,6 33-16,-6-32 15,6 32 1,-3-39-16,3 39 0,0-41 16,0 41-16,0 0 15,3-47-15,-3 47 16,0 0-16,12-48 0,-12 48 16,15-50-16,-15 50 15,0 0-15,24-48 16,-24 48-16,0 0 15,0 0-15,27-36 16,-27 36-16,0 0 16,23-14-16,-23 14 15,18-3-15,-18 3 0,14 12 16,-14-12-16,10 18 16,-10-18-1,3 26-15,-3 3 0,-6 1 16,-1 0-16,-1 0 15,-1 0-15,-3-3 16,-2-1-16,-2 0 16,2 1-16,-1-1 15,-3 1-15,0 0 16,1-3-16,-4-1 0,4 4 16,-4-3-16,5-1 15,2 0-15,2-2 16,5 0-16,-1-2 15,5-5-15,0 1 16,0 0-16,3 0 16,0 0-16,6-1 15,-3-2-15,2-3 16,1 0-16,2 0 0,-3-6 16,4-1-16,2-2 15,2-5-15,-2-1 16,4-6-16,-3-3 15,6-2-15,-1-4 16,1 0-16,-1-5 16,2 1-16,2 1 15,-1-2-15,4-1 16,-3 1-16,-4 2 0,4 1 16,-3 1-16,-4 2 15,3 2-15,-3 0 16,-3 0-16,2 7 15,-5-1-15,-2 6 16,-3 0-16,1 6 0</inkml:trace>
  <inkml:trace contextRef="#ctx0" brushRef="#br0" timeOffset="502925.8779">17143 5682 0,'0'0'0,"0"0"0,0 0 15,0 0-15,0 0 16,0 0-16,0 0 16,0 0-16,0 0 15,0 0-15,0 0 16,5 20-16,1 16 15,5 15-15,-1-13 0,-4-2 16,-3-1-16,2-2 16,1-7-16,-3-2 15,3-6-15,-3-6 16,0 5-16,-3-2 16,3 0-16,-3-6 0,3 3 15,0 0-15,0-7 16,-3 1-16,0 1 15,2-7-15,1 0 16,0-4-16,4-5 16,-4 1-16,3-7 15,3 0-15,-3-2 16,3-2-16,0-1 16,2-4-16,-1 0 0,-2 4 15,1-7-15,3 2 16,-3 0-16,-4 0 15,4 2-15,3 3 16,0-4-16,3 6 16,-4-3-1,2 6-15,-4 1 0,0-1 16,0 3-16,0 3 16,-3 0-16,2 6 15,-5 3-15,3 0 0,-6 9 16</inkml:trace>
  <inkml:trace contextRef="#ctx0" brushRef="#br0" timeOffset="503798.4903">17444 6179 0,'0'0'15,"0"0"-15,0 0 16,0 0-16,0 0 16,0 0-16,0 0 15,0 0-15,0 0 0,0 0 16,0 0-16,0 0 15,10-12-15,-2-8 16,8-12-16,-5 5 16,6 6-16,-4 0 15,-2 6-15,-1-2 16,-5 2-16,-2 0 0,0-2 16,0 0-16,0 6 15,-3 0-15,3-1 16,-3 0-16,2 0 15,-2 2-15,0 5 16,0-1-16,0 1 16,0 2-16,0 0 15,0 3-15,0-3 16,3 3-16,-3 3 16,0 0-16,0 5 0,3-2 15,-3 3-15,5 0 16,-2 0-16,2 3 15,-2 3-15,0-4 16,3 4-16,0-2 16,0-5-16,3 4 15,-1 3-15,2-3 0,-4 2 16,2-2-16,-2 3 16,-3-3-16,0 3 15,-1-4-15,2 2 16,-1-2-16,0-2 15,-3 3-15,3-3 16,0 0-16,-3-1 16,3 1-16,-3-6 15,2 4-15,1-4 0,0 3 16,4-4 0,1 1-16,-2-3 15,3-3-15,-4 1 16</inkml:trace>
  <inkml:trace contextRef="#ctx0" brushRef="#br0" timeOffset="507472.0317">17717 5647 0,'0'0'15,"0"0"-15,0 0 16,0 0-16,0 0 15,0 0-15,0 0 16,0 0-16,0 0 0,0 0 16,0 0-16,0 0 15,0 0-15,0 0 16,0 0-16,0 0 16,0 0-16,0 0 15,0 0-15,0 0 16,12 0-16,6 0 15,12-6-15,-4 3 16,1 0-16,2 0 0,-2-4 16,4 2-16,1-1 15,0 3-15,1-3 16,-33 6-16,38-3 16,5-6-16,-43 9 15,49-5-15,16-8 16,-2 5-16,1-1 15,-4 0-15,-1 0 0,0 3 16,1-3-16,2 0 16,-62 9-16,71-9 15,4 0-15,1 0 16,-1-3-16,-4 3 16,3 1-16,-3-2 15,4 2-15,-4-2 16,-1 2-16,5 0 0,-4-2 15,0 2-15,0-4 16,0 3-16,1 0 16,-1-3-16,2 4 15,2-5-15,-4 5 16,3-4-16,-2 3 16,-2-3-16,5 3 15,-1-3-15,4 0 0,-2-6 16,-3 7-1,8-4-15,-4 0 0,0 0 16,0 1-16,0-4 16,3 3-16,-3-2 15,3 1-15,-5 2 16,2-4-16,3 3 16,0-3-16,0 0 15,0 0-15,1 4 0,-2-1 16,2 0-16,-5 3 15,2 1 1,1-4-16,-4 3 0,-2-3 16,1 0-16,-5 4 15,1-1-15,-1 0 16,0-3-16,-5 0 16,5 3-16,-7 0 15,3 3-15,-6-2 0,3 2 16,-2-3-16,-1 0 15,1 3-15,-60 9 16,62-11-16,0-2 16,7-1-16,-8 2 15,-61 12-15,65-12 16,-65 12-16,72-17 16,2 1-16,-6 2 0,-6-1 15,-62 15-15,60-15 16,-60 15-16,62-12 15,-62 12-15,62-16 16,-62 16-16,66-14 16,-66 14-16,64-14 15,-64 14-15,62-15 16,-62 15-16,63-12 16,-63 12-16,59-11 0,-59 11 15,0 0-15,0 0 16,63-13-16,-63 13 15,0 0-15,0 0 16,59-8-16,-59 8 16,0 0-16,56-6 15,-56 6-15,0 0 0,0 0 16,54-3-16,-54 3 16,0 0-16,0 0 15,47-4-15,-47 4 16,0 0-16,0 0 15,39 4-15,-39-4 16,0 0-16,0 0 16,35 3-16,-35-3 0,0 0 15,0 0-15,34 0 16,-34 0-16,0 0 16,0 0-16,29 3 15,-29-3-15,0 0 16,0 0-16,24 0 15,-24 0-15,0 0 16,0 0-16,23 0 0,-23 0 16,0 0-16,0 0 15,23 0-15,-23 0 16,0 0-16,0 0 16,21 0-16,-21 0 15,0 0-15,0 0 16,17 0-16,-17 0 15,0 0-15,0 0 16,16 0-16,-16 0 0,0 0 16,0 0-16,12 0 15,-12 0-15,0 0 16,0 0-16,10 0 16,-10 0-16,0 0 15,0 0-15,5-3 16,-5 3-16,0 0 15,0 0-15,0-3 16,0 3-16,0 0 0,0 0 16,-5-4-16,5 4 15,0 0-15,0 0 16,-18-2-16,18 2 16,0 0-16,-25-6 15,25 6-15,-35-6 16,35 6-16,0 0 0,-38-9 15,38 9-15,-45-11 16,45 11-16,-42-13 16,42 13-16,0 0 15,-41-14-15,41 14 16,0 0-16,0 0 16,-45-18-16,45 18 15,0 0-15,-41-18 16,41 18-16,0 0 0,0 0 15,-39-24-15,39 24 16,0 0-16,0 0 16,-36-20-16,36 20 15,0 0-15,0 0 16,-32-18-16,32 18 16,0 0-16,0 0 15,-23-15-15,23 15 0,0 0 16,0 0-16,-21-11 15,21 11-15,0 0 16,-9-4-16,9 4 16,0 0-16,0 7 15,0-7-15,9 5 16,-9-5-16,18 9 16,-18-9-1,0 0-15,26 11 0,-26-11 0,32 16 16,-32-16-16,36 14 15,-36-14-15,42 18 16,-42-18-16,44 12 16,-44-12-16,45 18 15,-45-18-15,43 15 16,-43-15-16,0 0 16,46 14-16,-46-14 0,0 0 15,0 0-15,47 16 16,-47-16-16,0 0 15,0 0-15,47 11 16,-47-11-16,0 0 16,0 0-16,42 9 15,-42-9-15,0 0 16,0 0-16,36 6 0,-36-6 16,0 0-16,0 0 15,23 4-15,-23-4 16,0 0-16,0 0 15,18 4-15,-18-4 16,0 0-16,0 0 16,9 10-16,-9-10 0,0 0 15,-6 11 1,6-11-16,-12 13 0,-5 1 16,17-14-16,0 0 15,-27 15-15,27-15 16,-27 15-16,27-15 15,-33 14-15,33-14 16,-29 18-16,29-18 16,-33 21-16,33-21 15,-32 18-15,32-18 0,-35 21 16,35-21-16,-37 23 16,1-1-16,36-22 15,-35 23-15,35-23 16,-35 27-16,2-1 15,3 3-15,30-29 16,-29 33-16,-1 3 16,-2-4-16</inkml:trace>
  <inkml:trace contextRef="#ctx0" brushRef="#br0" timeOffset="511174.5966">29961 5173 0,'0'0'15,"0"0"-15,0 0 16,0 0-16,0 0 16,0 0-16,15 5 15,8 1-15,11 9 16,-10 0-16,-10 3 16,-5 2-16,0 4 0,-6 0 15,0 3 1,-3 5-16,-6 1 0,-3 2 15,-10 1-15,-4-1 16,-7 1-16,-5-6 16,-3-4-16,38-26 15,-44 21-15,-5-4 16,49-17-16,0 0 0,-56 13 16,56-13-16,-47-9 15</inkml:trace>
  <inkml:trace contextRef="#ctx0" brushRef="#br0" timeOffset="512272.849">30634 4589 0,'0'0'0,"0"0"16,0 0-16,0 0 15,0 0-15,0 0 0,0 0 16,0 0-16,0 0 16,0 0-16,0 0 15,0 0-15,0 0 16,0 0-16,0 0 16,0 0-16,0 0 15,0 0-15,0 21 16,0 12-16,0 5 15,-3-2-15,3-1 0,0 0 16,0 4-16,3-3 16,0-1-16,-3-35 15,6 42-15,-6-42 16,0 0-16,3 43 16,-3-43-16,0 0 15,0 0-15,5 48 0,-5-48 16,0 0-16,0 0 15,6 45-15,-6-45 16,0 0-16,3 32 16,-3-32-16,-3 13 15,-1-13-15,0-7 16,-8-4-16,-3-4 0</inkml:trace>
  <inkml:trace contextRef="#ctx0" brushRef="#br0" timeOffset="512639.4364">30413 4891 0,'0'0'0,"0"0"16,0 0-16,0 0 15,0 0-15,0 0 16,0 0-16,0 0 0,0 0 16,0 0-16,0 0 15,0 0-15,0 0 16,0 0-16,0 0 15,0 0-15,0 0 16,0 0-16,25 6 16,20-3-16,9 3 15,-4 0-15,-3 0 16,-11 0-16,0 0 0,-36-6 16,41 9-16,-41-9 15,42 6-15,-42-6 16,0 0-16,0 0 15,43 3-15,-43-3 16,0 0-16,0 0 16,38 0-16,-38 0 0,31-6 15,-31 6-15,0 0 16,3-15-16</inkml:trace>
  <inkml:trace contextRef="#ctx0" brushRef="#br0" timeOffset="512985.0466">30803 4723 0,'0'0'0,"0"0"16,0 0-16,0 0 0,0 0 16,0 0-16,0 0 15,0 0-15,0 0 16,0 0-16,0 0 0,0 0 15,-14 17 1,-14 4-16,-1 11 0,3-8 16,-2 6-16,-1-3 15,2-4-15,-3 4 16,30-27-16,0 0 16,-29 29-16,29-29 15,0 0-15,-35 29 16,35-29-16,0 0 15,-35 24-15,35-24 0,0 0 16,-25 12-16,25-12 16,0 0-16,-17-8 15</inkml:trace>
  <inkml:trace contextRef="#ctx0" brushRef="#br0" timeOffset="513309.5077">30392 4749 0,'0'0'0,"0"0"16,0 0-16,0 0 0,0 0 16,0 0-1,0 0-15,0 0 0,8 18 16,10 14-16,4 6 15,3-7-15,-1-8 16,-3 0-16,6 2 16,-4-2-16,4 4 15,-27-27-15,29 24 16,-29-24-16,30 26 16,-30-26-16,0 0 0,0 0 15,29 24-15,-2-6 16</inkml:trace>
  <inkml:trace contextRef="#ctx0" brushRef="#br0" timeOffset="513959.9175">31114 4524 0,'0'0'0,"0"0"15,0 0-15,0 0 16,0 0-16,0 0 16,10 24-16,-2 17 15,4 19-15,-8-7 0,4 3 16,-5 3-16,-3 4 16,3-1-16,-3 6 15,0 0-15,0 6 16,0-3-16,-3 6 15,0-9-15,0-6 16,3 0-16,3 4 16,-3 1-16,0-1 0,0-4 15,0-3-15,0-59 16,6 59-16,-6-59 16,3 54-16,-3-54 15,5 56-15,-5-56 16,0 0-16,0 0 15,10 47-15,-10-47 16,0 0-16,0 0 16,5 36-16,-5-36 15,0 0-15,0 0 0,0 18 16,0-18-16,0 0 16,4 9-16,-4-9 15,0 0-15,0-6 16,0-12-16,0 18 15,2-29-15,-2-7 16,-11 1-16</inkml:trace>
  <inkml:trace contextRef="#ctx0" brushRef="#br0" timeOffset="514491.6989">30913 4582 0,'0'0'16,"0"0"-16,0 0 0,0 0 16,0 0-1,0 0-15,0 0 0,0 0 16,0 0-16,0 0 16,0 0-16,0 0 15,0 0-15,0 0 0,27-2 16,19-7-16,20-6 15,-7 12-15,-3 6 16,-7 5-16,-15 5 16,-6-1-16,-28-12 15,24 21-15,-2 8 16,-22-29-16,20 36 16,-20-36-16,7 45 0,-3 5 15,-4 9-15,-10-8 16,-2-4-16,12-47 15,-17 35-15,-10-5 16,-8-9-16,-10-7 16,-11-5-1,-16 0-15,-10-2 0</inkml:trace>
  <inkml:trace contextRef="#ctx0" brushRef="#br2" timeOffset="530670.6836">28088 3727 0,'0'0'16,"0"0"-16,0 0 0,0 0 16,0 0-16,0 0 15,0 0-15,0 0 16,0 0-16,0 0 15,0 0-15,0 0 16,0 0-16,0 0 16,8-18-16,5-11 15,7-16-15,1 16 16,-3 3-16,-4 5 0,1 3 16,2 3-16,3 3 15,-3-1-15,4 11 16,0 4-16,-4 9 15,4 0-15,0 4 16,-1 6-16,1 0 16,0 2-16,-1 1 15,1-1-15,-21-23 0,27 24 16,-27-24-16,35 24 16,-35-24-16,45 23 15,14-2-15,0-9 16,-59-12-16,60 6 15,-1-12-15,0-6 16,-5-6-16,-7-3 16,-2-5-16,-45 26 15,39-31-15,-39 31 0,32-28 16,-32 28-16,0 0 16,0 0-16,30-36 15,-30 36-15,0 0 16,0 0-16,23-29 15,-23 29-15,0 0 16,17-18-16,-17 18 0,16-7 16,-2 17-16,4 5 15,7 5-15,-2 1 16,6 6-16,5-4 16,4 4-16,1-3 15,2-1-15,2-2 16,5-6-16,1 0 15,4-9-15,12 0 16,3-3-16,2-6 16,-1 0-16,0-3 0,-2 0 15,2-3-15,-2 6 16,2 0-16,-6 3 16,-5 0-16,2 6 15,-7 6-15,-3 3 16,-2 6-16,-3 2 15,-7 6-15,-9 1 16,-1 2-16,-4 5 0,-24-37 16,14 42-16,-14-42 15,0 0-15,9 40 16,-12-1-16,-9-16 16,-6-11-16,-2-10 15,-4-10-15,-3-13 16</inkml:trace>
  <inkml:trace contextRef="#ctx0" brushRef="#br2" timeOffset="531665.8256">28420 695 0,'0'0'0,"0"0"0,0 0 16,0 0-16,0 0 15,0 0-15,0 0 16,0 0-16,0 0 15,0 0-15,0 0 16,0 0-16,0 0 16,0 0-16,0 0 15,0 0-15,6 27 0,0 20 16,2 21-16,2-11 16,-2-7-16,1 0 15,0 0-15,3 3 16,-12-53-16,8 51 15,-8-51-15,0 0 16,16 50-16,-16-50 16,0 0-16,0 0 15,19 41-15,-19-41 0,0 0 16,25 21-16,-7-18 16,-1-11-16,-17 8 15,13-25-15,-2-7 16,2-9-16,-5-1 15,-2-5-15,0 2 16,-1-5-16,-2-6 0,1 1 16,2 0-16,-3 6 15,2 3-15,-2 11 16,0 9-16,0 4 16,0 5-16,-3 7 15,6 7-15</inkml:trace>
  <inkml:trace contextRef="#ctx0" brushRef="#br2" timeOffset="532664.439">28858 1312 0,'0'0'0,"0"0"16,0 0-16,0 0 15,0 0-15,0 0 16,0 0-16,9-18 16,10-21-16,2-9 15,4 1-15,-4 0 0,-3-1 16,-3 3 0,-15 45-16,12-47 0,-12 47 15,9-47-15,2-3 16,-11 50-16,0 0 15,12-60-15,-12 60 16,0 0-16,0 0 16,13-50-16,-13 50 15,8-30-15,-1 22 0,-4 19 16,-3 13-16,-3 12 16,3 5-16,0 9 15,6 15-15,-1 0 16,4 1-16,-3-4 15,3-6-15,0-2 16,2-10-16,-1-12 16,-2-4-16,-2-8 0,2-8 15,-1-12-15,-1-6 16,2-9-16,1-6 16,-2-5-16,-2-1 15,-2 0-15</inkml:trace>
  <inkml:trace contextRef="#ctx0" brushRef="#br2" timeOffset="533066.3903">29510 852 0,'0'0'0,"0"0"16,0 0-16,0 0 16,0 0-16,0 0 15,0 0-15,0 0 16,0 0-16,0 0 0,0 0 15,0 0-15,18 6 16,13-2-16,10 1 16,-12 1-16,1-6 15,-7 5-15,-2 1 16,-5-3-16,-5 4 16,-2-2-16,0 2 15,-6 1-15,-3-2 16,-10 4-16,-4 1 0,-6 0 15</inkml:trace>
  <inkml:trace contextRef="#ctx0" brushRef="#br2" timeOffset="533329.6364">29499 1169 0,'0'0'0,"0"0"15,0 0-15,0 0 16,0 0-16,0 0 0,29 0 15,22 0-15,17 0 16,-12 0-16,-8 0 16,-8 0-16,-3 0 15,-5-6-15,-5 0 16,-9 3-16,0 0 16,-6 0-16,-4-3 0,-8 6 31,0 0-31,15-12 0,5-8 15</inkml:trace>
  <inkml:trace contextRef="#ctx0" brushRef="#br2" timeOffset="534098.4344">30287 697 0,'0'0'0,"0"0"16,0 0-16,9-2 16,3-6-16,5-8 15,-5 10-15,-3 0 16,-1 4-16,-6-1 16,-2-3-16,0-3 0,-10 5 15,-7 2-15,-7 4 16,-3 2-16,-2 5 15,-1 2-15,4 7 16,8 2-16,5-1 16,5 1-16,-1 2 15,6 0-15,6 2 0,3 0 16,2 0-16,10 0 16,4-1-16,7 1 15,4-3-15,2 2 16,2 1-16,1 2 15,-6 1-15,-3 3 16,-29-30-16,27 33 16,-27-33-16,21 44 15,-21-44-15,13 47 0,-13-47 16,6 54-16,-12 6 16,6-60-16,-16 50 15,-13-12-15,-4-15 16,33-23-16,-33 15 15,33-15-15,-33 6 16,33-6-16,-33-3 0,33 3 16,-25-21-16,6-8 15,11-10-15,8-1 16,8-7-16,7 6 16,9 1-16,2-5 15,8 1-15,-2-1 16,-1 7-16,3-1 15,-5 10-15,-7 5 16,-4 0-16,-1 1 0,-1-4 16,-5-3-16,-5 4 15,-6-4-15,-3 0 16,-6 7-16,-6-4 16,-3 6-16,-5 1 15,-5 2-15,5 6 0,3 2 16,2 5-16,3 5 15,3 2-15,3 7 16,-3 5-16,1 0 16</inkml:trace>
  <inkml:trace contextRef="#ctx0" brushRef="#br2" timeOffset="534381.9643">30974 1263 0,'0'0'16,"0"0"-16,0 0 0,0 28 15,0 15-15,-2 26 16,-13-4-1,-2-6-15,-4-11 0,0-7 16,21-41-16,0 0 16,-21 33-16,21-33 15,-20 16-15,-5-6 16,-1-20-16</inkml:trace>
  <inkml:trace contextRef="#ctx0" brushRef="#br2" timeOffset="534534.9348">30929 896 0,'0'0'0,"0"0"16,0 0-16,0 0 0,0 0 16,0 0-16,0 0 15</inkml:trace>
  <inkml:trace contextRef="#ctx0" brushRef="#br2" timeOffset="536546.0782">28496 1880 0,'0'0'16,"0"0"-16,0 0 16,0 0-16,0 0 15,0 0-15,0 21 16,0 16-16,0 20 15,0-1-15,0-3 16,0 0-16,6-2 0,-6-51 16,4 59-16,2 6 15,-1 4-15,-2-7 16,-3-62-16,3 65 16,-3-65-16,3 55 15,-3-55-15,0 0 16,0 0-16,-6 55 15,6-55-15,0 0 16,-6 35-16,6-35 0,-5 7 16,5-7-16,-3-16 15,3-10-15,3-11 16,-3 37-16,0-41 16,0-3-16,0-3 15,-3 3-15,-4 1 0</inkml:trace>
  <inkml:trace contextRef="#ctx0" brushRef="#br2" timeOffset="536909.3382">28479 2063 0,'0'0'16,"0"0"-16,0 0 15,0 0-15,0 0 16,0 0-16,0 0 16,0 0-16,0 0 15,0 0-15,6-12 0,0-12 16,9-5-1,2 6-15,1 5 0,0 9 16,0-1-16,3 8 16,2 2-16,1 2 15,5 4-15,1 3 16,3 4-16,-6-2 16,-3 10-16,-10 2 15,-2 4-15,-6 3 0,-9-1 16,-6 3-16,-3-2 15,-2 0-15,-7-3 16,-6-7-16,-3-4 16,0-2-16,-2-8 15,2-3-15,4-6 16,2-3-16,0-3 16,9-2-16,4-4 0,5 4 15</inkml:trace>
  <inkml:trace contextRef="#ctx0" brushRef="#br2" timeOffset="537515.685">28057 1880 0,'0'0'16,"0"0"-16,0 0 16,0 0-16,0 0 15,0 0-15,7 32 0,-4 22 16,4 22-16,-2-14 16,-5-9-16,6-5 15,0-7-15,-6-41 16,0 0-16,5 42 15,-5-42-15,0 0 16,0 0-16,7 39 0,-7-39 16,0 0-16,3 21 15,-3-21-15,-3 2 16,-4-4-16,-1-5 16</inkml:trace>
  <inkml:trace contextRef="#ctx0" brushRef="#br2" timeOffset="537759.9105">27859 2166 0,'0'0'0,"0"0"16,0 0-16,0 0 16,0 0-16,0 0 15,0 0-15,26 0 16,26 0-16,12 0 15,-10 0-15,-6 0 0,-10 0 16,-5-6-16,-7 1 16,-6 2-16,-4 0 15,-10 0-15,-6 6 16,-3 3-16</inkml:trace>
  <inkml:trace contextRef="#ctx0" brushRef="#br2" timeOffset="538004.6646">28158 2033 0,'0'0'0,"0"0"16,0 0-16,0 0 16,0 0-16,0 0 0,0 0 15,-14 27-15,-10 11 16,-8 13-16,-1-4 15,0 1-15,1-4 16,2-4-16,30-40 16,0 0-16,0 0 15,-32 34-15,32-34 16,-27 12-16</inkml:trace>
  <inkml:trace contextRef="#ctx0" brushRef="#br2" timeOffset="538268.31">27815 2092 0,'0'0'0,"0"0"0,0 0 16,0 0-16,0 0 15,0 0-15,0 0 16,23 15-16,10 9 15,12 5-15,-3 2 16,-2-2-16,-2 4 16,-4 2-16,-34-35 15,0 0-15,0 0 0,29 29 16</inkml:trace>
  <inkml:trace contextRef="#ctx0" brushRef="#br2" timeOffset="538904.1551">29304 2069 0,'0'0'0,"0"0"15,0 0-15,0 0 16,0 0-16,25 0 15,27 0-15,15 0 16,-8 0-16,-4 7 0,-9-5 16,-1 3-16,-7 4 15,-38-9-15,0 0 16,39 18-16</inkml:trace>
  <inkml:trace contextRef="#ctx0" brushRef="#br2" timeOffset="539071.0364">29481 2419 0,'0'0'0,"0"0"15,0 0-15,0 0 16,26 0-16,26 0 16,24 0-16,-8-9 15,1-6-15,-69 15 16,67-18-16,-7-3 0,-60 21 15,65-18-15</inkml:trace>
  <inkml:trace contextRef="#ctx0" brushRef="#br2" timeOffset="539782.2408">30575 1867 0,'0'0'0,"0"0"16,0 0-16,0 0 15,0 0-15,0-10 0,-8-12 16,-11-3-16,-4 14 16,-5 8-16,2 9 15,-7 2-15,1 12 16,-3-1-16,1 8 15,8 3-15,2 2 16,9 7-16,7-3 16,8 2-16,8-2 15,14-1-15,7 0 16,10 2-16,17 4 16,6 0-16,0 0 15,-5 4-15,-57-45 16,44 45-16,-44-45 15,32 50-15,-10 0 16,-17 0-16,-10-2 0,-14-15 16,19-33-16,-25 26 15,25-26-15,-31 21 16,31-21-16,-41 9 16,41-9-16,-44-3 15,44 3-15,-40-14 16,11-14-16,12-8 0,11-4 15,9-2-15,5-8 16,13-6-16,5-5 16,8 9-16,-1-1 15,-2 4-15,-1 5 16,-4 3-16,-1 5 16,-5 1-16,-6 0 0,0 2 15,-6-3-15,-8 0 16,-6 4-16,-10 2 15,-3 8 1,-11 2-16,-8 9 0,-7 3 16,3 8-16,-1 5 15,9 7-15,7 7 16,7 0-16,8 8 16,6 6-16,9 5 15</inkml:trace>
  <inkml:trace contextRef="#ctx0" brushRef="#br2" timeOffset="540002.9353">31278 2531 0,'0'0'0,"0"0"0,0 0 15,0 0-15,0 26 16,0 16-16,0 23 15,-10-6-15,-4 1 16,-4-8-16,-2-4 16,-5-6-16,25-42 15,0 0-15,-26 36 0,1-8 16</inkml:trace>
  <inkml:trace contextRef="#ctx0" brushRef="#br2" timeOffset="540186.9573">31265 2119 0,'0'0'0,"0"0"15,0 0-15,0 0 16,0 0-16,0 0 15</inkml:trace>
  <inkml:trace contextRef="#ctx0" brushRef="#br2" timeOffset="543608.1942">32270 4731 0,'0'0'0,"0"0"0,0 0 16,0 0-16,0 0 16,0 0-16,24-2 15,13-14-15,11-4 16,-9 6-16,-13-2 15,4 2-15,1-7 16,2-4-16,2-4 16,3 0-16,-2-7 15,0-5-15,6-10 0,-8-2 16,-1-4-16,-9 2 16,-6-8-16,-4-2 15,-4 0-15,-8-3 16,-2-6-16,-8-3 15,-1-3-15,-8-3 0,-2 2 16,-9-3 0,1-3-16,-5 1 0,-3 0 15,-7 0-15,2 1 16,-5 5-16,1 0 16,-1 3-1,-2 6-15,-4 0 0,0 6 16,1 5-16,-1 7 0,5 3 15,1 6-15,1 1 16,44 43-16,0 0 16,0 0-16,-39-35 15,39 35-15,0 0 16,-33-26-16,17 11 16,2 15-16,14 0 15,-3 9-15,6 8 16,-3-17-16,4 30 15,-4-30-15,0 39 0,0-39 16,-4 41-16,4-41 16,0 0-16,0 0 15,-3 41-15,3-41 16,-8 27-16,8-27 16,-9 12-16,9-12 15,-8-6-15,1-14 0,7 20 16,-4-31-1,4 31-15,-2-38 0,2 38 32,0 0-32,-4-38 0,4 38 0,0 0 15,0 0-15,-2-39 16,2 39-16,0 0 16,0-32-16,12 8 0,15 9 15,5 10 1,7 1-16,6 10 0,5 3 15,15 3-15,4 2 16,-69-14-16,71 15 16,-71-15-16,71 9 15</inkml:trace>
  <inkml:trace contextRef="#ctx0" brushRef="#br2" timeOffset="545876.7094">25633 5187 0,'0'0'0,"0"0"16,0 0-16,0 0 15,0 0-15,0 0 0,21 0 16,17 0-16,18 0 16,-7 0-16,-3 0 15,-1 0-15,3 0 16,-48 0-16,53 0 16,6 0-16,-59 0 0,63 6 15,-63-6 1,64 4-16,-64-4 0,0 0 15,0 0-15,41 2 16,-41-2-16,13 0 16,-13 0-16,-13-2 15,-19-2-15,-9 1 16,-9-3-16,-13 0 16,-5 3-16,3-2 0,0-4 15,6 6-15,5 0 16,7 3-16,17-3 15,4 3-15,11 0 16,8 0-16,14 0 16,8-3-16,14 3 15,9 3-15,9 0 16,7-3-16,11 3 16,0 0-16,-1 0 0,-4-3 15,-60 0-15,0 0 16,0 0-16,60 3 15,-60-3-15,0 0 16,39 0-16,-21 0 16,-24 0-16,-15-3 15,-9 3-15,-9-6 0,-7 3 16,-2 0 0,-6 0-16,-1 3 0,7-3 15,16 0-15,7 3 16,8 0-16,13 0 15,11 0-15,13 0 16,7 3-16,11 0 16,10 0-16,-1-3 15,7 3-15,8 0 16,-62-3-16,0 0 16,0 0-16,53 0 0,-53 0 15,42 3-15,-27-3 16,-15 3-16,-11-6 15,-13 0-15,-9 0 16,-4 0-16,-4 3 16,3 0-16,2-3 15,4 0-15,11 0 0,3 3 16,12 0-16,12 0 16,9-3-16,9 3 15,8 0-15,4 0 16,5 3-16,4 0 15,-45-3-15,0 0 16,0 0-16,41 3 16,-41-3-16,30 3 15,-30-3-15,9 3 0,-20 0 16,-14-3-16,-2 3 16,-2-3-16,-4 3 15,7-3-15,6 3 16,7 0-16,5 0 15,11-1-15,9 1 16,8 0-16,4-3 16,-24 0-16,35 3 0,3 0 15,-38-3-15,0 0 16,0 0-16,40 6 16,-40-6-16,0 0 15,0 0-15,27 6 16,-16 0-16,-14 3 15,-12-6-15,-5 3 0,-8-4 16,7 2-16,1-4 16,8 0-16,1 3 15,4-3-15,11 3 16,4-1-16,-8-2 16,24 6-16,-24-6 15,30 4-15,-30-4 16,0 0-16,0 0 0,36 2 15,-36-2-15,0 0 16,27 0-16,-13 0 16,-14 0-16,-3 0 15,-11 3-15,-10 0 16</inkml:trace>
  <inkml:trace contextRef="#ctx0" brushRef="#br2" timeOffset="548042.3416">28099 5528 0,'0'0'0,"0"0"15,0 0-15,0 0 16,0 0-16,0 0 0,0 0 15,0 0-15,0 0 16,0 0-16,0 0 16,0 0-16,0 0 15,0 0-15,10-3 16,1-12-16,10 0 16,-1 0-16,1 6 15,-6 6-15,-6 3 16,-1 3-16,2 0 0,2 0 15,0 2-15,6 2 16,-4-1-16,7-1 16,0-1-1,-1-1-15,4-3 16,3 0-16,3-3 0,-30 3 16,0 0-16,32-6 15,-32 6-15,38-3 16,-38 3-16,42 0 15,-42 0-15,0 0 16,42 5-16,-42-5 0,0 0 16,41 10-16,-41-10 15,45 6-15,-45-6 16,0 0-16,49 4 16,-49-4-16,63-4 15,-63 4-15,0 0 16,69-3-16,-69 3 15,0 0-15,0 0 0,63-3 16,-63 3-16,0 0 16,59 3-16,-59-3 15,0 0-15,52 10 16,-52-10-16,46 15 16,-46-15-16,38 11 15,-38-11-15,0 0 0,38 12 16,-38-12-16,0 0 15,0 0-15,42 12 16,-42-12-16,0 0 16,0 0-16,42 11 15,-42-11-15,0 0 16,0 0-16,35 9 16,-35-9-16,0 0 0,0 0 15,32 6-15,-32-6 16,0 0-16,0 0 15,30 3-15,-30-3 16,0 0-16,0 0 16,26 3-16,-26-3 15,0 0-15,0 0 16,25 0-16,-25 0 16,0 0-16,0 0 15,20 0-15,-5-8 0</inkml:trace>
  <inkml:trace contextRef="#ctx0" brushRef="#br2" timeOffset="548692.9932">30202 796 0,'0'0'16,"0"0"-16,0 0 15,0 0-15,23-4 16,13-5-16,11-5 15,-15 8-15</inkml:trace>
  <inkml:trace contextRef="#ctx0" brushRef="#br2" timeOffset="548812.341">30540 577 0,'0'0'16,"0"0"-16,0 0 0,0 0 15,0-25-15,0-18 16,-9-22-16,-7 7 0</inkml:trace>
  <inkml:trace contextRef="#ctx0" brushRef="#br2" timeOffset="552511.8574">30354 5516 0,'0'0'15,"0"0"-15,0 0 16,0 0-16,0 0 16,0 0-16,0 0 15,0 0-15,0 0 0,0 0 16,32 0-16,30-9 16,32-3-16,-2 3 15,1 3-15,0 3 16,0 0-16,-1 3 15,3 6-15,-15-4 16,-6 2-16,-4-4 16,-70 0-16,72 0 15,-72 0-15,0 0 16,56-4-16,-21-1 0</inkml:trace>
  <inkml:trace contextRef="#ctx0" brushRef="#br2" timeOffset="563830.2062">3701 11762 0,'0'0'0,"0"0"16,0 0-16,0 0 0,0 0 15,0 0-15,0 0 16,0 0-16,0 0 16,0 0-16,0 0 15,0 0-15,0 0 16,0 0-16,0 24 16,0 18-16,0 22 15,0-2-15,0 1 16,-6-1-16,4-3 0,-2 7 15,-2 5-15,2 2 16,4 5 0,0 1-1,0-5 1,7-2-16,-4 2 0,-3-74 0,4 68 16,-4-68-16,0 0 15,0 0-15,0 55 16,0-55-16,0 31 15,-4-31-15,1-18 0,3-11 16</inkml:trace>
  <inkml:trace contextRef="#ctx0" brushRef="#br2" timeOffset="564312.6164">3671 11676 0,'0'0'16,"0"0"-16,0 0 15,0 0-15,0 0 0,0 0 16,0 0-16,0 0 15,0 0-15,0 0 16,0 0-16,0 0 16,28 0-16,14 0 15,22 0-15,-12 6 16,3 0-16,-2 11 16,-6 7-16,-5-3 15,-10 0-15,-9 0 16,-23-21-16,24 26 0,-24-26 15,16 33-15,-13 2 16,-6 1-16,-15-4 16,-4-1-16,-11-5 15,-2-5-15,-3-6 16,0-7-16,-2 1 16,5-6-16,2-3 15,7-3-15,9-6 16,3 1-16,9-4 0</inkml:trace>
  <inkml:trace contextRef="#ctx0" brushRef="#br2" timeOffset="564955.4835">4571 12079 0,'0'0'16,"0"0"-16,0 0 16,0 0-16,27 6 15,19-3-15,16 3 16,-6-1 0,0-5-1,-3 4 1,3-4-16,16 0 0,-72 0 0,80 0 15,-80 0-15,86 0 16,-86 0-16,71 0 16,-71 0-16,0 0 15,0 0-15,63-6 16,-63 6-16,0 0 16,0 0-16,43-9 15,-43 9-15,0 0 16,21-12-16,-21 12 0,9-15 15,-9 15-15,-6-18 16</inkml:trace>
  <inkml:trace contextRef="#ctx0" brushRef="#br2" timeOffset="565342.6004">5130 11828 0,'0'0'0,"0"0"16,0 0-16,0 0 15,0 0-15,0 0 16,0 0-16,0 0 16,0 0-16,0 0 15,20 5-15,18 1 16,18 9-16,-7 0 16,-8 2-16,-12-2 0,-5 0 15,-7-1 1,4 2-16,-3-2 0,-5 2 15,-5-5 1,-4 1 0,-8 0-16,-4 0 0,-14 0 15,-1 2-15,-4-2 16,-2 0-16,2 3 16,-2-4-16,1 4 0,1-2 15,7 1-15,5-2 16,1 2-16,4-2 15,8-2-15,4-5 16,8-1-16,-4-4 0</inkml:trace>
  <inkml:trace contextRef="#ctx0" brushRef="#br2" timeOffset="566292.022">6004 11404 0,'0'0'0,"0"0"16,0 0-16,0 0 16,0 0-16,0 0 15,0 0-15,6 21 16,-3 18-16,2 11 16,5 0-1,-4-3-15,2 3 0,-2 0 0,3 4 16,-3 2-1,0 3-15,-1 1 0,-2-1 16,7-3-16,-7-6 16,5 0-16,-8-50 15,7 52-15,-7-52 16,6 53-16,-6-53 16,0 0-16,0 0 15,6 38-15,0-20 0</inkml:trace>
  <inkml:trace contextRef="#ctx0" brushRef="#br2" timeOffset="566963.626">5894 11360 0,'0'0'0,"0"0"15,0 0-15,0 0 16,0 0-16,0 0 15,0 0-15,21 0 16,18 0-16,14 0 16,-3 0-16,-5 0 15,-4 0-15,1 0 16,2 5-16,-1 1 16,0 6-16,-2 3 15,1 5-15,-8 1 16,-34-21-16,29 25 0,-2 0 15,-2 8-15,-25-33 16,27 36-16,-9 8 16,-7 3-1,-11-47-15,7 54 0,-11 11 16,-4 0-16,-6 0 16,-2-6-16,-5-2 0,1-4 15,20-53-15,-26 50 16,-4 0-16,30-50 15,-33 48-15,33-48 16,-45 45-16,45-45 16,-47 38-16,47-38 15,-57 32-15,57-32 16,-62 24-16,3-12 16,59-12-16,0 0 0,-50 3 15,50-3-15,-42-7 16,42 7-16,-24-14 15,16-4-15,8 18 16,8-26-16</inkml:trace>
  <inkml:trace contextRef="#ctx0" brushRef="#br2" timeOffset="567399.5686">6778 11972 0,'0'0'0,"0"0"15,0 0-15,0 0 16,0 0-16,0 0 16,0 0-16,0 0 15,0 0-15,9 24 16,3 12-16,8 14 0,-2-11 16,-7-11-16,-1-4 15,-2 4-15,1 1 16,-3-2-16,3-1 15,-6-2-15,0-3 16,3-1-16,-6-6 16,0-1-16,0-6 0,-3-7 15,0-7-15,0-6 16,-3-1-16</inkml:trace>
  <inkml:trace contextRef="#ctx0" brushRef="#br2" timeOffset="567934.9765">6843 11760 0,'0'0'0,"0"0"16,0 0-16,0 0 16,0 0-16,0 0 15,0 0-15,0 0 16,0 0-16,0 0 15,0 0-15,0 0 0,0 0 16,15 8 0,8 0-16,9 8 0,-7-1 15,-10-1-15,-3 1 16,3 0-16,-4 3 16,-2 2-16,0-2 15,-3 3-15,0-1 16,2 4-16,-2-3 15,4 6-15,1-4 16,-3 4-16,-8-27 0,16 29 16,-16-29-1,15 36-15,-15-36 0,18 42 16,-18-42-16,0 0 16,18 41-16,-18-41 15,0 0-15,0 0 16,17 33-16,-17-33 15,9 18-15,-9-18 16,7-4-16,-7 4 0,-3-17 16,-1-13-16,1-6 15,3 1-15,3-3 16,1 2-16,4-2 16,6 2-16,2 3 15,4 4-15,-20 29 16,21-30-16,6 1 0</inkml:trace>
  <inkml:trace contextRef="#ctx0" brushRef="#br2" timeOffset="569198.2596">7501 11996 0,'0'0'15,"0"0"-15,0 0 16,0 0-16,0 0 0,0 0 15,18 0-15,14 0 16,14 0-16,-17-9 16,-6-6-16,-2-3 15,-6 1-15,-6-1 16,-6 3-16,-3 0 16,-3 1-16,-3 1 15,-6 2-15,-3 2 16,0 6-16,-2 0 15,-1 9-15,1 3 0,-2 6 16,1 5-16,3 8 16,4 4-16,4 7 15,7 2-15,7 3 16,4 3-16,4-5 16,9 0-16,0-4 15,-24-38-15,33 36 0,-33-36 16,40 23-16,-40-23 15,51 14-15,-51-14 16,60 0-16,-7-11 16,-53 11-16,47-23 15,-1-7-15,-46 30 16,38-36-16,-38 36 16,0 0-16,0 0 15,29-39-15,-29 39 0,0 0 16,20-35-16,-20 35 15,0 0-15,7-33 16,-7 33-16,-7-23 16,-1 8-16,-7 12 15,0 6-15,1 6 16,1 6-16,5 5 16,8-20-16,-3 27 0,3 2 15,6 5-15,-6-34 16,15 32-16,8-3 15,-23-29-15,29 27 16,-29-27-16,42 21 16,-42-21-16,48 12 15,2-9-15,9-6 16,-4-9-16,-6-6 16,-7 1-16,-42 17 15,36-24-15,-36 24 0,38-27 16,-38 27-16,35-30 15,-35 30 1,0 0-16,0 0 0,30-32 16,-30 32-16,24-30 15,-24 30-15,11-27 16,-11 27-16,-3-17 16,3 17-16,-8-6 0,8 6 15,-18 9-15,0 9 16,18-18-16,-12 29 15,12-29-15,-6 35 16,6-35-16,6 42 16,9-3-16,5-4 15,-20-35-15,30 30 16,7-10-16,-37-20 16,41 12-16,-3-9 15,-38-3-15,38-6 0,-4-12 16,-34 18-16,29-26 15,-29 26-15,26-32 16,-26 32-16,24-39 16,-24 39-16,0 0 15,0 0-15,21-39 16,-21 39-16,0 0 16,0 0-16,17-32 15,-17 32-15,18-18 0,4 15 16,-4 9-16,0 12 15,-1 3-15,-2 5 16,-1 6-16,-14-32 16,15 39-16,3 3 15,-18-42-15,0 0 16,15 44-16,-15-44 0,0 0 16,14 35-1,-2-7-15,-2-17 0,-7-11 16,-6-8-16,-4-13 15,-5-9-15</inkml:trace>
  <inkml:trace contextRef="#ctx0" brushRef="#br2" timeOffset="569345.651">8852 11925 0,'0'0'0,"0"0"0,0 0 16,0 0-16,0 0 15,0-3-15,-6-12 16,1 0-16,5 1 15,8 5-15,5 9 16,4 3-16,2 8 0</inkml:trace>
  <inkml:trace contextRef="#ctx0" brushRef="#br2" timeOffset="569765.3464">9064 12129 0,'0'0'16,"0"0"-16,0 0 16,0 0-16,0 0 15,0 0-15,9 26 16,8 20-16,7 1 0,6-3 16,-1-8-16,1-7 15,-6-8-15,6-3 16,-30-18-16,32 18 15,-32-18-15,35 9 16,-35-9-16,0 0 16,36 0-16,-36 0 0,30-9 15,-3-9-15,-13-9 16,-8 1-16,-9-7 16,-3 1-16,-8-2 15,-4 5-15,-4 0 16,-1 2-16,-4 6 15,-2 4-15,-1 5 16,1 2-16,1 10 0,7 4 16,4-2-1,5 7-15,6-2 0,-2 1 16</inkml:trace>
  <inkml:trace contextRef="#ctx0" brushRef="#br2" timeOffset="570301.7106">9577 12064 0,'0'0'0,"0"0"16,0 0-16,0 0 15,0 0-15,0 30 16,0 17-16,0 22 15,0-17-15,5-7 16,-2-9-16,3-7 0,3-5 16,-3-9-16,3-3 15,-4-12-15,5-9 16,1-9 0,-2-6-16,0 0 0,-3-2 15,0-4-15,0 0 16,2-5-16,2-1 15,2-2-15,0 2 16,0 7-16,-4 2 0,8 6 16,-2 4-16,4 5 15,-1 6-15,1 6 16,-1 3-16,4 6 16,-2 9-16,-2 6 15,-1 5-15,1 4 16,-17-33-16,15 38 0,-15-38 15,21 51-15,-21-51 16,26 62 0,-26-62-16,32 58 0,-32-58 15,40 52-15,-40-52 16,47 32-16,-47-32 16,47 18-16,-47-18 15,0 0-15,42 5 16,-18-10-16</inkml:trace>
  <inkml:trace contextRef="#ctx0" brushRef="#br2" timeOffset="571480.105">3010 13613 0,'0'0'0,"0"0"15,0 0-15,0 0 16,0 0-16,0 0 0,0 0 16,0 0-16,0 0 15,23 0 1,19 0-16,17 0 16,-9 0-16,-5 0 0,-3 0 15,-5 0-15,0 0 16,-3 0-16,-9-3 15,-8 0-15,-5 0 16,-3 3-16,-6-3 16,-3-2-16,-3-1 0</inkml:trace>
  <inkml:trace contextRef="#ctx0" brushRef="#br2" timeOffset="571743.7328">3265 13379 0,'0'0'16,"0"0"-16,0 0 0,0 0 15,0 0-15,6 23 16,-1 22-16,7 17 16,-3-5-16,-4-4 15,-2 0-15,0-3 16,1 4-16,-4-54 15,0 0-15,0 60 0,0-60 16,0 0 0,0 0-16,4 50 0,-4-50 15,-8 32-15</inkml:trace>
  <inkml:trace contextRef="#ctx0" brushRef="#br2" timeOffset="572072.4702">3421 13382 0,'0'0'16,"0"0"-16,0 0 15,0 0-15,0 0 16,0 0-16,0 0 15,-2 18-15,-16 17 0,-4 3 16,-3-2-16,4-6 16,0 3-16,-3 2 15,3-2-15,-3-1 16,24-32-16,-20 30 16,20-30-16,0 0 15,-23 26-15,23-26 0,-21 16 16,4-16-16,0-14 15,6-8-15</inkml:trace>
  <inkml:trace contextRef="#ctx0" brushRef="#br2" timeOffset="572272.8922">3078 13275 0,'0'0'0,"0"0"16,0 0-16,0 0 15,19 25-15,0 7 16,10 13-16,-1-1 16,-4 0-16,2 0 15,-3 1-15,-2-3 16,-21-42-16,18 34 16,-1 0-16</inkml:trace>
  <inkml:trace contextRef="#ctx0" brushRef="#br2" timeOffset="572703.8904">3765 13275 0,'0'0'16,"0"0"-16,0 0 0,0 0 16,0 0-16,10 30 15,1 23-15,8 27 16,-7-6-16,-1 4 15,1-4-15,-3-8 16,-6 13-16,0 7 16,-6-1-16,0 7 15,-3 2-15,0-1 16,0-8-16,6-2 0,0-9 16,0-74-16,-3 71 15,3-71-15,0 0 16,0 0-16,-3 60 15,3-60-15,-6 33 16</inkml:trace>
  <inkml:trace contextRef="#ctx0" brushRef="#br2" timeOffset="573169.2215">3648 13133 0,'0'0'16,"0"0"-16,0 0 15,0 0-15,0 0 16,0 0-16,23 0 15,22 0-15,16 0 16,-1 6-16,-7 0 16,0 11-16,-7 8 15,-5 0-15,-9 6 0,-5-5 16,-1 8-16,-26-34 16,21 41-16,-5 3 15,-8 0-15,-5 1 16,-12-4-16,-2-2 15,-11-3-15,22-36 16,-29 29-16,29-29 16,-38 21-16,38-21 0,-45 14 15,45-14-15,-42 4 16,42-4-16,-30-10 16,7-11-16</inkml:trace>
  <inkml:trace contextRef="#ctx0" brushRef="#br2" timeOffset="574117.3796">4355 13590 0,'0'0'0,"0"0"16,0 0-16,0 0 15,0 0-15,0 0 16,0 0-16,0 0 15,24 6-15,14-4 16,22 4-16,-4 0 16,0-6-16,2 3 15,1-3-15,-3 0 16,0 0-16,3 3 0,-3 3 16,-2 0-16,-54-6 15,51 2-15,-51-2 16,55 7-16,-55-7 15,63 3-15,-63-3 16,0 0-16,0 0 0,59 3 16,-59-3-16,0 0 15,0 0-15,50 5 16,-50-5-16,0 0 16,0 0-16,34 3 15,-34-3-15,0 0 16,0 0-16,15 0 15,-15 0-15,3-3 16,-3 3-16,-10-8 16,10 8-16,-11-15 0,-8-6 15,19 21-15,0 0 16,-23-24-16,5 7 16,18 17-16,-35-30 15,35 30-15,0 0 16,-30-30-16,30 30 15,0 0-15,0 0 0,-29-30 16,29 30-16,0 0 16,-21-23-16,21 23 15,-7-18-15,7 18 16,12-9-16,12 9 16,-24 0-16,30 6 15,-30-6-15,35 9 16,-35-9-16,35 15 0,-35-15 15,37 20 1,-37-20-16,0 0 0,0 0 16,33 18-16,-33-18 15,22 18-15,-22-18 16,10 21-16,-10-21 16,0 18-16,0-18 15,-15 18-15,15-18 16,-23 17-16,23-17 0,-30 21 15,30-21-15,-34 24 16,34-24-16,0 0 16,0 0-16,-28 26 15,1 0-15</inkml:trace>
  <inkml:trace contextRef="#ctx0" brushRef="#br2" timeOffset="577013.2032">6102 13264 0,'0'0'0,"0"0"16,0 0-16,0 32 16,0 27-16,0 24 15,0-9-15,0-9 16,0 1-16,0-4 16,0-62-16,6 66 15,-6-66-15,3 65 16,-3-65-16,6 67 15,-6-67-15,0 0 16,0 0-16,-6 56 0,6-56 16,-9 24-16,0-24 15,3-14-15,-1-8 16,4-7-16,3-10 16</inkml:trace>
  <inkml:trace contextRef="#ctx0" brushRef="#br2" timeOffset="577549.0336">6102 13112 0,'0'0'0,"0"0"16,0 0-16,0 0 15,0 0-15,0 0 0,9 24 16,0 20-16,5 19 15,2-3-15,4-16 16,-2-9-16,-4-5 16,7-1-16,-3 3 15,-18-32-15,24 33 16,-24-33-16,29 27 16,-29-27-16,37 24 15,-37-24-15,35 9 0,0-15 16,-35 6-16,31-21 15,-5-6-15,-3-8 16,-8-4 0,2-2-16,-4-1 0,-5 1 15,-2-1-15,1 7 16,-2 8-16,-2 4 0,0 5 16,-3 3-1,3 6-15,0 6 0,0 6 16,-3 9-16,2 9 15,1 8 1,-3 7-16,0 8 0,0 10 16,0 11-16,4 6 15,-1 3-15,0-3 16,5-3-16,-1-3 16,-7-65-16,10 60 15,-10-60-15,0 0 0,14 58 16</inkml:trace>
  <inkml:trace contextRef="#ctx0" brushRef="#br2" timeOffset="578781.2465">6789 13728 0,'0'0'0,"0"0"16,0 0-16,0 0 15,0 0-15,0 0 16,0 0-16,0 0 16,24 0-16,11 0 15,13-3-15,-12-6 16,-3-11-16,-15 2 0,-4 1 16,-2-4-1,-3 0-15,-3 0 0,-4 0 16,-2-2-16,-2 5 15,-4 0-15,-3 3 16,0 3-16,-3 6 16,-3 4-16,1 4 15,-4 8-15,1 7 16,-2 7-16,4 6 0,3 5 16,0 7-16,10 2 15,2-1-15,5 3 16,4-1-1,6-4-15,5-6 16,2-2-16,5-6 0,-1-12 16,1-4-16,0-8 15,-5-6-15,3-8 16,-4-8-16,0-7 0,-7-4 16,2-8-16,-8 0 15,1-4-15,-6 0 16,2-2-16,-5 2 15,0 42-15,0 0 16,3-38-16,-3 38 16,0 0-16,0 0 15,0-36-15,0 36 0,4-23 16,-1 8-16,5 15 16,-2 6-16,3 9 15,0 5-15,-3 7 16,-6-27-16,8 36 15,-8-36-15,7 41 16,0 9-16,-7-50 16,0 0-16,0 0 15,3 60-15,-3-60 0,0 0 16,0 0-16,5 42 16,-5-42-16,0 14 15,0-14-15,6-5 16,-3-17-16,6-7 15,-9 29-15,9-39 16,-9 39-16,11-44 16,-11 44-16,16-47 15,-16 47-15,20-45 0,-20 45 16,0 0-16,23-36 16,-23 36-16,24-23 15,-24 23-15,20-6 16,-3 12-16,-17-6 15,5 20-15,-2 10 16,-3 6-16,0-36 16,0 0-16,-3 38 15,3-38-15,0 0 0,0 0 16,-3 38-16,3-38 16,0 30-16,9-18 15,3-12-15,-12 0 16,15-12-16,0-10 15,-15 22-15,23-25 16,-23 25-16,21-27 0,-21 27 16,0 0-1,0 0-15,29-27 0,-29 27 16,31-17-16,-31 17 16,26-4-16,-26 4 15,24 16-15,-7 10 16,-4 7-16,-5 6 15,-5-1-15,-3-38 16,6 39-16,-6-39 16,0 0-16,0 0 0,5 38 15,8-6 1,-13-32-16,14 15 0,-14-15 16,18 3-16,0-17 15</inkml:trace>
  <inkml:trace contextRef="#ctx0" brushRef="#br2" timeOffset="579285.4796">7880 13583 0,'0'0'16,"0"0"-16,0 0 0,0 0 16,0 0-16,0 0 15,0 15-15,-5 9 16,-2 11-16,4-2 16,-3-4-16,1 2 15,-1 1-15,0 1 16,3-1-16,6 0 15,0-2-15,6-6 0,2 0 16,1-9-16,3-4 16,1-5-16,-2 1 15,4-7-15,2 0 16,1-10-16,3 1 16,0-9-16,-4-2 15,2-7-15,-7-2 16,-4-7-16,-5 4 15,0-4-15,-9 4 0,0-4 16,-8 3-16,-2 6 16,-2 4-16,-3 5 15,1 4-15,-1 1 16,1 10-16,-1 3 16,2 3-16,2 4 15,3 1-15</inkml:trace>
  <inkml:trace contextRef="#ctx0" brushRef="#br2" timeOffset="579742.7639">8165 13477 0,'0'0'0,"0"0"16,0 0-16,0 0 16,0 0-16,0 23 15,0 13-15,6 18 16,-4-4-16,5-6 16,2 0-16,-4 1 0,7-6 15,-3-1 1,-9-38-16,12 36 0,-12-36 15,0 0-15,0 0 16,13 26-16,-13-26 16,9 12-16,-1-6 15,1-15-15,-2-6 16,-2-5-16,4-7 16,-4-3-16,1-2 0,1-1 15,1-3-15,4 4 16,0-7-16,0 4 15,3-4-15,-1 7 16,5 3-16,-7 2 16,-1 5-16,-1 2 15</inkml:trace>
  <inkml:trace contextRef="#ctx0" brushRef="#br2" timeOffset="580007.041">8587 13630 0,'0'0'0,"0"0"16,0 0-16,0 21 15,0 15-15,0 14 16,5-5-16,-2-4 16,3-2-16,0-6 0,-6-1 15,3-2-15,-3-1 16,-3-5-16,0-4 15,-3-7-15,3-10 16,0-9 0,1-4-16,4-7 0,-2-7 15,3 1-15,0-10 0</inkml:trace>
  <inkml:trace contextRef="#ctx0" brushRef="#br2" timeOffset="580166.3905">8569 13347 0,'0'0'16,"0"0"-16,0 0 15,0 0-15,0 0 16,0 0-16,0 0 0,0 0 16,0 0-16,21 8 15,29 16-15</inkml:trace>
  <inkml:trace contextRef="#ctx0" brushRef="#br2" timeOffset="580709.7404">8895 13468 0,'0'0'15,"0"0"-15,0 0 16,0 0-16,0 0 15,0 0-15,0 0 16,-13 5-16,-10 5 16,-7 13-16,12 4 15,7 0-15,5-4 0,-1 7 16,7 3-16,3-1 16,1 1-16,5-7 15,-1-2-15,8-3 16,-2-3-16,4-9 15,2-9-15,-1-9 16,-2-6-16,-5-6 16,0-6-16,-3-5 0,-3-1 15,0-2-15,-3-1 16,-3 1-16,0 5 16,-3 0-16,3 4 15,-3 8-15,3 3 16,0 6-16,3 9 15,0 7-15,2 4 16,-2 10-16,4 5 16,-1 7-16,2 3 0,1 2 15,6 3 1,-4 4-16,-11-45 0,16 44 16,-16-44-16,0 0 15,18 48-15,-18-48 16,0 0-16,26 48 15,-2-22-15</inkml:trace>
  <inkml:trace contextRef="#ctx0" brushRef="#br2" timeOffset="581453.3595">10181 13432 0,'0'0'0,"0"0"16,0 0-16,0 0 15,0 0-15,0 0 0,0 0 16,0 0-16,0 0 15,0 0-15,-15 0 16,-17 0-16,-9 0 16,2 6-16,2 1 15,8 7-15,-1 7 16,8-1-16,6 5 16,8-5-16,-1 4 15,5 0-15,4-1 0,10-2 16,-2 3-16,11-10 15,-2 1-15,6-3 16,1-6-16,6-6 16,-6-6-16,-1-6 15,-5-6-15,0-3 16,-6-5-16,-3-1 16,-4-2-16,-2-4 15,-3 3-15,-3 4 16,3 2-16,-3 6 0,3 3 15,3 4-15,0 5 16,7 9-16,-5 6 16,4 8-16,-3 7 15,3 6-15,-3 6 16,2 5-16,-1 0 16,-1 3-16,3 1 0,-9-45 15,12 44-15,-12-44 16,0 0-16,0 0 15,8 39-15,5-6 16</inkml:trace>
  <inkml:trace contextRef="#ctx0" brushRef="#br2" timeOffset="581909.5233">10490 13515 0,'0'0'15,"0"0"-15,0 0 16,0 0-16,0 27 16,5 21-16,-2 19 15,3-5-15,0 1 0,-6 2 16,0-65 0,5 74-16,6 3 0,-11-77 15,11 86-15,4-6 16,3-12-16,-18-68 15,18 57-15,-18-57 16,0 0-16,0 0 16,11 52-16,1-10 15,-12-42-15,3 18 0,-9-18 16,-3-18 0,-2-8-16,-7-7 0,0-2 15</inkml:trace>
  <inkml:trace contextRef="#ctx0" brushRef="#br2" timeOffset="582280.482">10383 13607 0,'0'0'0,"0"0"15,0 0 1,0-17-16,6-16 0,-4-15 16,8 16-16,7 5 15,4 15-15,3 3 16,0 7-16,1 2 15,6 2-15,-2 4 16,1 6-16,2 6 16,-2 2-16,-3 7 15,-3 0-15,-7 6 0,-1 2 16,-5 1-16,-4-1 16,-11 3-16,-2-2 15,-2-3-15,-8 0 16,2-6-16,-4-4 15,3-5-15,-3-4 16,3-2-16,0-9 16,7-6-16,-1-6 15,3-8-15,6-4 0,3-3 16,3-2-16</inkml:trace>
  <inkml:trace contextRef="#ctx0" brushRef="#br2" timeOffset="582582.4778">10878 13539 0,'0'0'16,"0"0"-16,0 0 16,0 0-16,0 0 15,0 0-15,8 24 16,5 17-16,8 19 15,-1-10-15,1-9 16,-10-5-16,2-9 16,-5 0-16,1-1 0,-9-26 15,0 0-15,0 0 16,9 29-16,-9-29 16,0 0-16,7 21 15,-4-3-15,0-16 16,-3-4-16,0-7 15,0-12-15,0-2 16,-3-4-16</inkml:trace>
  <inkml:trace contextRef="#ctx0" brushRef="#br2" timeOffset="583409.9555">10946 13871 0,'0'0'0,"0"0"0,0 0 16,0 0-16,0 0 15,0 0-15,9 8 16,2 2-16,13 1 16,4-5-16,-1-3 15,-7-3-15,-2-9 16,-1 0-16,1-9 16,-7 1-16,2-3 0,-8-1 15,-2 0-15,-3 3 16,3-3-16,-3 0 15,0 1-15,0-1 16,0 0-16,0 3 16,0 7-16,3-2 15,-3 8-15,3-1 16,0 3-16,3 6 16,-3 3-16,3 6 15,-3 5-15,3 4 0,4 4 16,-4 3-16,2 2 15,-2 3-15,2 2 16,2-2-16,-1-1 16,2-2-16,-2-4 15,0-4-15,2-8 16,2-4-16,-7-10 0,-1-4 16,8-5-16,1-8 15</inkml:trace>
  <inkml:trace contextRef="#ctx0" brushRef="#br2" timeOffset="583946.6156">11447 13575 0,'0'0'15,"0"0"-15,0 0 0,0 0 16,0 0-16,6 26 15,-3 16-15,5 17 16,2-9-16,1-2 16,1-3-16,-3-4 15,1-3-15,-2-12 16,-8-26-16,0 0 0,0 0 16,9 25-16,-2-11 15,-5-5-15,4-3 16,-3-12-16,6-6 15,-7-8-15,5-5 16,2-1-16,-1-3 16,2-7-16,-5 1 15,4 2-15,0 1 16,3 1-16,-1 8 0,1 2 16,-3 10-16,4 1 15,-1 7-15,-1 6 16,1 7-16,0 4 15,-3 8-15,-1 3 16,2 8-16,-2 3 16,-8-36-16,12 42 15,-12-42-15,12 40 0,-12-40 16,15 42-16,-15-42 16,18 32-16,5-16 15,-2-16-15,-3-13 16,0-10-16,-3-16 15</inkml:trace>
  <inkml:trace contextRef="#ctx0" brushRef="#br2" timeOffset="584278.2408">12040 12908 0,'0'0'0,"0"0"15,0 0-15,0 0 16,0 0-16,0 33 16,6 23-16,-3 30 0,3-3 15,3 2-15,-3-1 16,2 2-16,-5-4 16,0-2-16,4-2 15,-2-5-15,4-2 16,6-11-16,-1-10 15,2-2-15,-1-10 16,-15-38-16,0 0 16,0 0-16,14 27 15,-14-27-15,15 15 0,-6-15 16,-9-13-16,-9-4 16</inkml:trace>
  <inkml:trace contextRef="#ctx0" brushRef="#br2" timeOffset="584859.4044">11966 13619 0,'0'0'16,"0"0"-16,0 0 15,0 0-15,0 0 16,0 0-16,30 0 16,23 0-16,21 0 15,-11 0-15,-8 0 16,-7 0-16,0 0 15,-48 0-15,0 0 0,0 0 16,41 0-16,-41 0 16,0 0-16,33 0 15,-33 0-15,0 0 16,14-6-16,-17 6 16,-3 0-16,-5 6 15,-2 5-15,-1 5 16,-1 4-16,4 4 15,-1 2-15,9 2 0,-1 1 16,8 3-16,-4-32 16,9 33-16,-9-33 15,14 30-15,-14-30 16,24 23-16,-24-23 16,27 12-16,-27-12 15,29-6-15,-29 6 16,24-21-16,-4-8 15,-20 29-15,13-35 16,-13 35-16,0 0 0,0 0 16,9-36-16,-9 36 15,0 0-15,8-26 16,8 13-16,1 16 16,4 9-16,2 7 15,1 4-15,-1 6 16,2 1-16,1 0 15,1-1-15,-27-29 0,32 27 16,1-9-16,-33-18 16,29 6-16,-4-12 15</inkml:trace>
  <inkml:trace contextRef="#ctx0" brushRef="#br2" timeOffset="585922.6978">13158 12861 0,'0'0'15,"0"0"-15,0 0 16,0 0-16,0 0 16,0 0-16,0 0 15,9 26-15,0 22 16,2 26-16,2 0 0,-5 3 15,1 3-15,-3 0 16,0 6 0,0-9-16,2-9 15,4 3-15,-3 3 0,6 1 16,-3-10-16,-12-65 16,14 61-16,-14-61 15,0 0-15,0 0 16,22 56-16,-22-56 15,20 36-15,-20-36 0,15 12 16,-6-17 0,-9-8-16,-3-7 0,-5-4 15,-5-3-15,-4 1 16,-8-4-16,-1 6 16,-4-3-16,30 27 15,-32-17-15,32 17 16,-35-9-16,-4 9 15,39 0-15,-36 9 0,10 12 16,8 6-16,6 2 16,9 3-16,12-2 15,-9-30-15,21 32 16,8-2-16,9-3 16,-38-27-16,42 18 15,0-9-15,-42-9 16,44-3-16,-5-12 0,-39 15 15,32-24-15,-32 24 16,27-32-16,-27 32 16,0 0-1,0 0-15,21-39 0,-21 39 16,0 0-16,0 0 16,14-33-16,-14 33 15,16-21-15,-5 18 16,-11 3-16,15 10 15,2 4-15,2 10 0,5 0 16,-24-24-16,26 24 16,-26-24-16,36 24 15,-36-24-15,0 0 16,38 14-16,-38-14 16,39 6-16,-4-12 15,-35 6-15,27-18 0,-12-5 16,-15 23-1,3-30-15,-3 30 0,-6-33 16,6 33-16,0 0 16,0 0-16,-15-32 15,15 32-15,0 0 16,-11-24-16,11 24 16,-7-18-16,7 18 15,7 0-15,-7 0 16,14 3-16,7 10 0,6 1 15,-27-14 1,26 17-16,-26-17 0,31 24 16,1 6-16,0-1 15,-32-29-15,33 34 16,-1 1-16,-32-35 16,34 36-16,-34-36 0,0 0 15,23 32-15,-14-3 16</inkml:trace>
  <inkml:trace contextRef="#ctx0" brushRef="#br2" timeOffset="586850.5355">6137 14437 0,'0'0'15,"0"0"-15,0 0 16,0 0-16,0 0 16,0 0-16,0 0 15,0 0-15,0 0 16,0 0-16,10 29 15,1 24-15,7 24 0,-1-5 16,-5-8-16,3-5 16,-6 10-16,-4-1 15,-1 0-15,2-3 16,-6-65-16,3 66 16,-3-66-16,0 67 15,0-67-15,0 0 16,0 0-16,-3 63 15,-3-19-15,-3-23 16,-3-21-16,4-11 0,4-11 16</inkml:trace>
  <inkml:trace contextRef="#ctx0" brushRef="#br2" timeOffset="587190.127">6036 14508 0,'0'0'0,"0"0"15,0 0-15,0-15 16,0-12-16,9-14 16,6 7-16,9 17 15,7 6-15,-3 5 16,8-1-16,2 4 16,3 6-16,5 4 15,-11 1-15,0 10 16,-5 6-16,-6 0 15,-9 2-15,-7 4 0,-4 2 16,-10 1-16,-9-1 16,-7-5-16,-4 0 15,-1-6-15,-5-4 16,-1-4-16,0-5 16,4-8-16,6 0 15,5-8 1,9-8-16,9-1 0,6-7 15,8 0-15</inkml:trace>
  <inkml:trace contextRef="#ctx0" brushRef="#br2" timeOffset="587959.3298">6635 14472 0,'0'0'15,"0"0"-15,0 0 16,-3 15-16,-14 9 16,-4 2-16,3-2 15,9-6-15,0 1 16,6-1-16,3 2 16,3-2-16,3-4 15,6-3-15,6-1 0,3-5 16,-1-2-16,7-3 15,-3-3-15,2-5 16,-2-5-16,4 1 16,-8-5-16,1-2 15,-7-1-15,-5-1 16,-6-2-16,-3 2 16,-5-3-16,-5 3 15,-4 4-15,-1 2 0,0 3 16,-4 6-16,8 1 15,-1 2-15,3 0 16,6 6-16,0-3 16,6 3-16,3 0 15,6-1-15,2-2 16,5 3-16,1 0 0,1 3 16,-3-6-16,0-3 15,-6 0 1,-4 0-16,-2 3 0,0 0 15,1 0-15,-5 3 16,1-3-16,0 3 16,3 6-16,0 3 15,-1 3-15,5 3 16,-1 2-16,-3 4 16,0 3-16,0 2 15,3-1-15,0 1 0,-9-29 16,0 0-16,0 0 15,8 24-15,-8-24 16,0 0-16,13 17 16,-2-5-16,1-15 15,-3-8-15,-1-7 16,5-9-16,1-3 16,-14 30-16,18-31 15,3-3-15,-21 34 0,21-36 16,-21 36-16,24-35 15,-24 35-15,27-27 16,2 6-16</inkml:trace>
  <inkml:trace contextRef="#ctx0" brushRef="#br2" timeOffset="588430.5362">7854 14238 0,'0'0'0,"0"0"0,0 0 15,0 0-15,0 0 0,0 0 16,0 0 0,0 0-16,0 0 0,0 0 15,0 0-15,0 0 16,8 24-16,5 20 15,4 21-15,-4 1 16,-4 2-16,-6 2 16,-3-1-16,-3-9 0,-3-8 15,6 5 1,3-7-16,-3-50 0,0 0 16,0 0-16,11 38 15,10-14-15,-21-24 16,24 3-16</inkml:trace>
  <inkml:trace contextRef="#ctx0" brushRef="#br2" timeOffset="588867.749">8176 14644 0,'0'0'0,"0"0"16,0 0-16,0 0 16,0 0-16,0 0 15,0 0-15,-3-3 16,-11-6-16,-1-7 15,-5 14-15,-1 4 16,-3 14-16,3 6 16,9 3-16,3 0 0,4-2 15,2-3-15,3-2 16,3-3-16,5-1 16,1-1-16,6-5 15,3-5-15,0-3 16,3-5-16,-1-7 15,1-6-15,0 0 16,-1-6-16,-2 1 16,-6 2-16,1 0 0,-5 6 15,1 1-15,-6 3 16,4 0-16,-2 9 16,-2 2-16,3 9 15,-1 3-15,5 9 16,-1 3-16,-1 7 15,5 3-15,-2 3 16,0-1-16,2-3 0,1-6 16,2-6-16,1-7 15,1-5-15</inkml:trace>
  <inkml:trace contextRef="#ctx0" brushRef="#br2" timeOffset="589696.2943">9184 14212 0,'0'0'16,"0"0"-16,0 0 15,0 0-15,0 0 16,0 0-16,0 0 0,0 0 15,10 26-15,-1 22 16,3 16-16,-6-1 16,0-4-16,-3-3 15,-3 0-15,6-2 16,0-1-16,-6-53 16,8 56-16,-8-56 15,10 54-15,-10-54 0,8 47 16,-8-47-16,0 0 15,0 0-15,9 33 16,-9-33-16,3 17 16,-3-14-16,0-11 15,-9-7-15,1-3 16,-8-6-16,16 24 16,-20-29-16,-4-1 15,-3 0-15,0 7 0,3 3 16,2 5-16,22 15 15,-24-7-15,24 7 16,-21 0-16,21 0 16,-18 15-16,8 12 15,10 3-15,10 2 16,2-5-16,9 2 16,-21-29-16,32 27 15,-32-27-15,39 24 0,7-9 16,0-7-1,-46-8-15,38-12 0</inkml:trace>
  <inkml:trace contextRef="#ctx0" brushRef="#br2" timeOffset="590118.5837">9452 14602 0,'0'0'0,"0"0"16,0 0-16,0 0 15,0 0-15,6 27 16,-1 14-16,11 21 16,-2-8-16,4-4 15,-1-5-15,2-13 16,-19-32-16,14 32 0,-14-32 16,19 33-16,-19-33 15,0 0-15,0 0 16,18 27-16,-4-12 15,-8-15-15,-4-12 16,-2-6-16,3-6 16,-3-8-16,-3 2 15,-5-8-15,2-1 0,-5-2 16,4-1-16,1 7 16,4-1-16,-1 7 15,0 5-15,0 6 16,3 6-16,0 1 15,9 1-15,2 2 16,4 5-16,-1-1 16,2 4-1,-5 4-15</inkml:trace>
  <inkml:trace contextRef="#ctx0" brushRef="#br2" timeOffset="590419.5917">9716 14901 0,'0'0'16,"0"0"-16,0 0 16,0 0-16,0 15 15,0 8-15,0 7 16,6-9-16,-3-13 16,6-1-16,-1-7 0,2-9 15,-4-9 1,-1-8-16,1-10 0,2-2 15,-4-4-15,2-3 16,3-2-16,-1 7 16,5 4-16,-2 0 15,-11 36-15,15-36 16,-15 36-16,17-32 0,-17 32 16,0 0-16,19-27 15,-2 15-15</inkml:trace>
  <inkml:trace contextRef="#ctx0" brushRef="#br2" timeOffset="590820.1124">10042 14889 0,'0'0'16,"0"0"-16,0 0 15,0 0-15,0 0 16,24 0-16,11 0 15,18 0-15,-5 0 16,-9-8-16,-10-7 16,-8-3-16,-9 0 0,-6 1 15,-6 2-15,-6-3 16,-4 3-16,-4-3 16,-7 3-16,-3 3 15,2 7-15,-6 5 16,1 5-16,6 7 15,4 6-15,-1 6 16,7 3-16,8 5 16,6 1-16,5 5 0,7-3 15,8-2-15,7 0 16,-1-9-16,5-5 16,-2-3-16,3-10 15,-2-10-15,0-4 16,0-7-16,0-2 15</inkml:trace>
  <inkml:trace contextRef="#ctx0" brushRef="#br2" timeOffset="592088.0976">10590 14638 0,'0'0'0,"0"0"15,0 0-15,0 0 16,0 0-16,-15 0 15,-10 6-15,-15 0 16,10 14-16,10 4 16,2 6-16,9-4 15,4 4-15,5 3 0,0-1 16,5-2-16,7 3 16,6-7-16,-1 1 15,4-7 1,7-5-16,-2-6 0,7-3 15,-4-12-15,1-1 16,-4-7-16,5-4 0,-6-5 16,5-4-1,-3-2-15,-4-1 0,1 3 16,-3 1-16,-6-4 16,0 6-16,-6 4 15,-6-1-15,-3 6 16,-6 3-16,-3 0 15,-3 7-15,1 1 16,-8 2-16,1 4 0,1 7 16,-1 3-16,0 10 15,3 4-15,4 0 16,5 7-16,2-1 16,4 4-16,10-4 15,4 4-15,4-6 16,-18-30-16,30 26 15,-30-26-15,41 24 16,4-13-16,-45-11 16,47 4-16,-6-11 0,-1-10 15,-40 17-15,35-24 16,-35 24-16,27-33 16,-27 33-16,24-38 15,-24 38-15,0 0 16,0 0-16,17-35 15,-17 35-15,0 0 0,15-30 16,-15 30-16,11-9 16,-2 12-16,-9-3 15,12 21-15,0 9 16,-3 8-16,4 1 16,-13-39-16,11 40 15,-11-40-15,15 45 0,-15-45 16,0 0-16,0 0 15,15 39-15,-15-39 16,11 24-16,-2-21 16,-6-15-16,0-9 15,-3-9-15,-6-11 16,6 41-16,-5-47 16,-2-7-16,7 54 15,-11-71-15,11 71 16,0 0-16,-18-68 0,18 68 15,0 0-15,0 0 16,-15-59-16,15 59 16,-8-47-16,8 47 15,3-21-15,-3 21 16,11 0-16,-11 0 16,15 12-16,0 8 15,-15-20-15,15 27 16,-15-27-16,0 0 0,14 33 15,-14-33-15,11 38 16,-11-38-16,13 39 16,-13-39-16,14 35 15,-14-35-15,18 39 16,-18-39-16,28 29 16,-28-29-16,32 27 0,-32-27 15,41 24-15,4-10 16,-45-14-16,47 9 15,-2-6-15,-45-3 16,35-9-16,-35 9 16,30-15-16,-13-9 15,-11-5-15,-12 0 16,-8-1-16,14 30 16,-24-27-16,24 27 15,-32-23-15,32 23 0,0 0 16,0 0-16,-38-15 15,38 15-15,-27 5 16</inkml:trace>
  <inkml:trace contextRef="#ctx0" brushRef="#br2" timeOffset="592569.5789">11823 14842 0,'0'0'0,"0"0"16,0 0-16,0 0 16,0 0-16,0 0 15,0 24-15,0 11 0,6 16 16,-3-10-16,3-5 15,1-10-15,-4-5 16,6-3-16,-4-6 16,-2 0-16,3-7 15,3-5-15,6-3 0,-3-8 16,-3-4-16,-1-3 16,5-7-16,-2 0 15,3-5 1,1 0-16,4-2 0,1 2 15,-1 4-15,1 5 16,-2 3-16,0 6 16,-1 6-16,-2 3 15,-1 9-15,2 6 16,-4 6-16,-3 9 0,0 0 16,2 4-16,-2 5 15,3 0-15,-12-36 16,0 0-16,12 35 15,9-2-15</inkml:trace>
  <inkml:trace contextRef="#ctx0" brushRef="#br2" timeOffset="593397.1556">13217 14732 0,'0'0'0,"0"0"16,0 0-16,0 0 15,0 0-15,0 0 16,0 0-16,0 0 16,-17 7-16,-16-5 15,-15 13-15,13 3 16,11 6-16,10 2 0,7-2 16,1 0-16,9 5 15,7-2-15,4 0 16,7-7-16,5-2 15,7-3-15,0-10 16,2-5-16,-2-8 16,-4-7-16,-5-3 15,-6-6-15,-3-5 0,-3-3 16,-7-1-16,-2-3 16,-3 4-16,-3 5 15,1 4-15,-1 2 16,3 6-16,-3 9 15,3 6-15,0 10 16,0 6-16,0 11 0,3 6 16,0 5-16,-1 7 15,4 5-15,4 18 32,-5-1-32,4 5 0,-3-1 0,0 3 15,0 4-15,0-5 16,-3 1-16,-3-2 15,-3-4-15,3-68 16,-6 64-16,6-64 16,0 0-16,-12 58 15,12-58-15,-20 47 0,20-47 16,-27 30-16,-1-19 16,5-14-16,23 3 15,-18-21-15,18 21 16,-9-32-16,9-13 15,0 45-15,9-50 16,9-12-16,8 7 0,2 3 16,4 8-16,3 0 15,-35 44-15,36-39 16,4-5-16,-40 44 16,38-48-16</inkml:trace>
  <inkml:trace contextRef="#ctx0" brushRef="#br2" timeOffset="594533.8321">13629 14824 0,'0'0'0,"0"0"16,0 0-16,0 0 15,0 0-15,0 0 16,0 0-16,9 27 15,3 15-15,9 17 16,0-15-16,-4-14 0,-2-5 16,-1 0-16,-2-7 15,3-3-15,-1-4 16,2-1-16,-1-4 16,0-6-16,2-6 15,-2-6-15,0-6 16,0-6-16,-1-1 15,-1-3-15,-5-2 0,-2 0 16,3 4 0,-3 2-16,-3 0 0,0 7 15,0 5-15,0 3 16,-1 3-16,4 6 16,2 6-16,0 9 15,1 3-15,-1 2 16,5 7-16,-13-27 15,14 30-15,-14-30 0,27 32 16,-27-32-16,0 0 16,32 33-16,-32-33 15,0 0-15,39 22 16,-39-22-16,39 10 16,-39-10-16,35-10 15,-8-9-15,-27 19 16,17-27-16,-17 27 15,0 0-15,10-30 0,-10 30 16,0 0-16,0 0 16,3-24-16,-3 24 15,2-9-15,-2 9 16,9 16-16,6 10 16,6 6-16,0 1 15,3 0-15,-24-33 16,27 30-16,-27-30 0,0 0 15,32 24-15,-32-24 16,35 14-16,-35-14 16,36 3-16,-3-15 15,-7 1-15,-26 11 16,36-30-16,-72 60 16,93-87-16,-57 57 15,17-38-15,-17 38 16,0 0-16,9-36 15,-9 36-15,0 0 16,0 0-16,-4-35 0,4 35 16,0 0-16,-8-27 15,-9 12 1,17 15-16,-16 0 16,16 0-16,-14 12 0,14-12 15,-12 24-15,12-24 0,-3 29 16,3-29-16,3 36 15,-3-36 1,0 0-16,12 28 0,-12-28 16,0 0-16,20 18 15,1-14-15,-21-4 16,21-12-16,-21 12 16,18-21-16,-18 21 15,0 0-15,0 0 0,15-29 16,-15 29-16,0 0 15,12-24 1,-12 24-16,8-12 0,8 15 16,-16-3-16,14 12 15,4 12-15,-18-24 16,18 26-16,-18-26 16,0 0-16,0 0 15,20 33-15</inkml:trace>
  <inkml:trace contextRef="#ctx0" brushRef="#br2" timeOffset="594857.7074">14883 14961 0,'0'0'0,"0"0"0,0 0 16,0 0-16,0 0 15,0 0-15,9 23 16,0 16-16,5 14 15,-2-6-15,3-12 16,-2-7-16,-4-10 16,-4-4-16,1-3 15,0 2-15,-2-7 16,-4-6-16,2-6 0,1-7 16,0-4-16,3-7 15,-3 1-15,5-9 16,5-4-16,1-3 15,7-6-15,0 1 16,4-3-16,3-9 0,-1-1 16,8 7-16</inkml:trace>
  <inkml:trace contextRef="#ctx0" brushRef="#br2" timeOffset="595744.2866">15521 14200 0,'0'0'16,"0"0"-16,0 0 15,0 0-15,0 0 0,0 32 16,0 25-16,0 28 16,0-2-16,0 0 15,5 0-15,-2 3 16,3-6-16,3-3 15,0-6-15,2 0 16,-11-71-16,16 68 16,-16-68-16,0 0 15,0 0-15,14 65 0,-14-65 16,0 0-16,3 45 16,-6-27-16,-9-18 15,-3-7 1,-2-7-16,-7-4 0,-2-3 15,26 21-15,-33-24 16,33 24-16,0 0 0,-42-23 16,42 23-1,-44-18-15,44 18 16,-47-6-16,12 12 16,10 9-16,14 6 0,7 0 15,13 1-15,6 3 16,-15-25-16,24 21 15,-24-21-15,33 20 16,5-5-16,4-9 16,-42-6-16,39-3 0,-1-7 15,-38 10-15,35-17 16,-35 17-16,32-27 16,-32 27-16,24-30 15,-24 30-15,0 0 16,0 0-16,15-31 15,-15 31-15,0 0 16,4-27-16,-4 27 16,0-13-16,0 13 15,3 4-15,-3-4 0,3 18 16,8 9-16,-11-27 16,13 26-16,-13-26 15,17 26-15,-17-26 16,0 0-16,24 16 15,-24-16-15,23 3 16,-23-3-16,0 0 0,24-10 16,-24 10-1,0 0-15,20-20 0,-20 20 16,0 0-16,0 0 16,15-23-16,-15 23 15,16-13-15,-16 13 16,15 0-16,5 15 15,-20-15-15,21 21 16,5 9-16,-26-30 16,27 32-16,-27-32 0,0 0 15,30 29-15</inkml:trace>
  <inkml:trace contextRef="#ctx0" brushRef="#br2" timeOffset="596865.9103">16297 15262 0,'0'0'16,"0"0"-16,0 0 0,0 0 15,0 0-15,0 0 16,0 0-16,0 0 16,0 0-16,0 0 15,0 0-15,0-11 16,0-11-16,-5-10 16,-4 9-16,-1 7 15,-8 2-15,3 11 16,-8 0-16,5 6 0,0-3 15,-2 6-15,2 3 16,1 0-16,-1 6 16,5 2-16,4 1 15,6-1-15,3 2 16,6-2-16,7-2 16,4 0-16,4-6 15,0-5-15,3-11 16,-1-5-16,1-5 0,-1-10 15,-5-9-15,1-5 16,-8-7-16,-1-5 16,-5-19-16,-5 5 15,0-4-15,-5 2 16,-2 8-16,7 61 16,-9-60-16,9 60 15,0 0-15,0 0 16,-11-56-16,11 56 0,-15-42 15,-1 24-15,16 18 16,-8 4-16,-2 13 16,5 16-16,5 6 15,2 8-15,7 3 16,3 10-16,4 5 16,-1-6-16,2-3 0,-2-3 15,2-3-15,1-1 16,6-8-16,-7-11 15,4-8-15,4 0 16,-1-8-16,2-2 16,0-8-16,-2-8 15,0 2-15,-3-8 16,-3-1-16,0-4 16,-7-3-16,-5-2 0,-3-4 15,-6 1 1,-3-1-16,-2 0 0,-2 4 15,-1 4-15,-1 1 16,-4 3-16,5 6 16,-4 6-16,6 6 15,0 6-15,9 6 16,0 6-16,6-1 16,3 1-16,6 0 0,-1-4 15,2 1-15,2-6 16,0 0-16,-1-6 15,-2-6-15,2-6 16,-17 3-16,18-6 16,-18 6-16,0 0 15,18-13-15,-18 13 16,0 0-16,23-14 16,-23 14-16,28-8 0,-28 8 15,32-3-15,-32 3 16,35 5-16,-35-5 15,37 15-15,-37-15 16,0 0-16,0 0 16,38 18-16,-38-18 15,33 9-15</inkml:trace>
  <inkml:trace contextRef="#ctx0" brushRef="#br2" timeOffset="598007.2417">6418 15849 0,'0'0'16,"0"0"-16,0 0 0,0 0 15,0 0-15,0 0 16,0 0 0,0 0-16,0 0 0,28 0 15,22-6-15,12 0 16,-10-2-16,-12-5 16,-4-4-16,-13 5 15,-5-6-15,-9 4 16,-3-2-16,-3-1 0,-6 1 15,-3-1-15,-9 0 16,-2-1-16,-7 2 16,0 5-16,-3 4 15,-2 5-15,-2 4 16,5 8-16,0 5 16,2 5-16,6 4 15,7 6-15,5 3 16,6-1-16,6 6 15,8-3-15,7 1 16,3 0-16,5-7 0,7-1 16,0-14-1,-4-5-15,0-6 0,-2-11 16,-3-5-16</inkml:trace>
  <inkml:trace contextRef="#ctx0" brushRef="#br2" timeOffset="599028.0619">6802 15645 0,'0'0'0,"0"0"16,0 0-16,0 0 16,0 0-16,8 20 15,10 13-15,5 8 16,-2-8-16,-6 0 0,0-4 16,0 1-16,-3 3 15,-3-7-15,-3-6 16,0-2-16,-3-5 15,-3-11-15,-3-4 16,3-11-16,-6-5 16,3-8-16,3-7 15,-3-2-15,3-1 0,3 1 16,0 2-16,3 4 16,6 4-16,-1 8 15,4 2-15,0 7 16,6 5-16,-3 6 15,2 8-15,1 4 16,-6 6-16,3 6 16,-3 3-16,-15-30 15,14 32-15,-14-32 0,0 0 16,21 32-16,9-2 16</inkml:trace>
  <inkml:trace contextRef="#ctx0" brushRef="#br2" timeOffset="599362.5118">7978 15565 0,'0'0'16,"0"0"-16,0 0 15,0 0-15,9 26 16,6 28-16,9 17 16,-4-3-16,-2 3 0,-3 8 15,1 9-15,-5-1 16,-5 6-16,-4 4 16,2 22-16,-1-4 15,0-5-15,0-18 16,-3-22-16,0-70 15,0 63-15,0-63 16,0 0-16,0 47 0,-3-24 16,0-20-16,0-14 15</inkml:trace>
  <inkml:trace contextRef="#ctx0" brushRef="#br2" timeOffset="599699.8661">7976 15645 0,'0'0'0,"0"0"0,0 0 16,0-3-16,0-12 16,5 0-16,4 0 15,15 6-15,8 5 16,14 8-16,0 8 15,5 11-15,3 10 0,-10 2 16,-9 1-16,-35-36 16,24 36-16,-13-3 15,-8 2-15,-14-5 16,-10-7-16,-12-2 16,-8-6-16,-10-6 15,-8-4-15,4-1 16,1-8-16,6-1 0,18-1 15,10-3-15</inkml:trace>
  <inkml:trace contextRef="#ctx0" brushRef="#br2" timeOffset="599964.9996">7937 16260 0,'0'0'0,"0"0"16,33 7-16,34-1 15,37 5-15,30 4 0,-6 3 16,-7 9-16,-12 2 15,-7 0-15,-20 2 16,-23-8-16</inkml:trace>
  <inkml:trace contextRef="#ctx0" brushRef="#br2" timeOffset="600305.1318">7572 16237 0,'0'0'0,"0"0"16,0 0-16,28 0 15,21-6-15,28 0 16,10 3-16,8 0 16,11 1-16,28 4 15,2 4-15,-8 3 0,-19 0 16,-14 0-16</inkml:trace>
  <inkml:trace contextRef="#ctx0" brushRef="#br2" timeOffset="602508.0466">26498 5018 0,'0'0'0,"0"0"15,0 0-15,7-15 0,-4-14 16,2-3-16,1 8 16,-6 15-16,3 12 15,-3 15-15,-3 11 16,-3 10-16</inkml:trace>
  <inkml:trace contextRef="#ctx0" brushRef="#br2" timeOffset="606699.2248">1998 5599 0,'0'0'0,"0"0"16,0 0-16,0 0 15,0 0-15,0 0 16,0 0-16,0 0 16,0 0-16,0 0 15,0 0-15,0 0 16,0 0-16,0 0 15,0 0-15,0 0 0,0 0 16,0 0-16,0 0 16,0 0-16,7 12 15,-1 5-15,7 4 16,3-9-16,5-9 16,7-15-16,6-15 15,4-10-15,22-20 16,0-11-16,3 0 15,-63 68-15,59-83 0</inkml:trace>
  <inkml:trace contextRef="#ctx0" brushRef="#br2" timeOffset="612790.318">4801 5504 0,'0'0'0,"0"0"15,0 0-15,0 0 0,0 0 16,0 0-16,0 0 16,0 0-16,0 0 15,0 0-15,0 0 16,0 0-16,0 0 16,0 0-16,0 0 15,0 0-15,0 0 16,0 0-16,0 0 15,0 0-15,0 0 16,0 0-16,0 0 0,0 0 16,-6-4-16,-10-4 15,-4-4-15,-1 3 16,-3 1-16,3-1 16,1 3-16,-4-3 15,0 2-15,-3 2 16,0-1-16,2 1 15,-2-2-15,-2 1 16,29 6-16,-34-3 16,34 3-16,-39-2 0,39 2 15,-46-3-15,46 3 16,-57-3-16,-14 0 16,6 3-16,65 0 15,-65-3-15,65 3 16,-69-4-16,69 4 15,-77-2-15,3 2 16,0-3-16,9 3 0,4 0 16,3 0-16,-1 0 15,5 0-15,54 0 16,-60 0-16,2 0 16,-4 0-16,5 3 15,57-3-15,-62 6 0,3 0 16,-2-3-16,2 2 15,4 1-15,55-6 16,-57 7-16,57-7 16,-59 8-16,59-8 15,-68 11-15,68-11 16,-68 16-16,68-16 16,-68 18-16,68-18 15,-72 20-15,72-20 16,-65 21-16,1 3 0,7-3 15,57-21 1,-50 23-16,50-23 0,-51 27 16,0-4-16,51-23 15,-44 30-15,3-3 16,41-27-16,-37 27 16,37-27-16,-35 26 15,1 4-15,34-30 16,-32 32-16,32-32 0,-31 33 15,31-33-15,-30 33 16,30-33-16,-30 37 16,30-37-16,0 0 15,-23 39-15,23-39 16,0 0-16,-20 49 16,20-49-16,0 0 15,-22 55-15,22-55 0,0 0 16,-8 59-16,8-59 15,4 53-15,-4-53 16,7 48-16,8-9 16,-15-39-16,18 35 15,-18-35-15,23 33 16,-23-33-16,30 35 16,-30-35-16,36 36 15,-36-36-15,45 36 0,10-1 16,-55-35-16,56 36 15,-2-4-15,0-2 16,-2-4-16,-3-2 16,-3-4-16,0 1 15,-4-2-15,-1-5 16,3 1-16,-1 3 0,6-4 16,-2 1-16,3 0 15,7-1-15,2 2 16,-2-2-16,2-5 15,-3 0-15,2 0 16,2 0-16,-1-4 16,3 2-16,1-1 15,0 3-15,-4-6 16,3 3-16,-62-6 16,65 0-16,7 0 0,1-3 15,0 0-15,-9 0 16,4-3-1,-2 3-15,-2-3 0,2-1 16,-1-1-16,0 2 16,-6-3-16,3 0 15,-2-3-15,-60 12 0,62-14 16,-62 14 0,72-18-16,-1 0 15,-3-3-15,-3 0 0,-9 4 16,-2-3-16,-54 20 15,57-24-15,-5-6 16,-52 30-16,53-30 16,-1 1-16,-8-4 15,-44 33-15,42-29 16,-42 29-16,38-36 16,-38 36-16,39-38 0,-39 38 15,38-36-15,-6-6 16,-32 42-16,30-36 15,-30 36-15,23-34 16,-23 34-16,19-36 16,-19 36-16,18-35 15,-18 35-15,15-42 16,-15 42-16,0 0 0,14-42 16,-14 42-16,0 0 15,6-41 1,-6 41-16,0 0 0,4-42 15,-4 42-15,0 0 16,-7-44-16,7 44 16,0 0-16,-6-45 15,6 45-15,0 0 16,0 0-16,-14-41 16,14 41-16,0 0 0,-18-38 15,18 38-15,0 0 16,-25-39-16,25 39 15,0 0-15,0 0 16,-27-32-16,27 32 16,-25-33-16,-5 6 0,6 7 15,4-1-15,-2 6 16,7 3-16,0 0 16,1 4-16,0-1 15,1 2-15,2 2 16,-4 2-16,0 0 15,3 0-15,-2 0 16,2 3-16,-1 0 16,-1-3-16,-5 3 0,5 0 15,-1 0-15,-2 3 16,-1 0-16,0 3 16,-5 0-16,-1-1 15,-6 2-15</inkml:trace>
  <inkml:trace contextRef="#ctx0" brushRef="#br2" timeOffset="615344.5917">5242 6076 0,'0'0'0,"0"0"16,0 0-16,0 0 15,0 0 1,0 0-16,0 0 0,0 0 16,0 0-16,0 0 15,0 0-15,0 0 16,0 0-16,0 0 15,0 0-15,18-3 16,12-6-16,5-6 16,-2 1-16,-12 4 15,-4 5-15,-2 2 0,-1 0 16,-1 0-16,5 3 16,0 0-16,-1 0 15,1 3-15,-1 0 16,1 5-16,3 2 15,-1-2-15,1 1 16,-2 0-16,-2 6 0,-17-15 16,21 15-16,-21-15 15,27 18-15,2-1 32,-29-17-32,36 21 0,6-1 0,-42-20 15,47 19-15,-47-19 16,62 14-16,-62-14 15,69 9-15,-5-3 16,-64-6-16,66 0 16,-66 0-16,62-6 15,0-3-15,-62 9 16,57-11-16,-57 11 0,53-16 16,-53 16-16,53-18 15,-2 1-15,-51 17 16,48-18-16,-48 18 15,0 0-15,46-18 16,-46 18-16,0 0 16,0 0-16,48-11 15,-48 11-15,0 0 0,0 0 16,36-9-16,-36 9 16,0 0-16,0 0 15,29-9-15,-29 9 16,0 0-16,21-3 15,-21 3-15,0 0 16,6 0-16,-6 0 16,0 0-16,-8-3 0,8 3 15,-16-3-15,16 3 16,0 0-16,-24-9 16,24 9-16,-29-12 15,29 12 1,0 0-16,-31-15 0,31 15 15,0 0-15,-32-17 16,32 17-16,0 0 16,-29-18-16,29 18 15,0 0-15,0 0 0,-27-18 16,27 18-16,0 0 16,-23-14-16,23 14 15,0 0-15,-9-7 16,9 7-16,0 0 15,0 0-15,12 7 16,-12-7-16,24 9 16,8 2-16,-32-11 0,35 9 15,-35-9-15,45 9 16,-45-9-16,51 6 16,-51-6-16,0 0 15,61 6-15,-61-6 16,0 0-16,0 0 15,60 6-15,-60-6 16,0 0-16,0 0 16,44 8-16,-44-8 15,27 13-15,-27-13 16,11 17-16,-14 7 0,-8 2 16,-7 4-16,-2 0 15,-7 5-15,0 4 16,-3-1-16,30-38 15,-35 44-15,-16 10 0</inkml:trace>
  <inkml:trace contextRef="#ctx0" brushRef="#br2" timeOffset="618199.1587">7597 5543 0,'0'0'0,"0"0"16,0 0-16,0 0 15,0 0-15,0 0 16,0 0-16,0 0 15,0 0-15,0 0 16,0 0-16,0 0 16,0 0-16,0 0 0,0 0 15,0 0 1,0 0-16,0 0 0,5 15 16,4 8-16,-3 4 15,-4-3-15,2-1 16,-4 1-16,0-4 15,0 4-15,0-2 16,-4 1-16,4 1 16,-2-4-16,-1 4 0,0-3 15,0 2-15,0-5 16,3 2-16,0-4 16,0-5-16,0 1 15,0-5-15,-3-1 16,3-6-16,-2-3 15,-1-7-15</inkml:trace>
  <inkml:trace contextRef="#ctx0" brushRef="#br2" timeOffset="618449.166">7478 5386 0,'0'0'0,"0"0"16,0 0-16,0 0 15,0 0-15,0 0 16,0 0-16,0 0 15,0 0-15,0 0 0</inkml:trace>
  <inkml:trace contextRef="#ctx0" brushRef="#br2" timeOffset="619142.4628">7797 5575 0,'0'0'0,"0"0"15,0 0-15,0 0 16,0 0-16,0 0 0,0 0 15,0 0-15,6 15 16,-3 12-16,4 8 16,-2-2-16,-5-7 15,3 1-15,-3 0 16,0 0-16,0-1 16,0-2-16,-3-3 15,3-7-15,3-2 0,0-3 16,0 0-1,-3-3-15,3-3 0,-3-1 16,0-2-16,3-2 16,0-4-16,0-6 15,3-6-15,0-2 16,-1-8-16,4-1 16,1 3-16,-5-1 15,1 6-15,3 1 16,-3 2-16,1 3 15,-1 3-15,-1 3 0,4 3 16,0 4-16,0 2 16,2 5-16,-1 4 15,-4 3-15,-1 3 16,1 2-16,-3 4 16,0 3-16,1 3 0,-2-1 15,1 3-15,0-1 16,0-2-16,-3-26 15,0 0-15,0 0 16,6 24-16,-6-24 16,8 15-16,2-4 15,-2-11-15,4-5 16,-3-8-16,1-1 0</inkml:trace>
  <inkml:trace contextRef="#ctx0" brushRef="#br2" timeOffset="619553.7124">8406 5030 0,'0'0'0,"0"0"15,0 0-15,0 0 16,0 0-16,0 0 16,0 24-16,-9 21 0,-4 14 15,4-3 1,1 3-16,-2 0 0,-1 4 16,2-4-16,-3-6 15,6 4-15,0-1 16,4 0-16,2 0 15,0-2-15,2-4 16,-2-50-16,3 50 16,-3-50-16,9 50 15,-9-50-15,0 0 0,0 0 16,12 42-16,-12-42 16,0 0-16,0 0 15,12 21 1,-12-21-16,5-3 0</inkml:trace>
  <inkml:trace contextRef="#ctx0" brushRef="#br2" timeOffset="619787.6523">8071 5693 0,'0'0'0,"0"0"16,0 0-16,0 0 16,0 0-16,0 0 0,0 0 15,26 0-15,25 0 16,25 0-16,-8 0 16,-6-5-16,-10-1 15,-8 3-15</inkml:trace>
  <inkml:trace contextRef="#ctx0" brushRef="#br2" timeOffset="620446.8184">9182 5789 0,'0'0'0,"0"0"15,0 0-15,0 0 16,0 0-16,0 0 16,0 0-16,23 0 15,19 0-15,14 0 16,-8 0 0,-6 0-16,-10 0 0,-8 0 15,-7 0-15,-7 0 16,-2 0-16,-2-9 0,-6-3 15,-9 0-15</inkml:trace>
  <inkml:trace contextRef="#ctx0" brushRef="#br2" timeOffset="620777.234">9306 5617 0,'0'0'16,"0"0"-16,0 0 16,0 0-16,0 0 15,0 0-15,0 0 16,0 0-16,0 21 0,0 17 16,-5 12-1,-1-8-15,3-7 0,0 1 16,0-7-16,3 1 15,0-7-15,-4 1 16,2-5-16,-1-8 16,0-5-16,3-6 15,-3-3-15,0-3 0,3-2 16,-3-2-16,3-5 16,-2-3-16</inkml:trace>
  <inkml:trace contextRef="#ctx0" brushRef="#br2" timeOffset="621155.0663">9282 5697 0,'0'0'16,"0"0"-16,0 0 15,0 0-15,0 0 0,0 0 16,0 0-16,0 0 16,0 18-16,0 12 15,0 7-15,-5-7 16,-1-3-16,0-3 15,1-1-15,-5-2 16,4 0-16,-2-4 16,-5-1-16,-5-5 0,7-5 15,-1-3-15,3 0 16,0-3-16,6-3 16,-6-3-16,1-2 15</inkml:trace>
  <inkml:trace contextRef="#ctx0" brushRef="#br2" timeOffset="621382.4083">9073 5742 0,'0'0'16,"0"0"-16,0 0 15,0 0-15,0 0 16,0 0-16,0 0 15,20 17-15,7 4 16,5 5-16,-2-5 0,-4-3 16,5 0-16,-2-1 15,-2-5-15,-7 0 16,-2-3-16</inkml:trace>
  <inkml:trace contextRef="#ctx0" brushRef="#br2" timeOffset="622115.5024">9793 5685 0,'0'0'0,"0"0"16,0 0-16,0 0 16,0 0-16,0 0 15,0 0-15,0 0 16,-16 0-16,-12 0 0,-14 0 15,6 6-15,9 0 16,10 8-16,2 1 16,3 6-16,3-6 15,6 5-15,3-5 16,3 0-16,6-3 16,0 0-16,0-3 15,3 0-15,2-6 0,4-6 16,-3-1-1,0-4-15,-4-2 0,2-1 16,-4-1-16,0 0 16,-4-3-16,1 1 15,1 5-15,-4 0 16,0 4-16,-3-2 16,2 4-16,-2 0 15,0 0-15,6 3 16,0 6-16,3 6 0,0 6 15,-1 9-15,-2-1 16,4 10-16,-5 2 16,4 4-16,-6 2 15,0 3-15,-1 4 16,-2-51-16,3 59 16,-3-59-16,4 60 15,-4-60-15,3 65 16,-3-65-16,0 0 0,0 0 15,0 53-15,0-53 16,0 0-16,-3 41 16,3-41-16,-4 18 15,1-22-15</inkml:trace>
  <inkml:trace contextRef="#ctx0" brushRef="#br2" timeOffset="622502.0946">10048 5705 0,'0'0'0,"0"0"15,0 0-15,0 0 16,0 0-16,0 0 15,29 0-15,25 0 16,14 0-16,-12 0 16,-12 0-16,-12 0 15,-13 0-15,-11 0 0</inkml:trace>
  <inkml:trace contextRef="#ctx0" brushRef="#br2" timeOffset="622681.2019">10110 5918 0,'0'0'15,"0"0"-15,0 0 0,0 0 16,0 0-16,32 0 16,21 0-16,22 0 15,-14 0-15,-15-5 16,-13-1-16</inkml:trace>
  <inkml:trace contextRef="#ctx0" brushRef="#br2" timeOffset="623812.8232">10964 5907 0,'0'0'15,"0"0"-15,0 0 16,0 0-16,0 0 0,0 0 15,-15-12-15,-11-6 16,-7-9-16,7 7 16,4-1-16,1-6 15,4 4-15,1-4 16,2 4-16,2-7 16,3 0-16,9 30 15,-5-32-15,-1-7 16,3 1-16,3 38 0,0-45 15,3-2-15,-3 47 16,6-50-16,-6 50 16,8-63-16,-8 63 15,0 0-15,12-62 16,-3 3-16,-9 59 16,0 0-16,18-50 0,-18 50 15,20-39-15,-20 39 16,27-23-16,-27 23 15,30-12-15,-30 12 16,30 3-16,-30-3 16,32 11-16,-32-11 15,30 24-15,-30-24 16,21 33-16,-7-1 16,-14-32-16,3 39 0,-6-6 15,-11-1-15,-5 0 16,-1-5-16,-10-1 15,-2 1-15,-5-4 16,-3 5-16,-1-6 16,41-22-16,-45 22 15,45-22-15,-45 27 16,-5 6-16,50-33 16,-48 33-16,48-33 31,-41 38-31,41-38 0,-33 44 0,33-44 15,-24 50-15,24-50 16,0 0-16,-11 53 16,11-53-1,0 48-15,8-12 0,5-7 16,4-3-16,7-8 16,3-7-16,3 0 15,-1-11-15,3 0 16,-2-7-16,6-2 0,-3-5 15,-1-4-15,0-3 16,1-3-16,-3-2 16,-3 2-16,-1-2 15,-2 2-15,-7 1 16,-1 1-16,-2 4 16,-6 1-16,-4 2 15,-1 3-15,-6 0 16,-1 4-16,-1 2 0</inkml:trace>
  <inkml:trace contextRef="#ctx0" brushRef="#br2" timeOffset="625278.4139">11100 5468 0,'0'0'0,"0"0"16,0 0-16,0 0 16,0 0-16,0 0 15,0 0-15,9 18 16,3 12-16,9 15 15,-4-9-15,-2-10 0,-3 0 16,-2 1-16,-2-1 16,1 4-16,-3 0 15,6 0-15,-12-30 16,9 29-16,-9-29 16,18 26-16,-18-26 15,0 0-15,0 0 16,20 24-16,-20-24 15,0 0-15,0 0 0,21 21 16,-21-21-16,23 8 16,-23-8-16,18-5 15,-2-10-15,-5-2 16,-2-7-16,3 1 16,-3-4-16,-1-3 15,2 0-15,-2-2 0,-2-4 16,0 0-1,-3 4-15,1 0 0,-2-1 16,1 0-16,-3 1 16,3 1-16,-3 2 15,3 0-15,3 3 16,-1-1-16,-5 27 16,10-21-16,-7 6 0</inkml:trace>
  <inkml:trace contextRef="#ctx0" brushRef="#br2" timeOffset="626095.7291">11637 5617 0,'0'0'0,"0"0"15,0 0-15,0 0 16,0 0-16,0 0 15,0-12-15,0-15 16,0-5-16,0 9 31,0-2-31,0 7 0,0 4 0,5-2 16,-2 2-16,6-1 16,3 3-16,6 6 0,6 3 15,-6-2 1,-4 2-16,2 0 0,-2 3 15,1 0-15,-1 3 16,-1 3-16,-2 2 16,1-1-16,-2 1 15,-4 1-15,2 6 16,-2 0-16,-3 2 16,-3 1-16,0 3 15,-3 1-15,0-2 0,-5 6 16,-1 1-16,-4 0 15,-2-4-15,0 4 16,-2 0-16,-4 0 16,3-4-16,-2 4 15,2-7-15,4 4 16,-1-3-16,5 2 16,1-3-16,3 1 0,3-3 15,3 0-15,0-3 16,7 1-16,1-5 15,2 1-15,2-1 16,2-2-16,1 1 16,-15-10-16,21 2 15,5 1-15,-26-3 16,35-3-16,-35 3 0,39-5 16,-39 5-16,45-10 15,2 2-15,-47 8 16,47-12-1,-47 12-15,0 0 0,0 0 16,48-15-16,-6-3 16</inkml:trace>
  <inkml:trace contextRef="#ctx0" brushRef="#br2" timeOffset="626387.2674">12378 5918 0,'0'0'16,"0"0"-16,0 0 16,0 0-16,0 0 15,0 0-15,0 21 0,0 15 16,0 17-16,0-8 16,0-3-16,-6-4 15,-3-2-15,-5-7 16,-2-2-16,1-6 15,4-1-15,11-20 16,-15 18-16,15-18 16,-18 17-16,18-17 0,-23 13 15,-1-13-15,3-10 16,4-1-16</inkml:trace>
  <inkml:trace contextRef="#ctx0" brushRef="#br2" timeOffset="626576.2576">12248 5567 0,'0'0'15,"0"0"-15,0 0 16,0 0-16,0 0 15,0 0-15,0 0 0</inkml:trace>
  <inkml:trace contextRef="#ctx0" brushRef="#br2" timeOffset="640834.7416">2550 6017 0,'0'0'16,"0"0"-16,0 0 16,0 0-16,0 0 15,0 0-15,0 0 16,0 0-16,0 0 15,0 0-15,0 0 0,0 0 16,0 0-16,0 0 16,0 0-16,0 0 15,24 0-15,14 3 16,23-3-16,-9 5 16,1-2-16,8 0 15,0-3-15,6 0 16,12 0-16,-1-3 15,12 3-15,1 0 16,8 0-16,26 0 16,3 3-16,-2 1 0,-4 2 15,-15-1-15,-6-5 16,-3 3-16,-9 3 16,-21 0-16,-68-6 15,62 6-15,-62-6 16,0 0-1,54 9-15,-54-9 0,26 15 0</inkml:trace>
  <inkml:trace contextRef="#ctx0" brushRef="#br2" timeOffset="646075.616">17448 9343 0,'0'0'0,"0"0"0,0 0 16,0 0-16,0 0 16,0 0-16,0 0 15,-12-3-15,-5-6 16,-14-6-16,5 0 16,-1 6-16,0 0 15,1 6-15,-4 1 0,-3 4 16,-5 1-1,0 6-15,-7 0 0,6 6 16,39-15-16,-48 15 16,2 3-16,-20 5 15,10 4 1,0 5-16,8 6 0,0 6 16,7 11-16,5 1 0,3 9 15,10 3 1,8 3-16,6 3 15,9 3-15,12 0 0,6 0 16,12-5-16,6 1 16,7-2-16,8-2 15,9-9-15,2-5 16,9-5-16,6-5 16,-1-6-16,5-7 15,-2-6-15,2-8 16,-4-3-16,3-9 15,-6-6-15,-2-6 0,-7-9 16,-3-3-16,-5-5 16,-4-4-16,3-5 15,-6-10-15,-2 1 16,-4-9-16,2-2 16,-8-3-16,-6-8 0,-5 1 15,-5-3-15,-2 0 16,-9 0-16,-7 0 15,-4 2-15,-4 1 16,-7 0-16,-2 3 16,-2-1-16,-6 4 15,-5 3-15,-6 3 16,-7 2-16,-3 6 16,-11 1-16,-6 6 0,-7 3 15,-2 8-15,-10 6 16,2 10-16,-8 8 15,3 11-15</inkml:trace>
  <inkml:trace contextRef="#ctx0" brushRef="#br2" timeOffset="647373.213">17699 11135 0,'0'0'16,"0"0"-16,0 0 15,0 0-15,0 0 16,0 0-16,0 0 15,0 0-15,0 0 0,0 0 16,0 0 0,0 0-16,0 0 0,-12-4 15,-15-4-15,-1-7 16,1 9-16,3 0 16,3 0-16,3 3 15,3 0-15,1 0 16,-4 3-16,1 6 15,-4 0-15,0 0 16,4 6-16,-5 0 16,4 0-16,1 2 0,1 4 15,2 0-15,4 2 16,2 1-16,2 2 16,6 1-16,0-24 15,0 27-15,6-1 16,2 5-16,5-8 15,-2-5-15,7-4 16,-1 2-16,2-8 0,0 0 16,-5-4-16,4-4 15,-1-6-15,4-3 16,-4-6-16,1-2 16,-6-4-1,3-5-15,-4-2 0,3 2 16,-6-1-16,1 1 15,-3-1-15,0 6 16,0-2-16,0 5 0,-3 3 16,-1 0-16,1 6 15,0 4-15,1-1 16,-4 0-16,3 6 16,0 0-16,2 6 15,-2 3-15,-3 5 0,0 10 16,0 6-16,0 2 15,0 4-15,0 5 16,-3 1-16,3 2 16,0 6-16,0 9 15,3 1-15,-3 0 16,0-60-16,0 64 16,0 1-16,0-65 15,-3 69-15,0-1 0,3-68 16,0 65-16,0-65 15,3 65-15,-3-65 16,0 0-16,0 0 16,6 59-16,-6-59 15,0 0-15,0 0 16,3 53-16,-3-53 16,0 0-16,0 0 15,3 42-15,-3-42 0,0 0 16,0 20-16,0-20 15,0 0-15,0 3 16,0-3-16,0 0 16,-6-15-16,-3-20 15</inkml:trace>
  <inkml:trace contextRef="#ctx0" brushRef="#br2" timeOffset="651443.9536">17705 9745 0,'0'0'0,"0"0"16,0 0-16,0 0 15,0 0-15,0 0 16,0 0-16,0 0 15,0 0-15,0 0 16,0 0-16,24 0 16,21-5-16,17-5 15,-3-2-15,-2 1 0,2-7 16,-5 3-16,-2-6 16,2 7-16,3-7 15,5 3-15,2 3 16,5-2-16,-1-1 15,1 0-15,-1-1 16,-4 2-16,-1-1 16,-63 18-16,62-15 0,0 1 15,-62 14-15,60-18 16,-60 18-16,0 0 16,53-18-16,-53 18 15,0 0-15,0 0 16,47-18-16,-47 18 15,0 0-15,0 0 16,39-14-16,-39 14 0,0 0 16,0 0-16,24-9 15,-24 9-15,0 0 16,0 0-16,15-6 16,-15 6-16,0 0 15,0 0-15,11-6 16,-11 6-16,0 0 15,0 0-15,9-3 16,-9 3-16,0 0 16,0 0-16,7-6 0,-7 6 15,0 0-15,0 0 16,2-6-16,-2 6 16,0 0-16,0 0 15,-2-5-15,2 5 16,0 0-16,-16-6 15,16 6-15,-21-9 16,21 9-16,0 0 16,-29-12-16,29 12 0,-32-12 15,32 12-15,0 0 16,0 0-16,-40-12 16,40 12-16,0 0 15,0 0-15,-35-9 16,35 9-16,-26-9 15,26 9-15,-9-3 0,9 3 16,9 0-16,6 0 16,-15 0-16,27 3 15,-27-3-15,32 7 16,-32-7 0,39 8-16,-39-8 0,0 0 15,0 0-15,38 9 16,-38-9-16,0 0 0,0 0 15,35 10-15,-35-10 16,0 0-16,24 14 16,-13 1-16,-11-15 15,-2 17-15,2-17 16,-15 18-16,-6 0 16,21-18-16,-26 18 15,26-18-15,-30 20 0,30-20 16,-36 27-16</inkml:trace>
  <inkml:trace contextRef="#ctx0" brushRef="#br2" timeOffset="652523.3314">17343 9946 0,'0'0'16,"0"0"-16,0 0 0,0 0 15,0 0-15,-17-3 16,-15-5-16,-10-8 16,6 10-16,9-2 15,1-4-15,6-3 16,-1-2-16,3 1 15,3-1-15,2 0 16,2-1-16,2-3 16,0 0-16,0 0 15,6 3-15,3 0 0,0 2 16,9-6-16,3 5 16,5 2-16,5 3 15,-1 3-15,-1 0 16,1 3-16,3 3 15,-1 3-15,0 3 16,-1 9-16,2 3 16,-10 0-16,2 5 15,-5 4-15,-5 3 0,0 2 16,-3-2-16,-3 0 16,-3 2-16,-3 1 15,-3 2-15,1-5 16,-1 0-1,2-4-15,-1 1 0,2 0 16,0 0-16,-3 2 16,6-5-16,-3 0 15,0-3-15,0 2 0,-1-2 16,-1-1-16,-1 5 16,3-4-16</inkml:trace>
  <inkml:trace contextRef="#ctx0" brushRef="#br2" timeOffset="652679.3313">17311 10376 0,'0'0'0,"0"0"16,0 0-16,0 0 15,0 0-15,0 0 16,0 0-16</inkml:trace>
  <inkml:trace contextRef="#ctx0" brushRef="#br2" timeOffset="655080.8355">2318 6700 0,'0'0'16,"0"0"-16,0 0 0,0 0 16,-16 0-16,-24 0 15,-9 0-15,3 0 16,6 7-16,-2-1 16,0 8-16,4 4 15,6-3-15,32-15 16,-31 15-16,31-15 15,-32 11-15,32-11 0,-34 9 16,34-9-16,-47 12 16,47-12-16,-44 18 15,44-18 1,-48 18-16,48-18 0,-58 29 16,58-29-16,-57 34 15,57-34-15,-56 29 16,56-29-16,0 0 15,0 0-15,-50 26 16,50-26-16,0 0 0,0 0 16,-42 27-16,42-27 15,0 0-15,0 0 16,-26 15-16,26-15 16,-8 8-16,8-8 15,2 0-15,15-2 16,6-4-16,4-6 0,5-3 15,-1-5 1,7 2-16,1-3 0,3 0 16,-1 0-16,1-2 15,1-1-15,12-3 16,-5 1-16,1-1 16,-4 3-16,-3 0 15,0 1-15,-5 6 16,-8 2-16,-2 0 0,-6 5 15,-4 1-15,-6 4 16,-1-1-16,-3 0 16,-3 3-16,1 0 15,-5 3-15,2-3 16,1 0-16,-2-3 16,2 3-16,-2 0 15,0 0-15,0 1 16,-3-2-16,4-1 15,2 2-15,-2 0 16,2 3-16,-4 0 0,4-4 16,-4 4-16,-2 0 15,-2-3-15,0-2 16,-8-1-16,-6 3 16,2 0-16,-7 0 15,1 0-15,-4 3 16,-3-3-16,3 3 15,2-2-15,0 2 16,1 0-16,4 0 0,4-4 16,5 4-16,0 0 15,3-3-15,5 1 16,11-2-16,2-2 16,8 3-16,3 0 15,3 1-15,3-1 0,3 3 16,-4-3-16,3 3 15,1 3-15,-3 0 16,-7-1-16,-2 7 16,-6-2-16,-4 2 15,-2-1-15,-6 1 16,-9 5-16,-5 1 16,-12 6-16,-8 0 15,3 6-15,-6-1 16,7 1-16,0 5 15,8 1-15,-3 0 0</inkml:trace>
  <inkml:trace contextRef="#ctx0" brushRef="#br3" timeOffset="660387.959">16750 9628 0,'0'0'15,"0"0"-15,0 0 16,0 0-16,0 0 15,0 0-15,25 8 16,13 3-16,18 13 16,-5 6-16,-6-1 0,4 1 15,2 3-15,3-1 16,-5 6-16,-1-2 16,-3 2-16,-6-1 15,2-5-15,-3 1 16,2 2-16,-40-35 15,41 33-15,-41-33 16,0 0-16,0 0 0,29 35 16,-29-35-16,21 23 15,-15-14-15,-9-9 16,-12-3-16</inkml:trace>
  <inkml:trace contextRef="#ctx0" brushRef="#br3" timeOffset="662722.9197">16484 9378 0,'0'0'0,"0"0"0,0 0 16,0 0-16,0 0 15,0 0-15,0 0 16,0 0-16,0 0 16,0 0-16,-12-12 0,-3-5 15,-8-10 1,4 4-16,1 2 0,1-1 15,-4 2-15,4-4 16,-4 1-16,0-4 16,-2 0-16,-1 0 15,0 1-15,3-7 16,21 33-16,-27-35 16,27 35-16,-20-42 15,20 42-15,-24-53 16,24 53-16,-18-62 0,18 62 15,-11-60-15,11 60 16,0 0-16,0 0 16,0-50-16,0 50 15,0 0-15,8-41 16,-8 41-16,16-24 16,-16 24-16,20-10 15,-20 10-15,15 7 0,-15-7 16,14 15-16,-14-15 15,7 30-15,-7-30 16,3 36-16,-6 4 16,3-40-16,-10 42 15,10-42-15,-14 47 16,14-47-16,-21 48 16,21-48-16,-24 58 15,24-58-15,-17 51 0,1-5 16,7-17-16,4-6 15,-1-5-15,6-4 16,3-5-16,5 0 16,10-3-16,1-6 15,-1 0-15,5 0 16,3-3-16,1-2 0,2-5 16,5-1-16,-2-4 15,0-3-15,5 1 16,-2-4-16,1 0 15,-4 3-15,4 0 16,-4-3-16,0 4 16</inkml:trace>
  <inkml:trace contextRef="#ctx0" brushRef="#br3" timeOffset="674133.6976">16531 8742 0,'0'0'0,"0"0"0,0 0 15,0 0-15,0 0 16,0 0-16,0 0 16,0 0-16,0 0 15,0 0-15,0 0 16,0 0-16,0 0 16,0 0-16,15 8 0,6 10 15,6 6 1,-10-1-16,2-5 0,-5 0 15,4 0-15,-4 2 16,-1 4-16,1-3 16,-2-4-16,0 1 15,-4-3-15,5 2 16,-4 1-16,-3-3 16,3-3-16,-3 0 0,0-3 15,-1-4-15,1 2 16,-3-4-16,1 0 15,-1 0-15,0 1 16,-1-4-16,1 0 16,0 2-16,-3-4 15,0-2-15,0-2 16,0 0-16,0-9 16,0 0-16,3-3 15,0 1-15,0-7 0,-1 0 16,1-2-16,-3-1 15,4-2-15,-4-5 16,0 5-16,0 0 16,0 0-16,0 1 15,-4-1-15,4 2 0,-3 1 16,3 2 0,0 2-16,-2 5 0,-1 0 15,0-2-15,3 5 16,-3 5-16,3 0 15,0 3-15,-3 0 16,3 6-16,0 3 16,-3 3-16,3-3 15,-2 6-15,-1 3 0,3 5 16</inkml:trace>
  <inkml:trace contextRef="#ctx0" brushRef="#br3" timeOffset="675168.0065">17081 8560 0,'0'0'0,"0"0"16,0 0-16,0 0 15,0 0-15,0 0 16,0 0-16,0 0 15,0 0-15,0 0 16,0 0-16,0 0 16,0 0-16,0 0 0,0 0 15,0 0-15,5-11 16,4-13-16,6-5 16,-3 8-16,-1 12 15,-4 0-15,1 3 16,1 3-16,-1 0 15,5 0-15,-5 0 0,1 3 16,0-2-16,-3 2 16,3 2-16,-4-2 15,5 3-15,-1 3 16,0 0-16,0 6 16,0-1-16,-3 8 15,-3-2-15,0 1 16,-6 0-16,3 3 0,-3 2 15,-3 4-15,-3 0 16,-3-2-16,-3 6 16,0-2-16,-2-1 15,-1-2-15,2-2 16,-1-4-16,2-3 16,4 2-16,-1-4 15,3-4-15,3-2 16,-3 0-16,6-3 15,1-3-15,2 3 0,0-4 16,2 2-16,4-1 16,3-3-1,3 0-15,2-3 0,4-1 16,0-1-16,0 2 16,3 0-16,1-3 15,6-3-15,-1 3 16,2 0-16,1-2 15,-30 8-15,32-9 0,-32 9 16,0 0-16,35-15 16,-35 15-16,46-13 15,-46 13-15,0 0 16,0 0-16,47-11 16,-47 11-16,0 0 15,42 0-15</inkml:trace>
  <inkml:trace contextRef="#ctx0" brushRef="#br3" timeOffset="679833.5603">18918 9401 0,'0'0'0,"0"0"16,0 0-16,0 0 16,0 0-16,0 0 15,0 0-15,0 0 16,0 0-16,0 0 0,0 0 15,0 0-15,0 0 16,0 0-16,0 0 16,0 0-16,24 0 15,11-6-15,13-5 16,-15 2-16,-4 0 16,1-2-16,2 1 15,3 2-15,5-4 0,1-3 16,0-3-16,3 4 31,8-1-31,4-4 0,6 2 0,0-4 31,6 4-31,-5-4 0,4 0 0,5-2 16,8-1-16,-3 0 16,-3 0-16,3 0 15,-3 4-15,0-4 16,1 0-16,-2 1 15,5 2-15,-2 0 16,3 1-16,0-1 16,0 0-16,5-2 0,-1 2 15,3 0-15,3-3 16,-3 1-16,3 2 16,3-3-16,0 1 15,2-1-15,2-1 16,2 2-16,23-7 15,6 1-15,10 0 16,-12 2-16,-14 6 16,0 3-16,-5 0 15,1-2-15,-1-4 0,-1 1 16,-5 2-16,-2 0 16,5 0-16,-1 3 15,-1-1-15,-1-3 16,-2 2-16,-4 2 15,-13 6-15,-11-4 16,8 2-16,-1-1 0,6 0 16,-3 1-16,-3 1 15,-6-1-15,1 2 16,-4-3-16,-3 0 16,-3 1-16,-3 2 15,1 0-15,-3-3 16,-1 6-16,-56 9 15,56-9-15,-56 9 0,59-9 16,-59 9-16,66-9 16,-66 9-16,0 0 15,59-9-15,-59 9 16,59-11-16,-59 11 16,0 0-16,0 0 15,53-12-15,-53 12 16,0 0-16,0 0 15,51-9-15,-51 9 0,0 0 16,0 0-16,41-12 16,-41 12-16,0 0 15,0 0-15,30-6 16,-30 6-16,0 0 16,0 0-16,18-2 15,-18 2-15,0 0 16,0 0-16,14-3 15,-14 3-15,0 0 16,0 0-16,9-3 0,-9 3 16,0 0-16,0 0 15,0-7-15,0 7 16,0 0-16,0 0 16,-9-6-16,9 6 15,0 0-15,-21-5 16,21 5-16,-26-9 0,26 9 15,0 0-15,-29-12 16,29 12-16,-39-12 16,39 12-1,-39-20-15,39 20 0,-44-18 16,44 18-16,-47-24 16,47 24-16,-63-27 15,4 0-15,59 27 0,-56-20 16,56 20-16,-58-24 15,58 24-15,-52-18 16,52 18-16,0 0 16,0 0-16,-50-20 15,50 20-15,0 0 16,0 0-16,-44-15 16,44 15-16,0 0 0,0 0 15,-28-12-15,28 12 16,0 0-16,-18-3 15,18 3-15,-6 0 16,6 0-16,9 6 16,-9-6-16,15 11 15,9 2-15,-24-13 16,27 17-16,-27-17 16,36 15-16,2 0 0,-38-15 15,44 17-15,4 1 16,8 3-16,-56-21 15,53 15-15,-53-15 16,57 12-16,-57-12 16,0 0-16,59 12 15,-59-12-15,59 12 0,-59-12 16,0 0-16,0 0 16,54 6-16,-54-6 15,0 0-15,0 0 16,38 6-16,-38-6 15,21 2-15,-21-2 16,0 0-16,0 4 16,0-4-16,-12 9 15,-8 2-15,-4 7 0,-3 3 16,27-21-16,-30 24 16,-2 5-16,-7 7 15,-2 3-15,2 2 16,39-41-16,-41 44 15,-1 3-15,-2 4 16,-1-7-16</inkml:trace>
  <inkml:trace contextRef="#ctx0" brushRef="#br3" timeOffset="682906.608">29404 8193 0,'0'0'16,"0"0"-16,0 0 15,0 0-15,0 0 16,0 0-16,0 0 0,0 0 16,0 0-16,0 0 15,15 15-15,6 3 16,4 9-16,-4-6 16,0 2-16,-6 4 15,-6 2-15,-5 1 16,-8 2-16,-2 4 15,-6 0-15,-5-1 0,-7-3 16,-3 4-16,-2-6 16,29-30-16,-30 30 15,30-30-15,0 0 16,-33 20-16,33-20 16,-24 9-16,4-16 15</inkml:trace>
  <inkml:trace contextRef="#ctx0" brushRef="#br3" timeOffset="683557.0674">30089 7609 0,'0'0'0,"0"0"15,0 0-15,0 0 16,0 0 0,0 0-16,0 22 0,0 10 15,0 15-15,0-8 16,0 0-16,0-1 15,0 0-15,0 4 0,0-3 16,0-39-16,0 44 16,0-44-16,0 47 15,0-47-15,0 0 16,-6 47-16,6-47 16,0 0-16,0 0 15,-3 36-15,3-36 0,0 0 16,-3 15-16</inkml:trace>
  <inkml:trace contextRef="#ctx0" brushRef="#br3" timeOffset="683909.5818">29783 7826 0,'0'0'0,"0"0"16,0 0-16,0 0 16,0 0-16,0 0 15,0 0-15,27 6 16,17-3-16,22 4 0,-4-2 16,-6-5-16,1 6 15,-7 2-15,-50-8 16,54 13-16,-54-13 15,53 11-15,-53-11 16,0 0-16,0 0 16,53 12-16,-53-12 0,0 0 15,0 0-15,38 9 16,-38-9 0,16 0-16,-19-6 0</inkml:trace>
  <inkml:trace contextRef="#ctx0" brushRef="#br3" timeOffset="684209.814">30325 7752 0,'0'0'0,"0"0"15,0 0-15,0 0 16,0 0-16,0 0 15,0 0-15,0 0 0,0 0 16,0 0 0,-17 18-16,-11 6 0,-9 6 15,2-7-15,-2 1 16,2-1-16,-4-2 16,1 2-16,-1-2 15,39-21-15,-38 24 16,38-24-16,0 0 15,0 0-15,-39 21 16,4-9-16</inkml:trace>
  <inkml:trace contextRef="#ctx0" brushRef="#br3" timeOffset="684509.1367">29772 7675 0,'0'0'0,"0"0"15,0 0-15,0 0 16,0 0-16,0 0 16,0 0-16,27 15 15,8 8-15,12 7 16,-2 3-16,-4 2 0,-6 1 15,-4-4-15,-31-32 16,24 39-16,-24-39 16,26 41-16,-26-41 15,0 0-15,27 45 16</inkml:trace>
  <inkml:trace contextRef="#ctx0" brushRef="#br3" timeOffset="685445.6788">30951 7767 0,'0'0'0,"0"0"0,0 0 16,0 0-16,0 0 15,0 0-15,0 0 16,0 0-16,0 0 15,0 0-15,0 0 16,0 0-16,0 0 16,0 0-16,-18-3 15,-11-12-15,-18 0 16,4-3-16,5 6 0,9 4 16,-2 5-16,6 6 15,-2 0 1,0 5-16,1 4 0,-1 7 15,27-19-15,-24 23 16,24-23-16,-20 33 16,20-33-16,-18 38 15,11 4-15,7-1 0,0-41 16,10 36-16,11-1 16,5-8-16,3-9 15,1-4-15,6-5 16,-3-6-16,-3-6 15,-1-6-15,-2-5 16,-2-4-16,-4-3 16,1-6-16,-8 0 0,-1-2 15,-2-1-15,-5 1 16,-3-1-16,-3 4 16,3 2-16,1 3 15,-4 3-15,0 6 16,2 0-16,-2 7 15,0 5-15,0 5 16,0 7-16,3 7 0,-3 7 16,0 7-16,0 8 15,0 3-15,0 6 16,-3 16-16,3 2 16,-2 6-16,-2 3 15,1 3-15,3-3 16,0 0-16,0 0 15,0-1-15,3 2 16,-3-7-16,0 0 0,0 0 16,0 0-16,0-71 15,4 71-15,-2-2 16,-2-69-16,3 68 16,-3-68-16,0 0 15,2 65 1,-2-65-16,0 0 0,0 66 15,0-2-15</inkml:trace>
  <inkml:trace contextRef="#ctx0" brushRef="#br4" timeOffset="698928.56">1934 7038 0,'0'0'0,"0"0"16,0 0-16,0 0 16,0 0-16,0 0 15,0 0-15,0 0 16,0 0-16,0 0 0,0 0 15,0 0 1,0 0-16,0 0 0,0 0 16,0 0-16,0 0 15,0 0-15,0 0 16,0 0-16,0 0 16,2 18-16,-2 15 15,0 11-15,3-12 16,-3-5-16,0-3 15,3-9-15,3-4 0,7-4 16,7-10-16,0-9 16,9-9-16,2-6 15,4-11-15,13-12 16,0-7-16,5 1 16,-2 3-16,-51 53 15,50-53-15,-50 53 16,38-51-16</inkml:trace>
  <inkml:trace contextRef="#ctx0" brushRef="#br4" timeOffset="701969.767">2624 7379 0,'0'0'16,"0"0"-16,0 0 16,0 0-16,0 0 15,0 0-15,0 0 16,0 0-16,0 0 0,0 0 15,0 0-15,0 0 16,0 0-16,0 0 16,0 0-16,0 0 15,0 0-15,0 0 16,26 6-16,13-3 16,12 6-16,0-3 15,-1-1-15,1 1 0,-5 0 16,-10 0-1,-36-6-15,39 6 16,-39-6-16,41 6 0,2 9 16</inkml:trace>
  <inkml:trace contextRef="#ctx0" brushRef="#br4" timeOffset="704883.8295">4169 7329 0,'0'0'0,"0"0"16,0 0-16,0 0 15,0 0-15,0 0 0,0 0 16,24 0-16,20 0 15,19 0 1,-8 0-16,1 0 0,-5 0 16,3 0-16,-54 0 15,55 0-15,-55 0 16,78 11-16</inkml:trace>
  <inkml:trace contextRef="#ctx0" brushRef="#br4" timeOffset="705914.7858">5696 7352 0,'0'0'0,"0"0"15,0 0-15,0 0 16,0 0-16,0 0 0,0 0 16,32 0-16,25-6 15,26 0-15,-6 4 16,-4-1 0,-1 3-16,-4 5 0,-68-5 15,71 6-15</inkml:trace>
  <inkml:trace contextRef="#ctx0" brushRef="#br4" timeOffset="710770.1784">28017 8525 0,'0'0'0,"0"0"16,0 0-16,0 0 15,0 0-15,0 0 16,0 0-16,0 0 16,0 0-16,22 0 15,24 0-15,19 0 16,-1 0-16,2-6 16,-1 0-16,7 3 0,2-3 15,-3-2-15,-2-1 16,-14-3-16,-55 12 15,51-9-15,-51 9 16,0 0-16,56-3 16,-56 3-16,0 0 15,0 0-15,44 0 0,-23 0 16,-27 3 0</inkml:trace>
  <inkml:trace contextRef="#ctx0" brushRef="#br4" timeOffset="714309.2546">8876 6417 0,'0'0'0,"0"0"15,0 0-15,0 0 16,0 0-16,0 0 15,0 0 1,-11-3-16,-13-5 0,-11-9 16,2 12-16,1-1 15,-1 3-15,-7 3 16,2-3-16,-5 6 16,-3 3-16,-1 8 15,0 8-15,6-5 16,2 5-16,0-2 0,-2 3 15,-3 4-15,-10 12 16,3-1-16,5 6 16,0 4-16,11 2 15,2 3-15,10-2 16,8 6-16,3-4 16,12-1-16,7 2 0,10-4 15,12-6-15,6-2 16,7-4-16,9-5 15,8 1-15,6-5 16,4-6-16,4-2 16,2-3-16,-1-7 15,3-2-15,-3-6 16,0-6-16,-3-3 0,-2-8 16,-4-4-16,-3-5 15,-2-4-15,-8-9 16,-4-3-16,-6-2 15,-42 41-15,35-50 16,-6-9-16,-10-7 16,-8-2-16,-11 6 15,-9-3-15,-12 0 16,-11 0-16,-13 2 16,-16 4-16,-17 8 0,-20 10 15,-53 0-15,-65 5 16,-42 16-16</inkml:trace>
  <inkml:trace contextRef="#ctx0" brushRef="#br4" timeOffset="715258.3788">9707 7281 0,'0'0'15,"0"0"-15,0 0 0,0 0 16,0 0-16,0 0 16,0 0-16,0 0 15,0 0-15,0 0 16,0 0-16</inkml:trace>
  <inkml:trace contextRef="#ctx0" brushRef="#br4" timeOffset="720581.3565">10490 6641 0,'0'0'15,"0"0"-15,0 0 16,0 0-16,0 0 0,-3-11 16,-7-13-16,-4-9 15,8 10-15,-3 2 16,-3 3-16,0 6 15,-5 6-15,-1 1 16,-5 5-16,-8 5 16,-1 8-16,-7 4 15,-2 6-15,-5 7 0,-6 11 16,2 7-16,-2 5 16,5 1-16,7 2 15,0 4-15,10-2 16,3 5-16,7-4 15,5-3-15,7 1 16,8-2-16,8-1 16,10-9-16,3-10 15,7-5-15,7-6 0,9-4 16,9-8 0,19-7-16,5-5 0,3-11 15,2-4-15,-1-9 16,-5-2-16,-4-7 15,-4-2-15,-12-4 16,-11-5-16,-12-1 16,-7-2-16,-14 0 0,-9-1 15,-12 4-15,-9-3 16,-12-10-16,-5 7 16,-12 8-16,-10 7 15,-7 11-15,-5 6 16,-2 12-16,-1 6 15,8 10-15</inkml:trace>
  <inkml:trace contextRef="#ctx0" brushRef="#br4" timeOffset="727422.3588">25399 6964 0,'0'0'16,"0"0"-16,0 0 0,0 0 15,0 0-15,0 0 16,0 0-16,0 0 16,0 0-16,20 18 15,17 11-15,9 13 16,16 6-16,1 5 15,8 6-15,1 3 16,-2 1-16,1 2 16,-2 0-16,-7 3 0,-2 3 15,-7-6-15,-3-3 16,-3-6-16,-47-56 16,0 0-16,0 0 15,40 45-15,-11-9 16</inkml:trace>
  <inkml:trace contextRef="#ctx0" brushRef="#br4" timeOffset="728464.0527">25662 8338 0,'0'0'16,"0"0"-16,0 0 16,0 0-16,-11 18 15,-7 9-15,-2 5 16,1-5-16,1 3 16,1 2-16,-1 1 0,3 0 15,0 1-15,15-34 16,-11 38-1,11-38-15,0 0 0,-12 37 16,12-37-16,0 0 16,0 0-16,0 39 15,0-39-15,0 0 16,6 26-16,-6-26 16,20 18-16,4-9 15,-1-4-15,1-2 16,7 0-16,-31-3 0,29 7 15,-29-7-15,35 5 16,1 7-16,-36-12 16,41 12-16,-41-12 15,48 15-15,-48-15 0,53 9 16,-53-9-16,59 5 16,-5-8-16,-54 3 15,45-14-15,-16-4 16,-12-12-16,-17 30 15,10-32-15,-7-6 16,-6-4-16,-4 4 16,4 2-16,-3 3 15,4 7-15,2 2 16,0 7-16,0 2 0,2 9 16,-2 6-1,3 6-15,0 12 0,3 8 16,1 9-16,-2 9 15,4 10-15,4 17 16,-4 6-16,5 0 16,-2 6-16,3 3 15,0-6-15,-1 3 0,-1 1 16,-5-8 0,4-2-16,-7-10 0,-5-64 15,7 63-15,-7-63 16,0 0-16,3 63 15,-3-63-15,-3 53 16,-12-9-16</inkml:trace>
  <inkml:trace contextRef="#ctx0" brushRef="#br4" timeOffset="731747.5283">1782 7666 0,'0'0'16,"0"0"-16,0 0 15,0 0-15,0 0 16,0 0-16,0 0 15,0 0-15,0 0 0,0 0 16,0 0-16,0 0 16,0 0-16,0 0 15,0 0-15</inkml:trace>
  <inkml:trace contextRef="#ctx0" brushRef="#br4" timeOffset="732140.2308">1782 7666 0,'0'0'0,"0"0"16,0 0-16,0 0 15,0 0-15,0 0 16,0 0-16,0 0 0,0 0 15,0 0-15,0 0 16,0 0-16,0 0 16,0 0-16,0 0 15,0 0-15,0 0 16,0 0-16,0 0 16,0 0-16,0 0 15,0 0-15,0 0 16,0 0-1,0 0-15,0 0 0,0 0 0,0 0 16,0 0-16,0 0 16,25-12-16,25-17 15,35-27-15,26-22 16,-3-16-16,-18 3 16</inkml:trace>
  <inkml:trace contextRef="#ctx0" brushRef="#br5" timeOffset="739644.9367">3814 7953 0,'0'0'16,"0"0"-16,0 0 0,0 0 15,0 0-15,0 0 16,0 0-16,0 0 16,0 0-16,0 0 15,0 0-15,21 6 16,14-2-16,11 2 16,-4-1-16,0-5 15,2 3-15,1-3 16,2 0-16,-5 4 15,-1-4-15,0 5 0,2-2 16,6 0-16,-49-3 16,65 3-16,10-3 15,2 3-15,1 0 16,-5-3-16,5 3 16,-2 0-16,8-1 0,-1 5 15,2-1-15,4-1 16,3 1-16,0 3 15,-3-3-15,-3 0 16,-86-6-16,78 3 16,-78-3-16,0 0 15,0 0-15,65 3 16,-16-3-16,-24-3 16,-25 0-16</inkml:trace>
  <inkml:trace contextRef="#ctx0" brushRef="#br5" timeOffset="744802.6945">20721 12414 0,'0'0'0,"0"0"15,0 0-15,0 0 16,-18-13-16,-13-4 15,-7-5-15,6 6 16,0 0-16,-4 2 16,-4 2-16,-1 2 15,0 8-15,41 2 0,-47 0 16,-4 2-16,-17 8 16,5 2-16,4 8 15,4 4-15,-5 3 16,4 6-16,2 0 15,3 5-15,4 3 16,6 6-16,5 3 16,6 1-16,10 5 15,2 4-15,9 2 16,9 0-16,9 0 0,6 1 16,5-4-1,10-1-15,3-1 16,11-1-16,0-5 0,11-4 15,1-2-15,3-7 16,-2-5-16,2-4 16,3-5-16,1-6 15,-2-3-15,2-7 0,-1-1 16,0-10-16,1-4 16,-4-1-16,0-4 15,-3-6-15,-3-2 16,1-5-16,-7-4 15,-5 2-15,-7-2 16,-2-4-16,-3-2 0,-3-1 16,-3-6-1,-2 1-15,2 0 0,0-7 16,1-8-16,-11 3 16,-1-1-16,-8-2 15,-5 3-15,-9-1 16,-3 1-16,-3 3 15,-9 0-15,0-1 16,-2 0-16,-1 5 16,-5-2-16,-7 7 0,-5-1 15,-7 3-15,-2 7 16,-7 5-16,4 7 16,-4 4-16,5 8 15,-7 8-15,2 8 16</inkml:trace>
  <inkml:trace contextRef="#ctx0" brushRef="#br5" timeOffset="745840.7579">20350 13975 0,'0'0'0,"0"0"15,0 0-15,0 0 16,0 0-16,0 0 16,0 0-16,0 0 15,0 0-15,0 0 16,9 18-16,3 14 16,9 12-16,-3-11 0,-4-7 15,-2-2-15,0 3 16,-1 2-16,2 1 15,-2 2-15,-11-32 16,11 36-16,-11-36 16,0 0-16,16 38 15,-16-38-15,0 0 16,0 0-16,15 45 0,-15-45 16,0 0-16,0 0 15,12 38-15,-12-38 16,0 0-16,0 0 15,6 30-15,-6-30 16,3 9-16,-3-9 16,0-6-16,0-9 15,3-9-15,-1-2 0,5-4 16,-1-2-16,2-1 16,1-2-16,1 2 15,1 3-15,-3-3 16,2 1-16,-1 0 15,-1-4-15,-2 7 16,3-4-16,-3 3 16,3 0-16,2 1 0,-3 6 15,3 1 1,4 5-16,-15 17 0,20-18 16,7 3-16,-27 15 15,32-5-15,4-1 16,-36 6-16,42 0 15,-42 0-15,0 0 16,0 0-16,38 3 0</inkml:trace>
  <inkml:trace contextRef="#ctx0" brushRef="#br5" timeOffset="748067.0889">5876 7992 0,'0'0'0,"0"0"16,0 0-16,0 0 15,0 0-15,0 0 16,0 0-16,0 0 0,0 0 16,0 0-16,0 0 15,0 0-15,0 0 16,0 0-16,0 0 16,0 0-16,0 0 15,0 0-15,0 0 16,0 0-16,0 0 0,0 0 15,0 0-15,12 6 16,6 9-16,12 3 16,-6 2-16,-1 1 15,4 3-15,-3-4 16,2 4-16,-2 0 16,7-3-16,-6 5 15,8-2-15,-33-24 16,29 29-16,-29-29 15,36 33-15,-36-33 0,39 29 16,-39-29 0,0 0-16,38 33 0,-38-33 15,0 0-15,0 0 16,41 38-16,-41-38 16,0 0-16,33 28 15,-33-28-15,12 8 16,-12-8-16,0 0 0,-6-6 15</inkml:trace>
  <inkml:trace contextRef="#ctx0" brushRef="#br5" timeOffset="748622.9739">5799 8214 0,'0'0'16,"0"0"-16,0 0 16,0 0-16,0 0 15,0 0-15,0 0 16,0 0-16,0 0 16,0 0-16,0 0 15,0 0-15,0 0 16,0 0-16,0 0 0,0 0 15,0-18-15,0-17 16,-2-13-16,-4 18 16,0 7-16,0 5 15,-1-2-15,1 2 16,0 0-16,3 3 16,1 3-16,2 4 15,2 2-15,1-1 0,6 7 16,4 0-16,2 7 15,5 4-15,7-2 16,0 3-16,5 3 16,1 2-16,3 1 15,-7 3-15,-5 3 16</inkml:trace>
  <inkml:trace contextRef="#ctx0" brushRef="#br5" timeOffset="752244.7994">9090 7754 0,'0'0'16,"0"0"-16,0 0 16,0 0-16,0 0 15,0 0-15,0 0 16,0 0-16,0 0 15,0 0-15,0 0 16,0 0-16,0 0 0,0 0 16,0 0-16,0 0 15,0 0-15,0 0 16,9 22-16,-3 5 16,3 5-16,-3-9 15,-6 4-15,0-3 16,0-1-16,-3-2 15,3-3-15,0 0 16,3-6-16,-3-6 0,3-4 16,-3-2-16,0-5 15,0-1-15</inkml:trace>
  <inkml:trace contextRef="#ctx0" brushRef="#br5" timeOffset="752435.8949">9125 7613 0,'0'0'0,"0"0"15,0 0-15,0 0 16,0 0-16,0 0 16,0 0-16,0 0 15,0 0-15,0 0 16,0 0-16,0 0 15</inkml:trace>
  <inkml:trace contextRef="#ctx0" brushRef="#br5" timeOffset="753196.8287">9268 7826 0,'0'0'0,"0"0"15,0 0-15,0 0 16,0 18-16,0 15 0,0 8 15,0-8-15,0-7 16,6-5 0,-3 0-16,2-4 0,2-8 15,-7 0-15,3-6 16,-3 0-16,0-3 16,6 0-16,2-9 15,5-6-15,-2 4 16,0-7-16,5 0 15,-2-6-15,5 4 0,-2-4 16,1-3-16,-2 7 16,-2 2-16,0 6 15,1 0-15,-6 4 16,0 1-16,0 7 16,-3 3-16,-3 6 15,2 4-15,1 3 16,-2 5-16,-4 0 0,-4 3 15,1 3-15,3-1 16,0-2-16,0-3 16,3-4-16,1-5 15,1-9-15,2-9 16,2-6-16,0-8 16,0-7-16,-1-6 15,1-8-15,3-6 16,-3-4-16,-1-8 15,2 0-15,-10 59 0,6-60 16,-6 60-16,5-58 16,-5 58-16,0 0 15,0 0-15,6-57 16,-6 57-16,0 0 16,0 0-16,10-39 15,-2 19-15,-8 20 16,12 0-16,3 17 0,0 10 15,0 9-15,0 5 16,-3 6-16,-1 6 16,1 10-16,-3-4 15,-9-59-15,9 63 16,-9-63-16,8 61 16,-8-61-16,0 0 15,0 0-15,9 63 16,-9-63-16,7 50 0,-10-18 15,-10-16-15</inkml:trace>
  <inkml:trace contextRef="#ctx0" brushRef="#br5" timeOffset="753386.6722">9623 7897 0,'0'0'0,"0"0"0,0 0 16,0 0-16,0 0 15,0 0-15,0 0 16,0 0-16,34 0 16,22 0-1,27-5-15,-13-2 0,-7 1 16,-10 1-16,7-5 0</inkml:trace>
  <inkml:trace contextRef="#ctx0" brushRef="#br5" timeOffset="754156.4822">10771 7743 0,'0'0'0,"0"0"0,0 0 16,0 0-1,0 0-15,0 0 0,0 0 16,0 0-16,0 0 16,0 0-16,0 24 15,0 17-15,0 15 16,6-11-16,-3-9 15,3 0-15,3-8 16,-3 2-16,5-3 16,-5-3-16,3-7 0,-6-5 15,0 0-15,0-7 16,-6 2-16,-3-7 16,-3-7-16</inkml:trace>
  <inkml:trace contextRef="#ctx0" brushRef="#br5" timeOffset="754654.6994">10608 7969 0,'0'0'0,"0"0"15,0 0-15,0 0 16,0 0-16,0 0 0,26 5 15,22-2-15,23 3 16,-15 0 0,-4-6-16,-17 0 15,-3-3-15,-11-6 0,-6 1 16,-7-2-16,-2-4 16,-2-2-16,-1-1 15,-1 5-15,1 0 16,-6 3-16,1-2 15,-5 4-15,4 2 16,-3 2-16,1 3 0,-1 0 16,0 0-16,0 0 15,0 0-15,-3 0 16,4 0-16,-8 3 16,-4 2-16,-7 8 15,-3 1-15,-3 4 16,-2 5-16,-1-1 15,-2 1-15,-1 1 0,1 0 16,-1-7-16,6-2 16,4-3-16,5-6 15,9-6-15,5-3 16,5-6-16,2 0 16,5-3-16,2-2 0</inkml:trace>
  <inkml:trace contextRef="#ctx0" brushRef="#br5" timeOffset="754823.3303">10631 7945 0,'6'-3'15,"4"-1"-15,-2-2 16,1 3-16,0 1 16,0-1-16,6 3 15,0 3-15,5 2 16,1 8-16,3 5 16,0-4-16,2 7 15,-6-6-15,-3 3 16,-3-1-16,1-2 15,-1 3-15,-1 2 16</inkml:trace>
  <inkml:trace contextRef="#ctx0" brushRef="#br5" timeOffset="756030.9585">10985 7806 0,'0'0'15,"0"0"-15,0 0 16,0 0-16,0 0 15,0 0-15,0 0 16,0 0-16,0 0 0,0 0 16,0 0-16,17 14 15,5 10-15,4 6 16,-6-4-16,-2 1 16,0 2-16,-3-2 15,0 3-15,-1-1 16,-5 1-16,3-1 15,-12-29-15,0 0 16,0 0-16,13 27 16,-13-27-16,0 0 0,0 0 15,12 23 1,-12-23-16,8 19 0,4-11 16,-4-11-16,2-2 15,-1-11-15,2-2 16,-2-5-16,3-7 0,-1 1 15,5 0-15,-2-1 16,1 0-16,4 3 16,-2 4-16,7 0 15,-24 23-15,0 0 16,30-21-16,-30 21 16,0 0-16,40-21 15</inkml:trace>
  <inkml:trace contextRef="#ctx0" brushRef="#br5" timeOffset="756367.0475">11521 8009 0,'0'0'0,"0"0"16,0 0-16,0 0 15,0 0-15,0 0 16,0 0-16,0 0 16,0 0-16,27 0 15,21 0-15,16 0 16,-1-8-16,-4-4 0,-9 0 15,-7 4-15,-43 8 16,0 0-16,32-10 16,-12 7-16,-8 3 15,-6 3-15</inkml:trace>
  <inkml:trace contextRef="#ctx0" brushRef="#br5" timeOffset="756552.0704">11648 8196 0,'0'0'0,"0"0"16,0 0-16,0 0 15,0 0-15,33 0 16,26 0-16,27-3 16,-8-12-16,-13 1 0,-65 14 15,0 0-15,60-15 16</inkml:trace>
  <inkml:trace contextRef="#ctx0" brushRef="#br5" timeOffset="757852.7919">6220 7631 0,'0'0'0,"0"0"16,0 0-16,0 0 15,0 0-15,0 0 16,0-15-16,-11-9 16,-10-9-16</inkml:trace>
  <inkml:trace contextRef="#ctx0" brushRef="#br5" timeOffset="760558.8066">12638 8359 0,'0'0'0,"0"0"15,0 0-15,0 0 16,0 0-16,0 0 16,0 0-16,0 0 0,-17 0 15,-13-9 1,-10-6-16,10-2 0,9-4 16,5-2-16,4-1 15,1-6-15,-1-5 16,0-1-16,4-6 15,8 42-15,-10-44 16,2-10-16,2-8 0,-4 3 16,10 59-16,-8-62 15,2 6-15,9-1 16,3 7-16,6 3 16,-12 47-16,14-41 15,-14 41-15,21-39 16,-21 39-16,30-36 15,-30 36-15,0 0 16,33-29-16,-33 29 0,32-15 16,-32 15-16,27-3 15,-10 15-15,-7 8 16,-10 10-16,-3 3 16,-10 2-16,-6 4 15,-5 2-15,0 0 16,-4 1-16,2 0 15,-4-4-15,3 0 16,2 4-16,25-42 0,-24 39 16,5-1-16,5-2 15,1-4-15,10-2 16,3-4-16,3 1 16,7-4-16,1-5 15,4 0-15,4-8 16,1-2-16,-2-5 15,3-6-15,2-2 16,1-8-16,-1-2 16,-1-6-16,-1-2 0,-1-4 15,1-5-15,0-1 16,-1-2-16,3-1 16,-23 36-16,21-42 15,-21 42-15,21-41 16,-21 41-16,24-38 0</inkml:trace>
  <inkml:trace contextRef="#ctx0" brushRef="#br5" timeOffset="761290.6868">13004 7969 0,'0'0'16,"0"0"-16,0 0 15,0 0-15,0 0 16,0 0-16,5 23 16,-1 16-16,2 13 15,2-10-15,-2-6 0,3-7 16,-5-5-16,1-3 15,1-6-15,2 2 16,-5-5-16,0 1 16,4-5-16,-7-5 15,3 0-15,-3-3 16,3 0-16,-3-3 16,0-3-16,-3 1 0,3-8 15,0 1-15,-3-5 16,0-7-16,-1-6 15,1 1-15,3-2 16,-3-4-16,3 3 16,6-4-16,1 1 15,4 2-15,5 3 16,-2 4-16,4-1 16,3 6-16,3 7 0,-3 5 15,-4 6-15</inkml:trace>
  <inkml:trace contextRef="#ctx0" brushRef="#br5" timeOffset="761826.9592">13427 8267 0,'0'0'0,"0"0"16,0 0-16,0 0 16,0 0-16,0 0 15,0 0-15,0 0 16,0 0-16,0 0 15,9-14-15,6-15 16,5-7-16,-4 9 16,-4-3-16,0 0 0,2-2 15,-1-6-15,-5 2 16,-8 36-16,12-39 16,-12 39-16,0 0 15,9-38-15,-9 38 16,0 0-16,0 0 15,14-33-15,-14 33 16,19-21-16,-5 15 16,-3 9-16,-1 13 0,-1 4 15,-3 10 1,0 6-16,-2 2 0,-2 3 16,-2-2-16,3 2 15,3-2-15,0-4 16,-1-5-16,8-12 15,-5-4-15,-2 2 0</inkml:trace>
  <inkml:trace contextRef="#ctx0" brushRef="#br5" timeOffset="762163.6821">13988 8134 0,'0'0'0,"0"0"0,0 0 16,0 0-16,0 0 15,0 0-15,8 23 16,2 20-16,1 18 16,-5-7-16,1-7 15,-4-5-15,-3-1 16,3-3-16,-3-8 15,0-6-15,0-24 16,0 0-16,0 0 0,0 26 16,0-26-16,0 0 15,0 0-15,0 18 16,0-12-16,2-6 16,1-9-16,-3-6 15,0 1-15</inkml:trace>
  <inkml:trace contextRef="#ctx0" brushRef="#br5" timeOffset="762353.5982">13977 7864 0,'0'0'0,"0"0"0,0 0 16,0 0-16,0 0 16,0 0-16</inkml:trace>
  <inkml:trace contextRef="#ctx0" brushRef="#br5" timeOffset="764122.99">12891 8039 0,'0'0'16,"0"0"-16,0 0 16,0 0-16,0 0 15,0 0-15,0 0 16,0 0-16,0 0 15,0 0-15,-4 0 16,-10 0-16,0-6 16,-1 0-16,6 4 15,6-1-15,3 0 0,6 3 16,5-3-16,2 0 16,-2-1-16,-2 4 15,3 4-15,2 2 16,2 2-16,-5 4 15,0 9-15,2 0 16,-5 5-16,1 1 0,4-4 16,-4 2-1,-1 1-15,-1-5 0,2 0 16,-4-7-16,1-2 16,-3-3-16,3-2 15,-2-2-15,1-5 16,1 0-16,-3-5 15,2-5-15,-2-8 16,4 1-16,2-10 16,-1 0-16,1-5 0,3-7 15,-3-6-15,2 4 16,-1 3-16,2-1 16,-3 1-16,3 5 15,2 1-15,-14 32 16,0 0-16,0 0 0,15-32 15,-15 32 1,0 0-16,0 0 0,15-24 16,-15 24-16,9-18 15,0 15-15,-6 9 16,-3 6-16,0 2 16,-3 7-16,-3 5 15,-1 4-15,-1 3 16,-1 2-16,-3 4 15,3-1-15,1 1 16,-4-1-16,3 1 0,-6-3 16,2 3-16,5-7 15,-1 0-15,-3-2 16,-3-1-16,0-2 16,1-6-16,3-3 15,1-4-15,1-2 16,4-3-16,2-3 15,0-3-15,3-6 16,-3-3-16,3-5 16,0-4-16,-4-3 0,4 0 15,4-6-15,-4 4 16,-4-4-16,4 0 16,-5-3-16,2 4 15,-6-7-15,0 4 16,-1-5-16,-1 2 15,-5-6-15,5 2 16,0-2-16,-2 2 16,2 4-16,2-2 0,0 8 15,0-4-15,3 6 16,4 2-16,-4 1 16,2 2-16,1 2 15,3 5-15,-3 0 16,3 3-16,0 0 15,-2 3-15,2 3 0,0 6 16,0 6-16,0 3 16,0 5-16,-3 8 15,0-2-15</inkml:trace>
  <inkml:trace contextRef="#ctx0" brushRef="#br5" timeOffset="768113.6574">4068 7877 0,'0'0'0,"0"0"0,0 0 16,0 0-16,0 0 16,0 0-16,0 0 15</inkml:trace>
  <inkml:trace contextRef="#ctx0" brushRef="#br5" timeOffset="772844.9372">4571 4799 0,'0'0'0,"0"0"16,0 0-16,0 0 15,0 0-15,0 0 0,0 0 16,-2-15-16,-13-11 15,0-9 1,-2 8-16,5 10 16,0 1-16,1 2 0,-5 1 15,-1 2-15,-5-1 16,-1 2-16,-1 5 16,-6-1-16,1 3 15,-4 3-15,3 6 16,-5-1-16,-3 5 15,0 5-15,-5 3 0,6-1 16,-2 7-16,1 5 16,-5 4-16,-1 12 15,6 1-15,-1 2 16,8 3-16,6 2 16,25-53-16,-21 53 15,8 4-15,8-4 16,5-53-16,5 53 0,13-3 15,9-2-15,6-9 16,5-7-16,10-6 16,5-8-16,6-6 15,3-10-15,5-4 16,0-7-16,4-9 16,-3-5-16,-3-7 15,-5-2-15,-1-7 0,-6-3 16,-1 2-16,-8-5 15,-9-3-15,-3 4 16,-8 0-16,-8 2 16,-7 4-16,-12-1 15,-3-3-15,-10 1 16,-5 6-16,-5-1 16,-3 6-16,-7 1 15,-9 5-15,-11 3 0,1 7 16,-6 7-16,8 11 15,0 8-15,3 6 16,2 9-16,3 4 16</inkml:trace>
  <inkml:trace contextRef="#ctx0" brushRef="#br5" timeOffset="777970.9086">12200 8656 0,'0'0'0,"0"0"16,0 0-16,0 0 15,0 0-15,0 0 0,24-12 16,11-3-16,18-3 16,13 3-16,5 9 15,10 0-15,10 6 16,7 0-16,32 6 16,13 6-16,-11 0 15,-10 6-15,-14-3 16,-11 5-16,-14 5 15,-21-9-15,-62-16 16,0 0-16,39 18 0,-24 3 16</inkml:trace>
  <inkml:trace contextRef="#ctx0" brushRef="#br5" timeOffset="787817.71">16775 6250 0,'0'0'0,"0"0"0,0 0 16,0 0 0,0 0-16,0 0 0,0 0 15,0 0-15,0 0 16,0 0-16,30 0 16,19 0-16,24 0 15,-14 0-15,-4 0 16,-4 0-16,-51 0 15,53 0-15,-53 0 16,53 0-16,-53 0 0,54-3 16,-54 3-16,48 0 15,-48 0-15,43 0 16,-43 0-16,0 0 16,0 0-16,33 0 15,-33 0-15,15 6 16</inkml:trace>
  <inkml:trace contextRef="#ctx0" brushRef="#br5" timeOffset="790066.3159">20113 13101 0,'0'0'0,"0"0"16,0 0-16,0 0 15,0 0-15,0 0 16,0 0-16,0 0 16,0 0-16,0 0 15,0 0-15,-12-3 16,-6-15-16,-6-3 15,4 1-15,4 2 0,2 0 16,1-3-16,-1 4 16,2-4-16,-2-3 15,2 4-15,0-4 16,0-1-16,4 2 16,1-1-16,4-2 15,3 26-15,-3-30 16,3 30-16,0 0 0,3-32 15,-3 32-15,6-36 16,-6 36-16,0 0 16,0 0-16,12-38 15,-12 38-15,0 0 16,0 0-16,17-30 16,-17 30-16,0 0 15,0 0-15,19-24 16,-19 24-16,0 0 0,0 0 15,21-11-15,-21 11 16,17 2-16,-2 10 16,-7 3-16,1 0 15,-5 0-15,-1 0 16,-6 6-16,-4-4 16,-1 4-16,-1-3 15,-1 2-15,-1-2 16,0 3-16,-5-4 0,-2 1 15,7 3-15,-3-3 16,1 3-16,-1-3 16,-1-1-16,-3 1 15,2 2-15,5-4 16,-4 1-16,6-5 16,-2 3-16,1-3 15,-1 2-15,-1 1 0,3 0 16,3 0-16,3-3 15,3 2-15,6-1 16,0-2-16,3-2 16,-3 0-16,3-1 15,3-4-15,2 2 16,1-3-16,3 0 16,0-3-16,0-3 15,3 0-15,-3 3 0,-1-6 16,1-3-16,-1 0 15,-2-3-15,2 4 16,-1-8-16,-2 2 16,2 2-16,1-6 15,-4 3-15,-2-6 0,2 1 16,-2-1-16,0 1 16,5-1-16,-2 0 15,1 0-15,-4 4 16,1 2-16,-4 0 15</inkml:trace>
  <inkml:trace contextRef="#ctx0" brushRef="#br5" timeOffset="791787.1896">20237 12636 0,'0'0'16,"0"0"-16,0 0 0,0 0 16,0 0-16,0 0 15,0 0-15,0 0 16,0 0-16,0 0 15,0 0-15,0 0 16,0 0-16,0 0 16,0 0-16,9 18 15,6 8-15,6 4 16,-1-7-16,-8-5 0,3 3 16,-7-3-16,2 2 15,-2 2-15,2-6 16,-1 6-16,-3-1 15,0-4-15,-3-2 16,0 0-16,-1-6 16,1-1-16,0-2 15,-3 0-15,0 0 16,4-6-16,-4 0 16,3 0-16,0-2 0,-1-2 15,4-5-15,0 1 16,2-7-16,2-3 15,1 1-15,5-4 16,-5-3-16,3 1 16,2-2-16,-4 2 15,3 1-15,-1-1 0,2 0 16,-2-1-16,-2 7 16,-3-1-16,-1 9 15</inkml:trace>
  <inkml:trace contextRef="#ctx0" brushRef="#br5" timeOffset="792271.9025">20599 13003 0,'0'0'0,"0"0"0,0 0 16,0 0-16,0 0 15,0 0 1,0 0-16,0 0 0,0 0 16,0 0-16,17-12 15,4-8-15,6-4 16,-5 0-16,-2 4 15,-2-1-15,-4-3 16,1 0-16,0 2 16,-3 0-16,-1 4 0,2-3 15,-5 3-15,1 4 16,-6-1-16,2 5 16,-2 2-16,1 5 15,-4 0 1,3 6-16,-3 3 0,3 6 15,-3 3-15,0 2 16,3 4-16,-3 7 0,2-3 16,2 5-16,2 3 15,0 0-15,6-1 16,0 0-16,-4-8 16,-4-12-16</inkml:trace>
  <inkml:trace contextRef="#ctx0" brushRef="#br5" timeOffset="796623.7191">20969 12623 0,'0'0'0,"0"0"15,0 0-15,0 0 16,-11 10-16,-10 1 16,-9 10-16,12-6 15,4-1-15,6-4 0,-2-2 16,0 2-16,2-4 15,-2 2-15,5-5 16,-4 4-16,6-5 16,-2 1-16,2-6 15,-1-3-15,4 0 16,4-5-16,1-2 16,1-1-16,3-9 0,-1-1 15,5-6-15,5-3 16,3-5-16,2-1 15,1-5-15,6-12 16,2-4-16,2-2 16,4-3-16,0 0 15,4-6-15,-3 0 0,1-6 16,5-1 0,2-4-16,1-1 0,-4-5 15,18-23 1,-2-4-16,5-10 0,-6 19 15,-2 8-15,-1 1 16,-6-2-16,4 2 16,-4-3-16,4-1 15,-1-3-15,-3 3 16,1-2-16,-4-1 16,4-2-16,5-1 15,0-5-15,0 1 0,3-1 16,-4 2-16,-2-2 15,-1-1-15,3 1 16,1-4-16,0-2 16,4-1-16,-5 4 0,1 2 15,-4 4 1,-2-4-16,0 5 0,7-6 16,2 2-16,-3 2 15,1-2-15,-8 2 16,8-3-16,-3 3 15,2 5-15,-4-5 16,3 3-16,-8 3 16,8 1-16,-3-1 15,-2 6-15,0 4 0,-3 1 16,1 6 0,0-3-16,-5 7 0,0 12 15,-7 6-15,2 0 16,-3 0-16,-3 2 15,-32 63-15,37-68 16,1 0-16,-2 3 16,-4 3-16,-3 9 0,-29 53 15,31-50-15,-4-4 16,2 6-16,-29 48 16,24-47-16,-24 47 15,23-44-15,-23 44 16,0 0-16,24-42 15,-24 42-15,24-35 16,-24 35-16,17-31 0,-17 31 16,0 0-16,0 0 15,19-32-15,-19 32 16,0 0-16,0 0 16,18-32-16,-18 32 15,0 0-15,0 0 16,17-30-16,-17 30 15,0 0-15,0 0 0,12-23 16,-12 23-16,0 0 16,0 0-16,9-18 15,-9 18-15,0 0 16,0 0-16,8-15 16,-8 15-16,0 0 15,0 0-15,6-9 16,-6 9-16,0 0 0,0 0 15,9-12-15,-9 12 16,0 0-16,0 0 16,6-9-16,-6 9 15,0 0-15,0 0 16,12-11-16,-12 11 16,0 0-16,0 0 15,8-9-15,-8 9 0,0 0 16,0 0-16,11-12 15,-11 12-15,0 0 16,0 0-16,8-15 16,-8 15-16,0 0 15,0 0-15,9-12 16,-9 12-16,0 0 16,0 0-16,9-16 0,-9 16 15,0 0-15,0 0 16,9-11-1,-9 11-15,0 0 0,0 0 16,8-11-16,-8 11 16,0 0-16,0 0 15,6-10-15,-6 10 16,0 0-16,0 0 16,4-5-16,-4 5 15,0 0-15,9-6 0,-9 6 16,0 0-16,0 0 15,8-9-15,-8 9 16,0 0-16,0 0 16,11-16-16,-11 16 15,0 0-15,0 0 16,16-16-16,-16 16 0,0 0 16,18-18-16,-18 18 15,0 0-15,0 0 16,20-24-16,-20 24 15,0 0-15,0 0 16,21-21-16,-21 21 16,0 0-16,0 0 15,18-23-15,-18 23 16,0 0-16,0 0 0,15-21 16,-15 21-16,0 0 15,0 0-15,12-18 16,-12 18-16,0 0 15,0 0-15,12-15 16,-12 15-16,0 0 16,0 0-16,6-9 15,-6 9-15,0 0 0,0 0 16,0-2-16,0 2 16,0 0-16,-6 2 15,6-2-15,0 0 16,-15 9-16,15-9 15,-17 12-15,17-12 16,0 0-16,0 0 16,-25 12-16,25-12 0,0 0 15,-30 15-15,30-15 16,0 0-16,-29 12 16,29-12-16,0 0 15,-35 12 1,35-12-16,0 0 0,0 0 15,-36 11-15,36-11 16,0 0-16,-40 12 0,40-12 16,0 0-16,0 0 15,-41 9-15,41-9 16,0 0-16,0 0 16,-41 11-16,41-11 15,0 0-15,0 0 16,-39 10-16,39-10 15,0 0-15,0 0 0,-28 6 16,28-6 0,0 0-16,0 0 0,-19 6 15,19-6-15,0 0 16,-3 3-16,3-3 16,0 0-16,11 0 15,-11 0-15,0 0 16,19-3-16,-19 3 15,27-9-15,-27 9 16,0 0-16,30-9 0,-30 9 16,38-15-16,-38 15 15,0 0-15,41-15 16,-41 15-16,45-17 16,-45 17-16,0 0 15,0 0-15,38-18 16,-38 18-16,0 0 0,41-18 15,-41 18-15,0 0 16,0 0-16,38-15 16,-38 15-16,0 0 15,0 0-15,38-15 16,-38 15-16,0 0 16,0 0-16,29-12 15,-29 12-15,0 0 0,0 0 16,23-9-16,-23 9 15,0 0-15,0 0 16,18-5-16,-18 5 16,0 0-16,0 0 15,11-4-15,-11 4 16,3 4-16,-3-4 16,-3 14-16,3-14 0,-14 27 15,-1 8 1,-5 10-16,-1 0 0,0 5 15,0 12-15,-3-6 16,9 4-16,1-4 16,2 0-16,6 7 15,3-2-15</inkml:trace>
  <inkml:trace contextRef="#ctx0" brushRef="#br5" timeOffset="798207.7286">31862 5398 0,'0'0'0,"0"0"16,0 0-16,0 0 15,0 0-15,0 0 16,0 18-16,0 14 16,-12 12-16,-8-2 15,-5-9-15,1-7 16,1 1-16,-5 2 16,-1 1-16,-7-4 0,36-26 15,-38 27-15,38-27 16,-38 21-16,38-21 15,-35 0-15</inkml:trace>
  <inkml:trace contextRef="#ctx0" brushRef="#br5" timeOffset="798992.4387">32297 5018 0,'0'0'0,"0"0"15,0 0-15,0 0 0,0 0 16,0 0-16,0 0 16,0 0-16,0 0 15,0 0-15,0 0 16,0 0-16,0 0 16,0 0-16,0 0 15,0 0-15,0 0 16,0 0-16,0 0 0,0 0 15,0 0-15,0 14 16,-3 14-16,-3 11 16,6-1-16,0 0 15,0-2-15,0 0 16,0-4-16,0 4 16,0-1-16,0-35 15,2 32-15,-2-32 16,0 0-16,0 0 0,4 34 15,-4-34-15,0 0 16,0 0-16,0 26 16,3-11-16,-3-9 15,3-6-15</inkml:trace>
  <inkml:trace contextRef="#ctx0" brushRef="#br5" timeOffset="799395.5449">32078 5241 0,'0'0'16,"0"0"-16,0 0 0,0 0 15,0 0-15,0 0 16,0 0-16,0 0 15,0 0-15,0 0 16,0 0-16,0 0 16,0 0-16,0 0 15,0 0-15,0 0 16,23 0-16,22-4 0,14-1 16,-17-2-16,-11 5 15,-6-1-15,3 3 16,1 3-16,-5-1 15,-1 2-15,-2-1 16,-5 0-16,0-1 16,-4-2-16,-3 0 15,1 0-15,-2-2 0,1-1 16,-3-4 0,-3-1-16</inkml:trace>
  <inkml:trace contextRef="#ctx0" brushRef="#br5" timeOffset="799717.3116">32472 5066 0,'0'0'16,"0"0"-16,0 0 16,0 0-16,0 0 15,0 0-15,0 0 16,0 0-16,0 0 15,0 0-15,0 0 0,0 0 16,0 0-16,-15 18 16,-10 8-16,-7 10 15,11-9-15,2 2 16,-6 1-16,4-1 16,-3-3-16,4 5 15,20-31-15,-20 30 16,20-30-16,-18 29 15,18-29-15,0 0 0,0 0 16,-27 26-16</inkml:trace>
  <inkml:trace contextRef="#ctx0" brushRef="#br5" timeOffset="800035.3415">32069 5149 0,'0'0'16,"0"0"-16,0 0 16,0 0-16,0 0 15,0 0-15,0 0 16,0 0-16,18 18 0,5 5 15,3 10 1,-6-7-16,-1 4 0,2 0 16,0 0-1,0-1-15,3-2 0,-4-4 16,4 1-16,-24-24 16,25 18-16,-25-18 15,32 11-15</inkml:trace>
  <inkml:trace contextRef="#ctx0" brushRef="#br5" timeOffset="800831.6069">32712 5184 0,'0'0'0,"0"0"16,0 0-16,0 0 16,0 0-16,0 0 0,0 0 15,0 0-15,8 18 16,5 15-16,4 11 15,-4-8-15,-5-6 16,0-1-16,0-3 16,0-5-16,-2 0 15,6 0-15,1-2 0,-5-1 16,-2 2-16,1-6 16,-2-2-16,-3-4 15,2-1-15,-2-1 16,-2-3-16,0-6 15,0 0-15,-2-7 16,-2 2-16,-3-7 16,0 0-16,1-3 0,0-3 15,4 1-15,-2-5 16,2 2-16,-2 0 16,1-4-16,-3 0 15,2 1-15,4-1 16,0-3-16,4 4 15,-2 0-15,5-1 16,-1 0-16,2-3 16,5 1-16,-2 2 0,3 2 15,8 6-15,-1-2 16,1 3-16,6 3 16,-28 15-16,29-9 15,-29 9-15,36-5 16,-36 5-16,37 3 0,-37-3 15,31 8-15,-4 10 16</inkml:trace>
  <inkml:trace contextRef="#ctx0" brushRef="#br1" timeOffset="825022.7633">8817 10121 0,'0'0'0,"0"0"0,0 0 15,0 0-15,0 0 16,0-14-16,0-15 15,0-10-15,7 6 16,1 3-16,16 0 16,-1 13-16,7-1 0,0 9 15,-1 0-15,4 9 16,-7 3-16,5 6 16,-7 5-16,-7 4 15,-5 7-15,-3 7 16,-6 0-16,-3 7 15,-6 6-15,-3 5 16,-9 9-16,-3 0 0,4 0 16,-5 0-16,2 1 15,20-60-15,-21 59 16,21-59-16,-21 53 16,4 1-16</inkml:trace>
  <inkml:trace contextRef="#ctx0" brushRef="#br1" timeOffset="825189.7639">8882 11022 0,'0'0'0,"0"0"16,0 0-16,0 0 15,0 0-15,0 0 16,0 0-16,0 0 0</inkml:trace>
  <inkml:trace contextRef="#ctx0" brushRef="#br1" timeOffset="827333.7143">9777 10693 0,'0'0'15,"0"0"-15,0 0 16,0 0-16,0 0 16,0 0-16,7 24 15,-4 11-15,6 18 16,-1-11-16,2-6 0,-5-11 16,-2 3-16,-3-10 15,3-1-15,-3-2 16,0-5-16,0-8 15,0-2-15,-3-6 16</inkml:trace>
  <inkml:trace contextRef="#ctx0" brushRef="#br1" timeOffset="827511.2335">9636 10456 0,'0'0'0,"0"0"16,0 0-16,0 0 0,0 0 15,0 0-15,0 0 16,0 0-16</inkml:trace>
  <inkml:trace contextRef="#ctx0" brushRef="#br1" timeOffset="828023.5174">9944 10787 0,'0'0'0,"0"0"15,0 0-15,0 0 16,0 0-16,6 21 15,0 12-15,6 15 16,-4-13-16,-2-5 16,-3-13-16,0-2 15,0-5-15,-3-5 0,0-5 16,0-3-16,4 1 16,4-14-16,6-4 15,-1-4-15,-4-4 16,0 3-16,6-8 15,-1 0-15,4-3 16,2 7-16,4 0 16,0 5-16,0 9 0,-3 6 15,-3 9-15,-3 9 16,-1 6-16,-2 5 16,-3 7-16,0 8 15,-3 7-15,-4 3 16,1-1-16,-3-44 15,3 42-15,-3-42 0,0 0 16,0 0 0,7 35-16,4-12 0,3-13 15,2-14-15,-1-7 16,0-16-16,3-2 16</inkml:trace>
  <inkml:trace contextRef="#ctx0" brushRef="#br1" timeOffset="828320.3385">10510 10053 0,'0'0'0,"0"0"16,0 0-16,0 0 15,0 0-15,0 27 16,5 26-16,-1 24 15,3 3-15,-2 3 0,-5 0 16,6 7-16,0 1 16,3 1-16,0-4 15,2-2-15,2-15 16,-13-71-16,11 65 16,4-2-16,-15-63 15,0 0-15,0 0 16,12 53-16,-12-53 15,14 26-15</inkml:trace>
  <inkml:trace contextRef="#ctx0" brushRef="#br1" timeOffset="828521.9183">10341 10705 0,'0'0'0,"0"0"16,0 0-16,0 0 16,33 0-16,29 6 15,21-4-15,-9 4 16,-12 0-16,-62-6 16,63 0-16</inkml:trace>
  <inkml:trace contextRef="#ctx0" brushRef="#br1" timeOffset="829557.2781">11388 10678 0,'0'0'0,"0"0"0,0 0 16,0 0-1,6 24-15,-3 15 0,5 13 16,2-7-16,1 0 15,1-4 1,0 0-16,-1-5 0,2-9 16,-13-27-16,6 26 15,-6-26-15,0 0 0,0 0 16,5 30 0,-5-30-16,0 0 0,0 27 15,0-27 1,-5 14-16,-11-14 0</inkml:trace>
  <inkml:trace contextRef="#ctx0" brushRef="#br1" timeOffset="829789.2984">11224 10908 0,'0'0'16,"0"0"-16,0 0 15,0 0-15,0 0 16,27 7-16,18-4 16,23 5-16,-9 2 0,-8-2 15,-6-1 1,-10-7-16,-9-3 16,-5-3-16,-9 3 0,-6-10 15</inkml:trace>
  <inkml:trace contextRef="#ctx0" brushRef="#br1" timeOffset="830001.2995">11474 10823 0,'0'0'16,"0"0"-16,0 0 15,0 0-15,0 0 16,0 0-16,-13 18 15,-4 12-15,-6 2 16,2-5-16,3 0 16,-2-1-16,-2-5 0,4-7 15,0-4-15,-3-5 16</inkml:trace>
  <inkml:trace contextRef="#ctx0" brushRef="#br1" timeOffset="830243.3846">11248 10743 0,'0'0'0,"0"0"16,0 0-16,0 0 15,21 21-15,9 6 16,8 8-16,1 1 15,-3-4-15,-10-2 0,3 3 16,1-1-16,-30-32 16,33 29-16,-33-29 15,27 33-15</inkml:trace>
  <inkml:trace contextRef="#ctx0" brushRef="#br1" timeOffset="830728.3591">11886 10767 0,'0'0'16,"0"0"-16,0 0 0,0 0 15,9 26-15,3 22 16,5 14-16,-2-8 16,0-10-16,-10-9 15,2-5-15,-4-3 16,3-1-16,-4-4 0,1-8 15,0-2-15,-3-3 16,3-4-16,-3-5 16,0-5-16,3-7 15,0-9-15,1-5 16,-2-7-16,2-5 16,2-4-16,2 0 15,5-5-15,1 0 16,7-1-16,6-2 0,2-1 15,4 10-15,0 9 16,-33 32-16,29-27 16</inkml:trace>
  <inkml:trace contextRef="#ctx0" brushRef="#br1" timeOffset="831058.7306">12553 10858 0,'0'0'16,"0"0"-16,0 0 15,0 0-15,26 0 16,24 0-16,22 0 16,-6 0-16,-4 0 0,-4-5 15,-58 5-15,57-6 16</inkml:trace>
  <inkml:trace contextRef="#ctx0" brushRef="#br1" timeOffset="831262.4139">12660 11131 0,'0'0'0,"0"0"15,0 0-15,0 0 16,27 0-16,29 0 16,24 0-16,-3-8 15,-10-7-15,-7-3 0</inkml:trace>
  <inkml:trace contextRef="#ctx0" brushRef="#br1" timeOffset="831643.1762">13925 10729 0,'0'0'0,"0"0"15,0 0-15,0 26 16,0 18-16,0 22 15,0-7-15,6-7 0,0 5 16,-6-57-16,12 60 16,-12-60-16,8 59 15,-8-59-15,0 0 16,0 0-16,6 74 16</inkml:trace>
  <inkml:trace contextRef="#ctx0" brushRef="#br1" timeOffset="831890.482">13715 11012 0,'0'0'15,"0"0"-15,0 0 16,0 0-16,32 6 0,28 1 15,20 4-15,-4-1 16,-6-5-16,-70-5 16,62 3-16,-62-3 15,0 0-15,57 0 16,-8-6-16</inkml:trace>
  <inkml:trace contextRef="#ctx0" brushRef="#br1" timeOffset="832060.5037">14155 10930 0,'0'0'0,"0"0"0,0 0 16,0 0-16,0 0 15,-21 9-15,-18 0 16,-15 11-16,9-2 16,12 3-16,4 0 15,-4-1-15,1-2 16,2-3-16</inkml:trace>
  <inkml:trace contextRef="#ctx0" brushRef="#br1" timeOffset="832261.4839">13779 10894 0,'0'0'0,"0"0"0,0 0 15,18 18-15,10 3 16,4 8-16,-2-2 16,-3-1-16,-4 5 15,-3-2-15,0-2 16,-3-6-16</inkml:trace>
  <inkml:trace contextRef="#ctx0" brushRef="#br1" timeOffset="832592.0586">14554 10976 0,'0'0'0,"0"0"0,0 0 0,6 34 16,0 25-16,5 30 16,2-10-16,4 5 15,2-9-15,-5-7 16,1 0-16,-1-1 16,-1-2-16,-13-65 0,11 62 31,-11-62-31,0 0 0,0 0 0,9 54 15,-9-54-15,3 27 16,-9-33-16</inkml:trace>
  <inkml:trace contextRef="#ctx0" brushRef="#br1" timeOffset="832895.0623">14368 11048 0,'0'0'16,"0"0"-16,0 0 15,0-18-15,5-14 16,1-15-16,15 11 16,9 10-16,3 5 15,-1 9-15,6 3 16,3 6-16,-3 9 0,0 9 16,-9 9-16,-12 2 15,-11 3-15,-9 7 16,-11-1-16,-10 4 15,-3-3-15,-9-1 16,4-5-16,2-9 16,6-4-16,7-8 15,8-3-15,6-9 16,12-9-16,0 0 16</inkml:trace>
  <inkml:trace contextRef="#ctx0" brushRef="#br1" timeOffset="833460.3214">14985 10717 0,'0'0'0,"0"0"16,0 0-16,0 0 16,0 0-16,0 0 15,0 0-15,0 0 16,22 0-16,20 0 15,11 0-15,-13 6 16,-15-4-16,-4 8 16,-8 7-16,-10 7 0,-3-1 15,-3 1 1,-7 0-16,2 5 0,-8 1 16,2 6-16,-4-4 15,1 4-15,-2-4 16,19-32-16,-20 30 15,20-30-15,-36 36 0</inkml:trace>
  <inkml:trace contextRef="#ctx0" brushRef="#br1" timeOffset="833597.8641">15043 11344 0,'0'0'15,"0"0"-15,0 0 16,0 0-16,0 0 15,0 0-15,0 0 16,0 0-16,0 0 0,0 0 16</inkml:trace>
  <inkml:trace contextRef="#ctx0" brushRef="#br1" timeOffset="834348.6502">14853 11498 0,'0'0'0,"0"0"0,0 0 15,0 0-15,0 0 16,-11 27-16,-7 15 15,-9 2-15,-2-6 16</inkml:trace>
  <inkml:trace contextRef="#ctx0" brushRef="#br1" timeOffset="834518.7043">14764 11297 0,'0'0'15,"0"0"-15,0 0 0,0 0 16,0 0-16,0 0 16</inkml:trace>
  <inkml:trace contextRef="#ctx0" brushRef="#br1" timeOffset="838134.9162">11502 11644 0,'0'0'16,"0"0"-16,0 0 15,0 0-15,0 0 0,0 0 16,0 0-16,25 9 16,14-1-16,16 4 15,-7 0-15,0-3 16,-1 0-16,4-3 16,5-4-16,-56-2 15,62 0-15,13 0 16,1 0-16,-5-6 0,-5 0 15,5 1-15,7 5 16,-2-6-16,10 3 16,0-3-16,6 0 15,3-6-15,3 6 16,24 0-16,-2-2 16,-3 2-16,-5-3 15,-2 6-15,-4 0 16,2 3-16,-11 0 0,1-3 15,-6 0-15,-12 6 16,-9-3-16,0 3 16,3-3-16,0 0 15,-6 0-15,1 3 16,-7-3-16,-4 3 16,-58-3-16,64 3 15,-64-3-15,65 3 16,-65-3-16,66 5 0,-66-5 15,0 0 1,0 0-16,59 10 0,-59-10 16,0 0-16,46 12 15,-46-12-15,24 8 16,-24 4-16</inkml:trace>
  <inkml:trace contextRef="#ctx0" brushRef="#br1" timeOffset="841701.9618">14320 11996 0,'0'0'15,"0"0"-15,18 24 0,8 5 16,6 10-16,4 0 16,4 1-16,-2 5 15,6 0-15,0-4 16,8 4-16,0 5 16,4 0-16,7 1 15,-4 2-15,6 0 16,3 1-16,6 2 15,-2 0-15,5 3 0,0 3 16,23 12-16,8 6 16,11 1-16,-14-10 15,0-3-15,-7-9 16,2 3-16,4 1 16,2 1-1,4 2-15,6 2 0,-3 3 16,-1 0-16,4 0 0,0 0 15,-4 6-15,0-1 16,-1 5-16,-8-1 16,-1 3-16,-10 2 15,-5-1-15,3 2 16,-2 3-16,-4 2 16,-10 4-16,-2-1 15,-7-2-15,-9-2 0,-6-5 16,-8-2-16,-10-15 15,-6-5-15,1 2 16,-6 3-16,4-3 16,-8-1-16,-5 0 15,-12-64-15,11 58 16,-11-58-16,9 59 0,-9-59 16,0 0-1,0 0-15,12 57 0,-12-57 16,0 0-16,0 0 15,15 50-15,-15-50 16,0 0-16,18 39 16,-18-39-16,0 0 15,21 18-15,-21-18 16,0 0-16,20 2 0,-20-2 16,0 0-1,22-8-15,-22 8 0,21-18 16,-21 18-16,17-33 15,-17 33-15,8-32 16,-8 32-16,7-42 16,-7 42-16,3-44 15,-3 44-15,0 0 16,0-48-16,0 48 0,0 0 16,0 0-16,-3-47 15,3 47-15,0 0 16,0 0-16,0-41 15,0 41-15,3-24 16,-3 24-16,5-10 16,-5 10-16,12 10 15,-12-10-15,15 24 16,-15-24-16,17 38 0,-17-38 16,18 44-16,-18-44 15,0 0-15,0 0 31,18 45-31,-18-45 0,0 0 16,0 0-16,19 38 16,-19-38-16,8 36 0,-8-36 15,-3 26-15,-8 1 16,-8-2-16,-8-2 16,-1-5-16,-11-1 15,-2 1-15,-5 0 16,-1 6-16,-15 2 15,2 3-15,4 1 0</inkml:trace>
  <inkml:trace contextRef="#ctx0" brushRef="#br1" timeOffset="844170.0394">21435 14981 0,'0'0'0,"0"0"16,0 0 0,0 0-16,-3-12 0,-15-14 15,-2-4-15,-7 10 0,1 5 16,-5 0-16,-4 3 15,-3 6-15,-4 3 16,-6 6-16,-2 3 16,-9 6-16,-1 6 15,1-1-15,-3 10 16,-1 0-16,7 8 0,-4 7 16,8 5-16,1 4 15,5 5-15,3 3 16,10 6-16,10 3 15,8 2-15,4 8 16,11-4-16,6 3 16,11 1-16,12-4 15,6 0-15,14-2 16,2-3-16,8-4 0,6-8 16,8-3-16,8-8 15,1-10-15,5-6 16,1-9-16,-1-7 15,2-14-15,0-6 16,-1-8-16,4-10 16,-6-3-16,0-9 15,-3-4-15,-9-8 0,-3-6 16,-8-7-16,-7-7 16,-6-1-16,-5-5 15,-9 0-15,-10-4 16,-2 5-16,-9-1 15,-9-4-15,-9 5 16,-13 2-16,-3 0 16,-14 6-16,-6 6 0,-8 2 15,-10 10-15,-4 8 16,-15 13-16,0 11 16,-8 9-16,3 14 15,0 8-15</inkml:trace>
  <inkml:trace contextRef="#ctx0" brushRef="#br1" timeOffset="846813.4752">21266 16782 0,'0'0'16,"0"0"-16,0 0 0,0 0 15,0 0-15,0 0 16,0 0-16,0 0 15,0 0-15,0 0 16,0 0-16,0 0 16,0 0-16,0 0 15,0 0-15,0 0 16,9 14-16,-1 10 16,8 8-16,-8-7 15,-2-7-15,0-1 0,-1 1 16,2 0-16,3 4 15,-2 0-15,-2-2 16,3 2-16,0 2 16,-3-5-16,2 9 15,2-8-15,-2 4 16,-8-24-16,0 0 0,0 0 16,12 24-1,-12-24-15,0 0 0,0 0 16,9 24-16,-9-24 15,0 0-15,0 0 16,6 20-16,-6-20 16,6 8-16,-3-8 15,-3-8-15,-3-7 16,0-2-16,0-4 16,0 0-16,0-3 15,0 1-15,1-4 0,-2 0 16,1 4-16,3-4 15,0 1-15,7-2 16,-2 5-16,7 3 16,3-1-16,5-1 15,4 5-15,9 2 16,2 0-16,-35 15 0,38-9 16,-38 9-16,45-3 15,-45 3-15,0 0 16,45 3-16,-13 6 15</inkml:trace>
  <inkml:trace contextRef="#ctx0" brushRef="#br1" timeOffset="850979.4482">25491 4261 0,'0'0'0,"0"0"0,0 0 16,0 0-16,0 0 15,0 0-15,0 0 16,0 0-16,0 0 15,0 0 1,0 0-16,0 0 0,0 0 16,-3 18-16,-12 14 15,1 15-15,-2-5 16,7-1-16,0-2 0,0-7 16,6-5-16,3-2 15,-3 6-15,3-31 16,-3 36-16,3-36 15,0 38-15,0 3 16,0-41-16,0 48 16,0-48-16,0 0 15,3 47-15,-3-47 0,0 0 16,0 0-16,0 50 16,0-50-16,0 0 15,0 0-15,0 48 16,3-15-16,-3-33 15,0 14-15,0-14 16,6 3-16,0-17 16</inkml:trace>
  <inkml:trace contextRef="#ctx0" brushRef="#br1" timeOffset="852013.4154">25431 4178 0,'0'0'0,"0"0"16,0 0-16,0 0 0,0 0 16,0 0-16,0 0 15,0 0-15,0 0 16,0 0-16,0 0 16,0 0-16,21 0 15,11-7-15,19 2 16,-4 1-16,-2 1 15,3 0-15,-2-3 0,-4 4 16,-3 2-16,-39 0 16,41-3-16,-41 3 15,51 0-15,-51 0 16,71 0-16,-71 0 16,73 0-16,-73 0 15,70 0-15,-70 0 16,0 0-16,62-3 0,-62 3 15,0 0-15,0 0 16,59-3-16,-59 3 16,0 0-16,0 0 15,53 0-15,-53 0 16,0 0-16,0 0 16,45 6-16,-45-6 15,35 11-15,-35-11 0,0 0 16,27 22-16,-27-22 15,23 29-15,-23-29 16,21 39-16,-21-39 16,19 41-16,-5 6 15,-14-47-15,12 54 16,2 2-16,-14-56 16,16 59-16,-16-59 0,8 59 15,-2 1-15,-6-60 16,9 62-16,-9-62 15,3 59-15,-3-59 16,3 59-16,-3-59 16,0 57-16,0-57 15,0 55-15,0-55 16,0 57-16,0-57 0,0 0 16,3 50-16,-3-50 15,0 0-15,0 0 16,9 45-16,-9-45 15,0 0-15,0 0 16,5 36-16,-5-36 16,0 0-16,0 0 15,-3 26-15,3-26 16,-11 21-16,-13-6 16,24-15-16,-38 9 0,-9-1 15,-13-2-15,-17 0 16,-6-2-16,-6-8 15,-6 4-15,-2 4 16,-31-2-16,-12 7 16,13 3-16,20 0 15,107-12-15,-83 17 0,24-1 16</inkml:trace>
  <inkml:trace contextRef="#ctx0" brushRef="#br1" timeOffset="853950.1204">20913 15445 0,'0'0'16,"0"0"-16,0 0 16,0 0-16,0 0 0,0 0 15,0 0-15,0 0 16,0 0-16,0 0 15,0 0-15,0 0 16,0 0-16,0 0 16,6-11-16,0-10 15,6-5-15,-1 5 16,-1 4-16,-1 4 16,2 5-16,-3-1 15,5 1-15,2-2 0,0 1 16,5 0-16,-2 3 15,3-3-15,3 0 16,-1 1-16,1-1 16,3 3-16,0-1 15,0 5-15,-27 2 16,0 0-16,26 0 16,-26 0-16,0 0 15,33 2-15,-33-2 0,32 7 16,-32-7-16,0 0 15,0 0-15,24 12 16,-24-12-16,18 23 16,-18-23-16,9 27 15,-12 3-15,-3-3 16,-5-1-16,-2-2 0,1-3 16,-3-2-16,0 2 15,0 0-15,1-3 16,-1 3-16,6-6 15,0 0-15,4-3 16,-2 0-16,4-8 16,0 3-16,0-1 15,1-3-15,2 1 0,-3-4 16,3 3-16,0-3 16,3 0-16,-3 0 15,2-3-15,1-1 16,3 1-16,6 0 15,0 0-15,0-4 16,0 3-16,6-2 16,-18 6-16,20-6 0,-20 6 15,27-6 1,-27 6-16,0 0 0,33-3 16,-33 3-16,0 0 15,38 0-15,-38 0 16,0 0-16,0 0 15,45 3-15,-45-3 16,0 0-16,0 0 16,38 0-16,-38 0 15,0 0 1,0 0-16,36 10 0,-36-10 0,0 0 16,0 0-16,29 11 15,-29-11-15,0 0 16,0 0-16,21 17 15,-21-17-15,0 0 16,0 0-16,14 18 16,-14-18-16,3 20 0,-3-20 15,-8 24-15,-9-5 16,-13-2-16,-2-3 16,-11 1-16,-4 0 15,-6 0-15,-18 9 16,-7 0-16,1 0 15,-8 8-15,-2 0 0</inkml:trace>
  <inkml:trace contextRef="#ctx0" brushRef="#br1" timeOffset="858719.1489">21826 15369 0,'0'0'0,"0"0"16,0 0-16,0 0 16,0 0-16,0 0 15,0 0-15,0 0 0,0 0 16,0 0-16,0 0 16,0 0-16,28-3 15,24-11-15,22-7 16,-8 1-16,-10-2 15,7 1-15,5-2 16,2 2-16,5-2 16,-1 2-16,4-1 0,-5 2 15,4 2-15,0 2 16,7-6-16,-2 4 16,4-3-16,0 1 15,-2-1-15,-2 0 16,-1 3-16,-5 3 15,-7-2-15,-69 17 16,68-15-16,-3 3 16,-65 12-16,0 0 0,65-11 15,-65 11-15,0 0 16,0 0-16,62-6 16,-62 6-16,0 0 15,0 0-15,54 0 16,-54 0-16,0 0 15,0 0-15,44 2 16,-44-2-16,0 0 0,0 0 16,27 4-16,-27-4 15,0 0-15,0 0 16,18 5-16,-18-5 16,0 0-16,0 0 15,11 3-15,-11-3 16,6-3-16,-6 3 15,-6-9-15,6 9 16,-14-11-16,14 11 0,-27-18 16,27 18-1,-32-24-15,32 24 0,-43-23 16,-1-4-16,44 27 16,-53-32-16,53 32 15,0 0-15,0 0 16,-49-27-16,49 27 0,0 0 15,0 0-15,-43-27 16,43 27-16,0 0 16,-20-14-16,10 4 15,10 10-15,3-3 16,12 0-16,-15 3 16,24 3-16,9 3 15,-33-6-15,0 0 16,39 10-16,-39-10 0,0 0 15,0 0-15,43 11 16,-43-11-16,0 0 16,0 0-16,45 12 15,-45-12-15,36 12 16,-36-12-16,21 17 16,-21-17-16,9 22 0,-6 6 15,-3-28 1,-3 36-16,-3 3 0,-1 5 15,-1 4-15,8-48 16,0 0-16,-12 47 16</inkml:trace>
  <inkml:trace contextRef="#ctx0" brushRef="#br1" timeOffset="861069.4514">24269 14236 0,'0'0'0,"0"0"15,0 0 1,0 0-16,8 26 0,2 18 16,5 24-16,3-2 15,-1-11-15,-1 2 16,-2 5-16,1 3 15,-1 3-15,-5 6 16,3 0-16,-3-3 0,-1 0 16,2-2-16,-4-4 15,-6-65-15,6 65 16,-6-65-16,6 62 16,-6-62-16,0 0 15,0 0-15,0 45 16,0-45-16,-3 18 0,-4-27 15</inkml:trace>
  <inkml:trace contextRef="#ctx0" brushRef="#br1" timeOffset="861527.8089">24109 14010 0,'0'0'0,"0"0"15,0 0-15,0 0 16,0 0-16,0 0 0,27 0 15,20 6-15,18-3 16,-8 6-16,-7 3 16,-3 8-16,-11 4 15,-5-3-15,-6-1 16,-25-20-16,30 27 16,-30-27-16,24 32 15,-3 10-15,-21-42 16,8 44-16,-8 1 0,-6-3 15,6-42-15,-15 38 16,15-38-16,-23 39 16,23-39-16,-32 32 15,32-32-15,-32 24 16,32-24-16,-31 15 16,31-15-16,-18-4 0</inkml:trace>
  <inkml:trace contextRef="#ctx0" brushRef="#br1" timeOffset="862295.5681">24755 14128 0,'0'0'16,"0"0"-16,0 0 0,0 0 15,0 0-15,9 18 16,-1 15-16,9 11 16,-6-5-16,4-4 15,-3-8-15,0-1 16,-3-5-16,-1 3 15,1-3-15,-3 0 16,0-7-16,0-2 16,-3-3-16,-1-3 15,1 0-15,-3-3 16,-3 0-16,1-3 0,-4-6 16,0-3-16,3-3 15,-3-3-15,3-2 16,3-5-16,3-1 15,3-4-15,6 1 16,-1-1-16,2 0 16,4 1-16,5-1 0,1 3 15,4 4-15,-1 2 16,-2 2-16,-4 8 16,1-2-16,-6 10 15,4 4-15,-8-1 0</inkml:trace>
  <inkml:trace contextRef="#ctx0" brushRef="#br1" timeOffset="862682.1538">25188 14202 0,'0'0'0,"0"0"0,-5 10 16,-5-2-16,2 10 15,-1 3-15,6-4 16,-3 1-16,6 3 16,-3 5-16,3 1 15,0 0-15,3-3 16,3 2-16,-3-2 15,8 0-15,2-1 0,4-2 16,1-4-16,-1-5 16,-5-3-16,0-5 15,-1-1-15,0-3 16,-3-7-16,4 1 16,0-5-16,0-1 15,-7-3-15,2-5 16,-7-4-16,0 0 15,-7 1-15,4-1 0,-5 3 16,2 3-16,0 0 16,-3 0-16,0 4 15,1 2-15,-6 3 16,6 0-16,-4 6 16,3 6-16,3 0 15,1 6-15,2 0 16,6 3-16</inkml:trace>
  <inkml:trace contextRef="#ctx0" brushRef="#br1" timeOffset="863353.4095">25428 13554 0,'0'0'15,"0"0"-15,0 0 16,0 0-16,0 0 16,0 0-16,0 0 0,0 0 15,0 0-15,0 0 16,10 26-16,-2 28 15,5 23-15,-8-3 16,1-3-16,-3-3 16,-3 4-16,6-8 15,-1 1-15,-5-65 16,7 62-16,-7-62 16,3 60-16,-3-60 15,0 0-15,8 59 0,-8-59 16,0 0-16,0 0 15,12 53-15,-12-53 16,9 32-16,-3-16 16,-3-16-16,-3 0 15,3-16-15,-3 16 16,6-26-16,-6 26 0,12-35 16,-12 35-16,11-41 15,-11 41-15,0 0 16,0 0-16,16-42 15,-16 42-15,17-32 16,-17 32-16,22-18 16,-22 18-16,21-3 0,-4 21 15,1 8-15,-18-26 16,14 38-16,1 4 16,-15-42-16,15 53 15,-15-53-15,20 63 16,-20-63-16,0 0 15,0 0-15,20 61 16,-20-61-16,0 0 0,31 45 16</inkml:trace>
  <inkml:trace contextRef="#ctx0" brushRef="#br1" timeOffset="863582.9443">25941 14377 0,'0'0'0,"0"0"16,0 0-16,0 0 0,0 0 16,0 0-16,0 0 15,0 0-15,10 24 16,1 12-16,7 14 16,-6-9-16,-4-8 15,2-4-15,-2-11 16,-2-6-16,0-3 15,0-6-15,3-6 0,-6-3 16</inkml:trace>
  <inkml:trace contextRef="#ctx0" brushRef="#br1" timeOffset="863758.4267">25930 14125 0,'0'0'0,"0"0"0,0 0 15,0 0-15,0 0 16,0 0-16,0 0 16,0 0-16,6-23 15,-1-22-15,8-14 16,-5 11-16</inkml:trace>
  <inkml:trace contextRef="#ctx0" brushRef="#br1" timeOffset="864356.8101">25941 13572 0,'0'0'16,"0"0"-16,0 0 16,0 0-16,10 24 15,7 17-15,4 9 16,3 3-16,-4 4 0,1-4 15,0 3-15,0 4 16,-3-1-16,-4 0 16,-2 3-16,0 0 15,-12-62-15,15 65 16,-15-65-16,0 0 16,11 66-16,-11-66 15,0 0-15,0 0 0,9 56 16,-9-56-16,3 42 15,-3-42-15,0 14 16,0-14-16,-3 0 16,3 0-16,3-11 15,-3 11-15,6-19 16,-6 19-16,18-20 16,-18 20-16,20-21 0,11 6 15,-31 15-15,0 0 16,32-8-16,-32 8 15,33 0-15,-33 0 16,32 11-16,-32-11 16,24 23-16,-24-23 15,14 34-15,-11 4 16,-6-3-16,-5-2 16,8-33-16,-12 33 15,12-33-15,0 0 16,0 0-16,-21 29 0,21-29 15,-18 18-15,18-18 16,-17 3-16,17-3 16,-10-18-16</inkml:trace>
  <inkml:trace contextRef="#ctx0" brushRef="#br1" timeOffset="864584.7672">26516 14270 0,'0'0'15,"0"0"-15,0 0 16,0 0-16,0 0 16,0 0-16,9 21 0,3 15 15,5 8 1,-4-6-16,-5-2 0,-2-3 16,1-3-16,-1-4 15,0-2-15,-6-7 16,3-2-16,-3 0 15,0-6-15,0-3 16,3-3-16</inkml:trace>
  <inkml:trace contextRef="#ctx0" brushRef="#br1" timeOffset="864765.9852">26505 14152 0,'0'0'0,"0"0"16,0 0-16,0 0 0,0 0 16,0 0-16,0 0 15,0 0-15,0 0 16,8-12-16,16-30 16</inkml:trace>
  <inkml:trace contextRef="#ctx0" brushRef="#br1" timeOffset="865776.4017">26949 13477 0,'0'0'15,"0"0"-15,0 0 16,0 0-16,0 0 15,0 0-15,0 0 0,0 0 16,9 32-16,3 22 16,5 26-16,-4-7 15,-2 2-15,5-4 16,-5-9-16,-3 10 16,-5-2-16,0 4 15,1 1-15,2-8 16,-6-67-16,11 71 0,-11-71 15,10 68-15,-10-68 16,0 0-16,0 0 16,9 60-16,-9-60 15,3 38-15,-3-20 16,-6-18-16,-3-12 16,9 12-16,-15-17 15,-4-10-15,19 27 16,-26-30-16,26 30 0,0 0 15,-33-26-15,33 26 16,-38-18-16,38 18 16,-35-9-16,5 12 15,14 9-15,8 2 16,11 7-16,6 3 16,8-6-16,-17-18 15,31 21-15,-31-21 0,38 14 16,10-5-16,-48-9 15,46 3-15,3-12 16,-11-3-16,-38 12 16,35-21-16,-35 21 15,0 0-15,27-23 16,-27 23-16,0 0 16,12-29-16,-12 29 0,0 0 15,-3-24-15,3 24 16,-12-12-16,12 12 15,-17-4-15,4 14 16,8 11-16,5 5 16,0-26-16,5 30 15,-5-30-15,9 35 16,6 1-16,-15-36 0,0 0 16,0 0-16,24 35 15,-24-35-15,28 24 16,1-15-16,-29-9 15,23-4-15,-23 4 16,21-17-16,-21 17 16,14-29-16,-14 29 15,0 0-15,0 0 16,10-33-16,-10 33 0,0 0 16,0 0-16,11-30 15,-2 15-15,-9 15 16,15 0-16,-15 0 15,14 15-15,5 9 16,-1 5-16,-18-29 16,23 36-16,-23-36 15,0 0-15,27 33 0,-27-33 16,0 0-16,0 0 16,29 23-16</inkml:trace>
  <inkml:trace contextRef="#ctx0" brushRef="#br1" timeOffset="867014.9906">24358 14934 0,'0'0'16,"0"0"-16,0 0 15,0 0-15,0 0 16,0 0-16,0 0 16,0 0-16,24 9 0,25 0 15,27 2-15,3-5 16,10-12-16,11-2 15,26-10-15,7-3 16,6-2-16,7-1 16,8-3-16,15 3 15,11 7-15,4 7 16,-6 10-16,-14 3 0,-1 7 16,-1-1-16,-10 8 15,-9 1-15,-7 9 31,-7 2-31,-4 6 0,-18-2 0,-15-3 16,-92-30-16,63 21 16,-63-21-16,0 0 15,0 0-15,49 14 16,-13-5-16,-24-15 0</inkml:trace>
  <inkml:trace contextRef="#ctx0" brushRef="#br1" timeOffset="868862.5955">27325 13809 0,'0'0'0,"0"0"16,0 0-16,0 0 16,0 0-16,0 0 0,0 0 15,0 0-15,0 0 16,0 0-16,0 0 15,27-4-15,21-13 16,15-13-16,-11 0 16,2-5-16,-1-1 15,4-5-15,0 0 16,5-1-16,-1 0 16,-1 1-16,-2 3 0,-1-3 15,-6 8 1,-51 33-16,51-35 15,-51 35-15,0 0 0,0 0 16,38-37 0,-38 37-16,23-29 0,-20 8 15,-3 21-15,-15-9 16,-9 6-16,-5 3 16,29 0-16,0 0 0,0 0 15,-36 0-15,36 0 16,0 0-16,0 0 15,-26-3-15,8-8 16,15-1-16,3 12 16,8-16-16,14-1 15,-22 17-15,36-15 16,-36 15-16,38-11 16,-38 11-16,38 0 0,-9 6 15,-7 11 1,-10 7-16,-6 3 0,-6 5 15,-3 4-15,3-36 16,-6 42-16,6-42 16,-12 44-16,-10-3 0</inkml:trace>
  <inkml:trace contextRef="#ctx0" brushRef="#br1" timeOffset="870398.0951">28604 12694 0,'0'0'0,"0"0"0,0 0 16,0 0-16,0 0 15,0 0-15,8 0 16,4-5-16,9-1 15,0 3-15,-7 1 16,-4-1 0,-5 3-16,-2 0 0,0 0 15,0 0-15,-3 3 16,0 5-16,-3 13 0,0 2 16,-3 4-1,4 3-15,-2 11 0,-2 4 16,-3 5-16,1 15 15,-5 3-15,8 4 16,-1-4-16,3 0 16,3-68-16,0 68 15,6-3-15,-6-65 0,14 62 16,7-6-16,-21-56 16,35 48-16,11-10 15,6-11-15,7-9 16,1-10-16,2-5 15,-2-3-15,2-3 16,-6-5-16,-56 8 16,52-16-16,-14-4 0,-38 20 15,21-23-15,-21-4 16,-21-3-16</inkml:trace>
  <inkml:trace contextRef="#ctx0" brushRef="#br1" timeOffset="870625.3166">28572 13240 0,'0'0'16,"0"0"-16,0 0 16,0 0-16,26 0 15,21 0-15,24 0 16,-2 0-16,-7 0 15,-5-6-15,-5-3 16,-52 9-16,51-13 0,-7-3 16,-44 16-16,0 0 15,24-21-15,-18-6 16</inkml:trace>
  <inkml:trace contextRef="#ctx0" brushRef="#br1" timeOffset="870864.6864">28408 12884 0,'0'0'15,"0"0"-15,0 0 16,0 0-16,0 0 16,26 0-16,31-8 15,26-4-15,-1-1 16,2-1-16,-14-4 0,0-3 15,-2 1-15,-4-4 16,-1 0-16,-63 24 16,62-23-16</inkml:trace>
  <inkml:trace contextRef="#ctx0" brushRef="#br1" timeOffset="871229.8578">29392 12459 0,'0'0'0,"0"0"0,0 0 16,0 0-16,0 0 15,18 23-15,3 12 16,9 15-16,-8 0 16,-1 5-16,-3 3 15,-2 8-15,-8 2 16,-5 9-16,-3 3 16,-6 0-16,4-1 15,-1 5-15,0-4 16,-1-3-16,1-1 15,3-76-15,0 69 16,0-69-16,0 0 0,0 71 16</inkml:trace>
  <inkml:trace contextRef="#ctx0" brushRef="#br1" timeOffset="872007.9832">29285 12494 0,'0'0'0,"0"0"15,0 0-15,0 0 16,0 0-16,0 0 16,27-3-16,25-12 15,21 0-15,-3 0 16,-5 6-16,1 7 15,-6 2-15,-4 2 16,-6 16-16,-50-18 0,44 24 16,-11 11-16,-33-35 15,20 51-15,-16-4 16,-12-2-16,-8-13 16,-8 7-16,-9-5 15,-2 2-15,-3-2 16,38-34-16,-51 38 15,51-38-15,0 0 16,-47 38-16,9-2 16,14-1-16,21-8 0,9 2 15,15-2 1,11 0-16,9 0 0,8 2 16,9 6-16,4 1 15,-5-4-15,-1 4 16,-9-2-16,-47-34 15,42 34-15,-42-34 0,0 0 16,33 36-16,-33-36 16,0 0-16,18 27 15,-10-13-15,-8-14 16,-2-2-16</inkml:trace>
  <inkml:trace contextRef="#ctx0" brushRef="#br1" timeOffset="872410.4873">30294 12387 0,'0'0'15,"0"0"-15,0 0 16,0 0-16,0 27 0,0 26 15,0 18-15,0 0 16,0 3-16,0 3 16,0 9-16,0 0 15,0 5-15,-7 2 16,0-2-16,5 5 16,-2-8-16,2 4 0,2-3 15,0-13-15,0-10 16,2-7-1,-2-59-15,0 0 0,4 59 16,-4-59-16,0 0 16,6 44-16,-6-44 15,3 19-15,1-23 16,-1-19-16,-6-9 16,-1-13-16,-3-9 0,5-14 15</inkml:trace>
  <inkml:trace contextRef="#ctx0" brushRef="#br1" timeOffset="873031.9474">30175 12648 0,'0'0'16,"0"0"-16,0 0 0,0-19 16,0-19-16,-6-12 15,-1 6-15,4 8 16,3 7-16,5 1 15,11 8-15,9 2 16,2 3-16,2 7 16,-3 1-16,6 4 15,5 3-15,4 6 16,2 9-16,2 3 16,-2 8-16,-4 5 0,-39-31 15,27 38-15,-8 6 16,-10 7-16,-15 4 15,-9-4-15,-11-3 16,-7-4-16,-2-6 16,-7-2-16,-2-6 15,2-7-15,12-5 16,4-6-16,5-6 0,3 0 16,4-6-16,5 3 15,5-6-15,8 0 16,7 0-16,8 6 15,3 3-15,11 3 16,0 5-16,6 4 16,-1 9-16,3 5 0,4 14 15,-9 4 1,-3 0-16,-10 6 0,-6 6 16,-17-62-16,9 68 15,-2 3-15,-4 3 16,-3-74-16,2 71 15,-2-71-15,3 68 16,-3-68-16,0 0 16,0 0-16,10 63 0,-10-63 15,15 44-15,1-23 16,6-15-16,-5-15 16,-5-9-16,-3-12 15</inkml:trace>
  <inkml:trace contextRef="#ctx0" brushRef="#br1" timeOffset="873624.2242">30957 12623 0,'0'0'0,"0"0"16,0 0-16,0 0 15,0 21-15,-9 15 0,-2 17 16,-1 4-16,2-1 16,-4 3-16,2-3 15,0 4-15,5 2 16,5 9-16,0-3 16,6 0-16,10-6 15,3-2-15,3-10 16,5-6-16,-25-44 0,26 36 15,-26-36-15,33 18 16,-3-12-16,2-12 16,1-9-16,-4-12 15,-5-8-15,-7-10 16,-2-8-16,-5-12 16,-10-1-16,-10-1 15,-5 5-15,-7 5 16,0 4-16,-4 5 0,-7 7 15,3 2-15,4 13 16,1 5-16,2 3 16,3 6-16,6 3 15,4 4-15,4 5 16</inkml:trace>
  <inkml:trace contextRef="#ctx0" brushRef="#br1" timeOffset="874003.6655">31414 12694 0,'0'0'0,"0"0"15,0 28-15,0 19 16,0 27-16,0 3 15,0 3-15,0 3 16,0 0 0,0-1-16,0 5 0,0 1 15,0-2-15,0-2 16,6-2-16,-4-7 0,-2-75 16,10 71-16,-10-71 15,0 0-15,0 0 16,6 55-16,-1-25 15,-5-27-15,-2-15 16,2-12-16,-6-13 16,-4-11-16,-5-10 0,-5-15 15,-9-7-15</inkml:trace>
  <inkml:trace contextRef="#ctx0" brushRef="#br1" timeOffset="874434.3112">31236 13032 0,'0'-11'0,"0"-16"16,0-9-16,5-2 0,-3 9 15,5 8-15,3-3 16,-2 0-16,13 3 16,3 7-16,7-1 15,1 9-15,6 0 0,6 6 16,3 0-16,-47 0 16,49 9-16,-49-9 15,47 18-15,3 11 16,-50-29-16,35 35 15,-35-35-15,18 36 16,-18 0-16,-12 2 16,-9-2-16,-5-4 0,-7-5 15,-3 0 1,-1 0-16,1-7 0,2 4 16,11-6-16,5 3 15,15 2-15,6 4 16,12 2-16,9 4 15,10 0-15,7 6 16,15 7-16,6 2 16,0-1-16,3 1 0,-2-1 15,-4 1-15,-10-4 16,-49-44-16,0 0 16,46 45-16,-46-45 15,30 38-15,-22-8 16,-19-10-16</inkml:trace>
  <inkml:trace contextRef="#ctx0" brushRef="#br1" timeOffset="875073.3841">28586 14116 0,'0'0'15,"0"0"-15,0 0 16,0 0-16,32 6 16,33 0-16,30 6 15,0-4-15,3-4 16,27-4-16,5-12 0,16-6 15,13-17 1,26-9-16,31-10 0,6 6 16,3 7-16,3 9 15,-3 5-15,-2 12 16,-7 12-16,-12 18 16,-14 15-16,-5 14 0,-10 13 31,-6 8-31,-6 9 0,-8 5 0,-8 7 15,-14 4-15</inkml:trace>
  <inkml:trace contextRef="#ctx0" brushRef="#br1" timeOffset="892317.2795">5850 9994 0,'0'0'0,"0"0"0,0 0 16,0 0-16,-18 18 15,-15 6-15,-6 11 16,7 4-16,0 5 16,8 3-16,7 7 15,4-1-15,8 0 0,7-2 16,4-5 0,-6-46-16,15 36 0,5-2 15,-20-34-15,27 26 16,5-6-16,6-11 15,-3-9-15,-3-9 16,-2-5-16,-4-7 16,-6-6-16,-1-5 15,-10-6-15,-6-4 16,-3-3-16,-3-2 0,-9 0 16,-4-1-16,-1 6 15,-1 1-15,1 5 16,-1 10-16,0 2 15</inkml:trace>
  <inkml:trace contextRef="#ctx0" brushRef="#br1" timeOffset="892987.0966">6380 10234 0,'0'0'0,"0"0"16,0 0-16,0 0 16,0 0-16,0 0 15,0 0-15,15-17 16,2-7-16,8-12 15,-7 12-15,-1-2 16,2 2-16,-5-1 16,-2 11-16,-3-1 15,-4 7-15,4 5 16,-2 3-16,-2 8 0,1 10 16,0 6-16,-1 8 15,2 10-15,2 6 16,3 5-16,1 12 15,1 6-15,-3-3 16,4 3-16,-3-6 16,0-2-16,-3-1 0,-9-62 15,3 59-15,-9-3 16,6-56-16,-18 51 16,18-51-16,-33 44 15,33-44-15,-44 30 16,44-30-16,-48 17 15,2-14-15,46-3 0,0 0 16,0 0-16,-36-8 16,36 8-16,-23-18 15,23 18-15,-7-21 16,14 3-16,16 4 16,3-1-16,10 6 15,5 0-15,8 3 16,-49 6-16,49-6 15,-49 6-15,62-13 0,-62 13 16,57-17-16,-9-12 16</inkml:trace>
  <inkml:trace contextRef="#ctx0" brushRef="#br1" timeOffset="893421.3695">6980 10042 0,'0'0'16,"0"0"-16,0 0 15,0 0-15,0 0 16,0 0-16,0 0 16,0 0-16,-3 20 15,-15 18-15,0 16 16,4 5-16,4 6 0,10 3 15,7 1-15,7-1 16,7-5-16,6-11 16,5-4-1,3-7-15,7-11 0,3-10 16,-4-11-16,-6-9 16,1-11-16,-3-11 15,0-7 1,-4-9-16,-3-7 0,1-10 15,-11-2-15,-10 0 0,-9 1 16,-11-1 0,-6 1-16,-6 0 0,-7 9 15,-8 2-15,-7 4 16,-3 6-16,-1 8 16,-8 9-16,-2 9 15</inkml:trace>
  <inkml:trace contextRef="#ctx0" brushRef="#br1" timeOffset="893752.4533">5331 10691 0,'0'0'16,"0"0"-16,35 5 15,40-2-15,37 3 16,31 0-16,-1-6 16,6 2-16,9-2 15,10 6-15,8 4 0,11 2 16,9 5-16,31 10 15,14 8-15,3 1 16,-2 8-16,-8 7 16,-7 8-16,-15-3 15,-25 9-15,-26 3 16</inkml:trace>
  <inkml:trace contextRef="#ctx0" brushRef="#br1" timeOffset="897833.1748">4866 8122 0,'0'0'16,"0"0"-16,0 0 15,0 0-15,0 0 16,0 0-16,0 0 15,0 0-15,0 0 16,0 0-16,0 0 0,0 0 16,0 0-16,0 0 15,0 0-15,0 0 16,0 0-16,-3-9 16,-3-8-16,-6-7 15,0 6-15,-3 3 16,-5 3-16,-5 1 15,-7-4-15,-6 3 16,-4 0-16,-5-2 0,-4 2 16,-11-7-1,-4 2-15,-4 2 0,-2 0 16,-2-2-16,-6 2 16,-5 4-16,-4 1 15,-3 2-15,-6 1 16,-26 7-16,-7 7 15,-10 1-15,19 7 16,10-1-16,11 7 16,0 6-16,8-1 0,19-2 15,6 6-15,-1 3 16,1 2-16,3 4 16,6 5-16,9-2 15,3 2-15,9 1 16,38-45-16,-21 50 0,13 5 15,16 0-15,13-9 16,13 2-16,13-6 16,10-7-16,12-2 15,6-10-15,15-2 16,8-6-16,32 3 16,21-1-16,-2-8 15,-7-9-15,4-6 16,2-8-16,-1-1 15,4-3-15,-3 0 0,-5-5 16,-4-1-16,-5-3 16,-10-3-16,-11-2 15,-21-3-15,-22-1 16,-21 9-16,-20-2 16,-17-1-16,-12-2 15,-20-7-15,-26-8 16,-42-6-16,-69-14 15,-93-3-15,-91 11 0,-70 17 16</inkml:trace>
  <inkml:trace contextRef="#ctx0" brushRef="#br1" timeOffset="901061.2824">5503 8481 0,'0'0'0,"0"0"15,0 0-15,0 0 16,0 0-16,0 0 16,0 0-16,0 0 15,0 0-15,0 0 16,0 0-16,0 0 16,0 0-16,30 0 15,19 0-15,27 0 0,-15 0 16,2 2-16,-1 2 15,-6 2-15,-2-3 16,-1 0-16,3-1 16,4 4-16,-60-6 15,59 3-15,-59-3 16,62 3-16,-62-3 0,0 0 16,0 0-16,57 3 15,-57-3-15,0 0 16,0 0-16,41 3 15,-41-3-15,0 0 16,0 0-16,21-3 16,-21 3-16,0 0 15,0 0-15,3-6 16,-3 6-16,0 0 16,3-9-16,-3 9 15,0 0-15,8-8 0,-8 8 16,21-6-16,-21 6 15,0 0-15,0 0 16,24 0-16,-24 0 16,24 9-16,-24-9 15,12 11-15,-9 7 16,-9-3-16,-6 2 16,12-17-16,-18 24 0,18-24 15,-21 21-15,-9 3 16</inkml:trace>
  <inkml:trace contextRef="#ctx0" brushRef="#br1" timeOffset="906534.4283">6761 8303 0,'0'0'0,"0"0"16,0 0-16,0 0 16,0 0-16,0 0 15,0 0-15,0 0 16,0 0-16,8 21 16,4 11-16,9 19 15,-4-13-15,-2-8 0,-3-4 16,-3 1-16,0-1 15,-1-5-15,-2 0 16,1-6-16,-5 0 16,1-6-16,0 0 15,0-3-15,0-3 16,0-3-16,0-6 16,2-6-16,2-6 15,0-3-15,-2-3 0,1-2 16,3-7-16,-3 1 15,3-4-15,-3 0 16,-1 1-16,2 3 16,-1 2-16,-3 3 15,-1 0-15,1 7 16,0-1-16,3 4 16,-1-1-16,2 6 0,-1-1 15</inkml:trace>
  <inkml:trace contextRef="#ctx0" brushRef="#br1" timeOffset="907532.8859">7134 8315 0,'0'0'0,"0"0"15,0 0-15,0 0 16,0 0-16,0 0 15,0 0-15,0 0 16,0 0-16,0 0 0,17-3 16,15-15-16,10-2 15,-11 2-15,-5 4 16,-3 4-16,-2 4 16,0 4-16,-4 4 15,-4 4 1,-2 4-16,-2 4 0,-9 1 15,-3 6-15,-6 2 16,-3 4-16,-2-1 16,-2 3-16,-1 1 0,-1-3 15,1 2 1,-1-5-16,7 0 0,-2-1 16,6-5-16,2-3 15,8 0-15,6-3 16,6-4-16,3 2 15,8-10-15,-2 0 0,5-3 16,-29 3-16,30-3 16,6-1-1,-36 4-15,0 0 0,35-5 16,-35 5-16,0 0 16,0 0-16,42-13 15</inkml:trace>
  <inkml:trace contextRef="#ctx0" brushRef="#br1" timeOffset="908000.4308">7768 8454 0,'0'0'0,"0"0"16,0 0-16,0 0 16,0 0-16,29 0 15,22 0-15,15 0 0,-13 0 16,-6 0-16,-6 0 15,-1 0-15,-11 0 16,-5-6-16,-4-3 16,-8 1-16,-6-1 15,-9-9-15</inkml:trace>
  <inkml:trace contextRef="#ctx0" brushRef="#br1" timeOffset="908269.6698">7892 8229 0,'0'0'15,"0"0"-15,0 0 16,0 0-16,0 0 16,0 0-16,0 24 15,0 17-15,0 15 0,0-6 16,0-2-16,0-3 15,0-1-15,0 0 16,0-44-16,5 45 16,-5-45-16,0 0 15,11 38-15,-11-38 16,0 0-16,20 21 16</inkml:trace>
  <inkml:trace contextRef="#ctx0" brushRef="#br1" timeOffset="908531.3399">8343 8407 0,'0'0'0,"0"0"16,0 0-16,0 0 16,32 0-16,23 0 15,12 0 1,-11 0-16,-8 0 0,-3 0 0,-16 0 16,-9 0-16</inkml:trace>
  <inkml:trace contextRef="#ctx0" brushRef="#br1" timeOffset="908737.3654">8325 8587 0,'0'0'0,"0"0"15,0 0-15,0 0 16,32 0-16,28 0 15,23 0-15,-9-9 16,-8-2-16,-66 11 16,68-10-16</inkml:trace>
  <inkml:trace contextRef="#ctx0" brushRef="#br1" timeOffset="909801.3382">8841 8342 0,'0'0'15,"0"0"-15,0 0 16,0 0-16,0 0 0,0 0 15,0 0-15,0 0 16,0 0-16,18-4 16,9-10-16,14-1 15,-5 0-15,-1 6 16,-6 6-16,2-3 16,-4 9-16,-4 3 15,-8 6-15,-6 0 0,-6 0 16,-3 2-16,-7 4 15,2 3-15,-10 0 16,0 3-16,-2 2 16,-4-2-16,-1 3 15,-1 2-15,2-3 16,6 1 0,4-1-16,8 2 0,3-4 15,6-8-15,6 4 16,2-6-16,-14-14 15,30 9-15,6-3 0,-36-6 16,41 0-16,1-6 16,-1-3-16,-41 9 15,0 0-15,0 0 16,41-9-16,-41 9 16,0 0-16,0 0 15,37-5-15,-37 5 0,0 0 16,29 2-16,-29-2 15,23 14-15,-8 10 16,-6 9-16,-6-1 16,-9 7-16,-3 0 15,-9 2-15,1 0 16,-7 1-16,24-42 16,-23 38-16,23-38 15,-24 24-15,0-16 0,-3-10 16</inkml:trace>
  <inkml:trace contextRef="#ctx0" brushRef="#br1" timeOffset="909924.3364">9387 8656 0,'0'0'16,"0"0"-16,0 0 16,0 0-16,0 0 0,0 0 15,0 0-15,0 0 16</inkml:trace>
  <inkml:trace contextRef="#ctx0" brushRef="#br1" timeOffset="914615.5272">9164 8481 0,'0'0'0,"0"0"16,0 0-16,0 0 16,0 0-16,0 0 15,0 0-15</inkml:trace>
  <inkml:trace contextRef="#ctx0" brushRef="#br1" timeOffset="916016.332">25170 4046 0,'0'0'15,"0"0"-15,0 0 0,0 0 16,0 0-16,0 0 16,0 0-16,0 0 15,0 0-15,0 0 16,0 0-16,21 22 15,12 8-15,7 8 16,9 7-16,1 5 0,0 6 16,4 3-16,2 6 15,3 6 1,7 6-16,13 24 0,13 12 16,0-4-16,-11-17 15,-11-9-15,0-6 16,0-6-16,-4-6 15,-20-14-15,-7-7 16,-39-44-16,0 0 16,39 38-16,-39-38 0,0 0 15,36 29-15,-21-13 16,-12-22-16,-13-6 16</inkml:trace>
  <inkml:trace contextRef="#ctx0" brushRef="#br1" timeOffset="917281.379">25754 3635 0,'0'0'16,"0"0"-16,0 0 0,0 0 15,0 0-15,0 0 16,0 0-16,0 0 15,0 0-15,0 0 16,0 0-16,22 9 16,10 0-16,18 4 15,-11-8-15,0 1 16,-7-6-16,-5-6 16,-1-9-16,-5-2 0,-4-1 15,-1-3-15,-5-3 16,-1-6-16,-4-2 15,-3-1-15,-6-2 16,-3 0-16,-10-1 16,-2 4-1,-2 2-15,-6 6 0,-1 3 16,-5 4-16,-2 7 16,2 4-16,-1 3 0,4 3 15,2 9-15,6 1 16,-1 7-16,5 2 15,5 1-15,1 1 16,5-4-16,0-1 16,3-2-16,0-5 15,3-3-15,-3-3 0,3-9 16,-3-6-16,0-12 16,0-4-16,-3-11 15,-2-7-15,-5-4 16,-7-10-16,-3 3 15,-8-1-15,2 6 16,-4-2-16,1 4 16,32 50-16,-32-51 0,32 51 15,-34-47-15,34 47 16,0 0-16,0 0 16,-29-43-16,5 4 15,24 39-15,-6-29 16,9 7-16,14 4 15,13 3-15,10 3 16,6-6-16,22-2 16,13-1-16,4-2 0,16-5 15,27-7-15,23-3 16,1 2-16,-13 2 16,-30 12-16,-25 1 15</inkml:trace>
  <inkml:trace contextRef="#ctx0" brushRef="#br2" timeOffset="925426.2404">6784 8901 0,'0'0'0,"0"0"0,0 0 16,0 0 0,0 0-16,0 0 0,-20-2 15,-20-8-15,-10-4 16,5-1-16,4 2 16,5 2-16,4-4 15,3 4-15,-11-5 16,1 4-16,-4-2 0,-8-1 15,-12-6 1,-1 4-16,-1-6 16,-4 3-16,-5 1 0,-6-2 15,-3 3-15,-6 3 16,-3-3-16,-8 4 16,-28-7-16,-21 0 15,4 3-15,15 0 16,6 4-16,10-1 15,3 3-15,-8 3 16,-3 1-16,-5-1 0,-10 2 16,4 5-16,0 4 15,4-2 1,5 4-16,10-4 0,-5 0 16,-3 3-16,0 0 15,-2 3-15,-1 5 16,4 1-16,4 6 15,5-1-15,8 1 16,8 6-16,7-4 0,18 4 16,7-3-16,3 9 15,1 0-15,3 2 16,7 4-16,6 0 16,9 4-16,2-1 15,7-1-15,4 1 16,12-6-16,6 5 15,4 0-15,11 1 0,8 0 16,3 0-16,14-2 16,13 8-16,6-4 15,10-1-15,9-2 16,6-3-16,7-2 16,7-4-16,33 6 15,25 1-15,8 0 0,-5-12 16,-9-10-16,-14 4 15,0-3-15,5 0 16,-1-1-16,1-1 16,0-8-16,-3 1 15,-2-6-15,-1 3 16,2 1-16,1-8 16,-4-2-16,0-2 15,0-2-15,-1-4 0,-7-1 16,-11-3-1,-1-3-15,-3 1 0,3-4 16,-1-1-16,-109 25 16,119-31-16,-6-5 15,-7 1-15,-17-4 16,-27 12-16,-6-2 16,-4-4-16,0 3 15,-7-2-15,-6 0 16,-7-1-16,-11 3 15,-4 7-15,-4-8 0,-5 2 16,-2 0-16,-6-1 16,-6 0-16,-8 3 15,-7 1-15,-5 0 16,-12-2-16,-11 5 16,-13 2-16,-4 4 15,66 17-15,-67-12 0,-6 6 16</inkml:trace>
  <inkml:trace contextRef="#ctx0" brushRef="#br2" timeOffset="925953.7289">7124 9334 0,'0'0'16,"0"0"-16,0 0 16,0 0-16,27 0 15,21 0-15,17 0 16,-8 0-16,-5 0 16,-1 0-16,0 0 0,-51 0 15,0 0-15,38-3 16,0-6-16,-2-6 15</inkml:trace>
  <inkml:trace contextRef="#ctx0" brushRef="#br2" timeOffset="926116.2713">7300 9200 0,'0'0'0,"0"0"16,0 0-16,0 0 15,0 0-15,29 10 16,22 1-16,23 10 15,-15 2-15,-9 1 16,-8 6-16,-15 0 16,-21-4-16,-15-2 15,-20 2-15</inkml:trace>
  <inkml:trace contextRef="#ctx0" brushRef="#br2" timeOffset="934544.2744">28880 4284 0,'0'0'0,"0"0"16,0 0-16,0 0 15,0 0-15,0 0 16,-16-12-16,-8-8 16,-8-4-16,2 3 15,-5 1-15,-4-1 16,-5 3-16,-6 0 0,-16 2 16,-2 11-16,-3 5 15,2 3-15,-1 6 16,-2 4-16,1 3 15,3 9-15,6 2 16,6 7-16,8 2 16,9 6-16,12 2 15,16 4-15,14-7 0,12 3 16,8 7-16,20 7 16,10 2-16,12 3 15,9-5-15,6-2 16,26 13-16,4-4 15,8 0-15,-8-14 16,-15-15-16,0-10 16,0-8-16,-15-10 0,-3-8 15,0-5-15,7-4 16,-5-3-16,-1-9 16,-8-5-16,-2-6 15,-6-11-15,-11-2 16,-13-5-16,-17-2 15,-12-8-15,-18 1 16,-20-6-16,-16 0 0,-10-2 16,-20 1-16,-25-8 15,-16 3-15,-12 8 16,3 16-16,-1 15 16,-7 10-16,-5 11 15,5 11-15,-1 6 0</inkml:trace>
  <inkml:trace contextRef="#ctx0" brushRef="#br2" timeOffset="936267.7498">8273 9118 0,'0'0'0,"0"0"15,0 0-15,0 0 0,0 0 16,0 0-16,0 0 16,0 0-16,0 17 15,0 13-15,0 5 16,5-2-16,-2-1 16,6 2-16,-1-5 15,2 0-15,-5 1 16,1-4-16,0-2 15,1-9-15,-2 0 16,1-4-16,0-1 0,-1-2 16,1-2-16,1-3 15,-4-3-15,2-3 16,-2 0 0,0-6-16,0-6 0,-3-2 15,3-4-15,-3-5 16,6-1-16,1-6 15,2 1-15,-1-7 16,2-2-16,-2 2 0,1 1 16,3 5-16,3 4 15,0 1-15,-4 5 16,3 2-16,-4 7 16</inkml:trace>
  <inkml:trace contextRef="#ctx0" brushRef="#br2" timeOffset="936836.275">8710 9449 0,'0'0'16,"0"0"-16,0 0 15,0 0-15,0 0 16,0 0-16,0 0 16,0 0-16,0 0 15,0 0-15,16-12 0,5-12 16,0-2-16,-7 2 15,1 4-15,-6-4 16,-1 0-16,-2 0 16,1 0-16,1 4 15,-2-1-15,-3 4 16,2 2-16,-2 3 16,1 3-16,-1 3 15,-3 1-15,3 1 0,0 1 16,2 3-16,1 3 15,0 6-15,1 4 16,-1-2-16,-3 3 16,3 7-16,-1 0 15,-2 5-15,4 1 16,-1 6-16,-4-3 16,4 5-16,-3-2 15,3-1-15,-3-3 0,0 1 16,0-3-16,0 4 15,-3-9-15,3-1 16,-6-9-16</inkml:trace>
  <inkml:trace contextRef="#ctx0" brushRef="#br2" timeOffset="937284.9126">9428 9263 0,'0'0'0,"0"0"16,0 0-16,0 0 15,0 0-15,24 5 16,14-2-16,10 4 15,-6-2-15,-4-5 16,-3 6-16,-3 0 16,-4 0-16,-2-2 0,1-2 15,0 4-15,-9 0 16,-4 0 0,-3-3-16,-4-3 0,-7-3 15</inkml:trace>
  <inkml:trace contextRef="#ctx0" brushRef="#br2" timeOffset="937499.0837">9623 9496 0,'0'0'15,"0"0"-15,0 0 16,0 0-16,30 0 15,24-8-15,16-5 16,-11 5-16,-4 2 0,-13 3 16,-14 0-16</inkml:trace>
  <inkml:trace contextRef="#ctx0" brushRef="#br2" timeOffset="942937.8355">32059 5836 0,'0'0'0,"0"0"15,0 0-15,28-4 16,19-4-16,28-7 16,-2 9-16,5 0 15,-2 6-15,11 6 0,-5 7 16,7 7-16,-4 7 16,-4 2-16,-14 0 15,7 4-15,-74-33 16,64 30-16,-3 0 15</inkml:trace>
  <inkml:trace contextRef="#ctx0" brushRef="#br2" timeOffset="944816.3975">10241 9069 0,'0'0'16,"0"0"-16,0 0 15,0 0-15,0 0 16,0 0-16,0 23 15,6 14-15,-3 13 16,2-8-16,7 0 0,0-4 16,0 1-16,3-1 15,-4-8-15,3-7 16,-14-23-16,0 0 16,0 0-16,10 21 15,-10-21-15,0 0 16,0 0-16,11 17 0,-1-8 15,-6-12 1,2-3-16,-4-11 16,1-7-16,3-11 0,-3-1 15,0-5-15,-1-4 16,5 1-16,-1-1 16,0 1-16,-1 6 15,1-4-15,1 9 16,-2 7-16,1 5 15,-3 6-15</inkml:trace>
  <inkml:trace contextRef="#ctx0" brushRef="#br2" timeOffset="945373.5693">10585 9508 0,'0'0'15,"0"0"-15,0 0 16,0 0-16,0 0 16,0 0-16,0 0 15,0 0 1,8-20-16,1-19 0,6-17 15,-3 8-15,0 4 16,-6 6-16,-4-1 0,1 0 16,0 1-16,-3 38 15,3-44-15,-3 44 16,0 0-16,6-36 16,-6 36-16,0 0 15,0 0-15,5-36 16,-5 36-1,0 0-15,0 0 0,7-26 16,-7 26-16,6-15 16,-6 15-16,9-3 0,4 15 15,-2 8-15,-2 7 16,-1 6-16,2 3 16,-4 5-16,2-3 15,-2 4-15,0-4 16,0-2-16,0-3 15,2-4-15,-1 0 0,-1-2 16,0-6-16,2-7 16,-5-5-16,0-9 15</inkml:trace>
  <inkml:trace contextRef="#ctx0" brushRef="#br2" timeOffset="946048.8903">11159 9108 0,'0'0'16,"0"0"-16,0 0 15,0 0-15,0 0 16,0 0-16,0 0 16,0 0-16,0 0 0,0 0 15,21 0-15,15 0 16,9 0-16,-10 0 15,-6 0-15,2 0 16,-5 0-16,0 0 16,-5-2-16,-6-1 15,-3 0-15,-1-3 16,2 4-16,-5-5 0,1 4 16,-4-3-16,3-1 15,-8-1-15,0-1 16</inkml:trace>
  <inkml:trace contextRef="#ctx0" brushRef="#br2" timeOffset="946341.237">11231 8869 0,'0'0'0,"0"0"0,0 0 16,0 0-16,0 0 15,9 26-15,2 22 16,7 20 0,-6-7-16,0 5 0,-1-10 15,-2-3-15,-2 5 16,-2 0-16,-5-58 15,0 59-15,-5 1 0</inkml:trace>
  <inkml:trace contextRef="#ctx0" brushRef="#br2" timeOffset="949004.9644">17711 10586 0,'0'0'16,"0"0"-16,0 0 0,0 0 15,0 0-15,0 0 16</inkml:trace>
  <inkml:trace contextRef="#ctx0" brushRef="#br2" timeOffset="950146.0732">30118 8670 0,'0'0'0,"0"0"15,0 0-15,33 9 16,32 4-1,30 3-15,7 2 0,7 0 16,-2-2-16,-4-2 16,-9-6-1,-22 2-15,-10-8 0,-2 1 16,-7-6-16,-53 3 0,47-15 16</inkml:trace>
  <inkml:trace contextRef="#ctx0" brushRef="#br2" timeOffset="951519.5915">11714 8987 0,'0'0'0,"0"0"16,0 0-16,0 0 15,0 0-15,0 0 16,0 0-16,9 21 16,6 14-16,8 7 15,-2-6-15,-1-1 0,-2-2 16,4 2-16,-5 4 15,-17-39 1,18 38-16,-18-38 0,0 0 16,0 0-16,18 36 15,-18-36-15,0 0 16,0 0-16,18 29 16,-1-14-16,1-12 15,-4-12-15,1-11 0,0-10 16,-2-6-16,-2-6 15,2-2-15,-2-6 16,1-9-16,-3 2 16,3 4-16,-4 6 15,2 9-15,-10 38 16,3-36-16,-3 6 0,-7 3 16</inkml:trace>
  <inkml:trace contextRef="#ctx0" brushRef="#br2" timeOffset="952110.4135">12218 9001 0,'0'0'0,"0"0"0,0 0 16,0 0-16,0 0 15,9-17-15,2-18 16,10-10-16,0 16 15,-4 8-15,4 6 16,-2 3-16,1 3 16,1 3-16,0 6 15,-1 3-15,-2 6 0,-4 3 16,-1 9-16,-2 3 16,-8 5-16,-3 4 15,-3 2-15,-2 4 16,-4 2-16,-3 4 15,3-4-15,-2 0 16,-5-2-16,5-3 16,-4-4-16,6-2 15,3-7-15,6-23 16,3 21-16,-3-21 0,0 0 16,9 21-16,-9-21 15,24 14-15,5-4 16,6-8-16,4-4 15,-39 2-15,36-6 16,-36 6-16,39-15 16,-39 15-16,38-21 0</inkml:trace>
  <inkml:trace contextRef="#ctx0" brushRef="#br2" timeOffset="953002.2298">13196 9461 0,'0'0'15,"0"0"-15,0 0 16,0 0-16,0 0 15,0 27-15,0 23 0,0 12 16,-9-9-16,-5-14 16,-4-10-16,0-14 15</inkml:trace>
  <inkml:trace contextRef="#ctx0" brushRef="#br2" timeOffset="953153.0737">13167 9147 0,'0'0'0,"0"0"16,0 0-16,0 0 0</inkml:trace>
  <inkml:trace contextRef="#ctx0" brushRef="#br2" timeOffset="960728.6336">26373 3170 0,'0'0'0,"0"0"0,0 0 15,0 0-15,0 0 16,0 0-16,0 0 16,-2 0-16,-13 0 15,-6 0-15,0 0 16,4 7-16,2-4 15,7 5-15,2 4 0,-3 6 16,2 2-16</inkml:trace>
  <inkml:trace contextRef="#ctx0" brushRef="#br2" timeOffset="961421.2465">25381 3682 0,'0'0'0,"0"0"16,0 0-16,0 0 16,0 0-16,0 0 15,0 0-15,0 0 16,0 0-16,0 0 16,8 18-16,7 12 0,6 0 15,0-6-15,-3-3 16,2-4-16,4 4 15,3 2-15,5-2 16,2 0-16,1 2 16,7-5-16,-42-18 15,49 21-15,23-3 16,-1-3-16,-3-9 16,0-3-16,1-1 15,-4-7-15,-3-1 0,-2-6 16,-4-6-16,-6-3 15,0 0-15,-2-5 16,-48 26-16,42-32 16,-42 32-16,41-39 15,-41 39-15,0 0 16,0 0-16,39-45 16,-39 45-16,21-35 0,-24 11 15</inkml:trace>
  <inkml:trace contextRef="#ctx0" brushRef="#br2" timeOffset="964490.9234">25389 9455 0,'0'0'0,"0"0"16,0 0-16,0 0 16,0 0-16,0 0 0,10 17 15,4 10-15,11 3 47,1-6-47,1-3 0,11-1 16,9 1-16,22 8 0,-7-8 15,1-3-15,-4-4 16,3-7-16,-2-4 16,-1-9-16,-4-6 0,-1-3 15,2-9-15,1 2 16,-3-6-16,-5-4 15,2-1-15,-4-3 16,-7 0-16,-40 36 16,35-44-16,-15 0 15,-11 0-15</inkml:trace>
  <inkml:trace contextRef="#ctx0" brushRef="#br2" timeOffset="965828.035">25026 2341 0,'0'0'0,"0"0"16,0 0-16,0 0 15,0 0-15,0 0 16,0 0-16,22 18 16,11 11-16,12 14 0,2 7 15,4 3-15,6 9 16,2 4-16,8 10 15,26 24-15,13 17 16,9 4-16,-4 3 16,-10-5-16,-4-4 15,-11-11-15,3 2 0,-5 1 16,-11-7 0,-4-8-16,-13-8 0,0-5 15,-5-7-15,-10-22 16,-41-50-16,0 0 15,0 0-15,35 27 16</inkml:trace>
  <inkml:trace contextRef="#ctx0" brushRef="#br2" timeOffset="967359.1024">25610 777 0,'0'0'16,"0"0"-16,0 0 15,0 0-15,0 0 16,0 0-16,0 0 16,0 0-16,0 0 15,0 0-15,-19 0 0,-13-6 16,-16 1-1,4 5-15,2 3 0,0-1 16,7 4-16,3 4 16,2 4-16,3 1 15,7 0-15,2 0 16,18-15-16,-21 21 0,21-21 16,-17 23-16,17-23 15,-18 30-15,18-30 16,-12 32-16,12-2 15,9 0-15,9-7 16,5-2-16,6-6 16,3-3-16,6-9 15,-3 0-15,0-6 16,3-3-16,-2-6 16,2-6-16,1 0 0,-6-2 15,-1-4-15,-7-2 16,-2-1-16,-5 0 15,-4-3-15,-4 4 16,-2-2-16,-5 8 16,0-4-16,-3 7 15,0 1-15,-3 5 0,3 3 16,-3 2-16,3 3 16,-3 3-16,3 3 15,0-1-15,3 7 16,3 5-16,3 5 15,0 2-15,5-1 16,1 4-16,3 3 16,1-1-1,2 4-15,-1 5 0,3-2 0,-23-33 16,21 41 0,-21-41-16,23 45 0,-23-45 15,24 65-15,-24-65 16,18 68-16,-18-68 15,12 73-15,-12-73 16,3 70-16,-3-2 16,0-68-16,-8 59 0,-5-3 15,13-56-15,-18 51 16,-6-4-16,24-47 16,-26 44-16,-9-6 15,-3-3-15,-7-4 16,0-5-16,-8-1 15,-10-8-15,-8 4 0,-10-1 16,-13 1 0,-12-7-16</inkml:trace>
  <inkml:trace contextRef="#ctx0" brushRef="#br2" timeOffset="978098.2303">32514 4192 0,'0'0'0,"0"0"15,-23 6-15,-30 1 16,-14 13-16,10 10 16,11 8-16,-3 3 15,9 10-15,-5 8 16,1 6-16,3 6 16,4 6-16,4 12 0,8 0 15,4 6-15,3-1 16,6-2-16,4 3 15,8 0-15,4-3 16,14-4-16,8-1 16,13-8-16,13-8 15,7-8-15,8-10 16,5-10-16,5-9 16,6-11-16,2-14 0,5-9 15,2-14-15,-7-10 16,1-12-16,-3-8 15,-8-6 1,-10-13-16,-9-5 0,-4-11 16,-8-5-16,-10-7 15,2-25-15,-9-5 16,-14 8-16,-13 4 16,-13-1-16,-11 7 15,-21 2-15,-14 6 0,-17 12 16,-15 8-16,-17 20 15,-22 7-15,-41 18 16,-29 13-16,-42 11 16</inkml:trace>
  <inkml:trace contextRef="#ctx0" brushRef="#br4" timeOffset="1.01295E6">9265 9949 0,'0'0'0,"0"0"16,0 0-16,0 0 16,0 0-16,0 0 15,0 0-15,0 0 16,0 0-16,0 0 16,9 19-16,-1 3 15,5 14-15,-2-4 16,-2-1-16,0-5 15,-3 1-15,-3-1 0,3 2 16,-6-5-16,-3 1 16,-3 0-16,6-24 15,-6 32-15,6 4 16,-2 5-16,-1 4 16,-1-4-16,4-41 0,-3 48 15,3-48 1,0 55-16,3 14 0,-3-69 15,0 74-15,0-74 16,7 73-16,-7-73 16,2 81-16,4-4 15,-6-77-15,3 76 16,-3-76-16,3 75 0,-3-75 16,3 77-16,-3-77 15,2 70-15,-2-70 16,3 69-16,-3-69 15,4 65-15,-4-65 16,0 0-16,3 59 16,-3-59-16,0 0 15,0 0-15,3 53 16,-3-53-16,0 0 16,0 0-16,3 49 0,-3-49 15,0 0-15,0 0 16,-3 29-16,3-29 15,-13 6-15</inkml:trace>
  <inkml:trace contextRef="#ctx0" brushRef="#br4" timeOffset="1.01468E6">9190 9793 0,'0'0'0,"0"0"0,0 0 16,0 0-16,0 0 16,0 0-16,0 0 15,0 0-15,33 6 16,26-4-16,24 4 15,-11 4-15,-7-4 16,1 2-16,-1-5 16,0 3-16,0-1 15,6 5-15,1-4 0,-7 0 16,-3 0-16,3-4 16,3 1-16,10 4 15,4-2-15,4-2 16,3 0-16,0-3 15,0 3-15,6 0 16,-2 0-16,-2 0 16,-2 0-16,-4-1 0,-1 4 15,-4-6-15,0-2 16,-6 2-16,-3 0 16,-6 0-16,0 0 15,-5 0-15,-60 0 16,59-6-16,-3-3 15,-56 9-15,60-9 0,-60 9 16,59-8-16,-59 8 16,0 0-16,57-10 15,-57 10-15,0 0 16,0 0-16,59-6 16,-59 6-16,53-6 15,-53 6-15,0 0 16,54 10-16,-54-10 15,41 14-15,-41-14 16,0 0-16,26 30 0,-26-30 16,18 32-16,-18-32 15,15 41-15,-15-41 16,12 49-16,-12-49 16,9 55-16,-9-55 15,8 77-15,-8-77 16,10 81-16,-10-81 0,8 85 15,1 2 1,0-8-16,-9-79 0,7 77 16,2 1-16,-1-7 15,-8-71-15,10 74 16,1-1-16,-11-73 16,12 78-16,-7-7 15,-5-71-15,7 77 16,-1-6-16,-6-71 15,5 71-15,1-6 16,-6-65-16,3 62 0,4 0 16,-7-62-16,0 56 15,0-56-15,3 57 16,-3-57-16,0 0 16,0 53-16,0-53 15,0 54-15,0-54 16,0 0-16,0 0 15,0 50-15,0-50 0,0 0 16,0 0-16,0 44 16,0-44-16,-7 27 15,7-27-15,0 0 16,-14 20-16,14-20 16,-33 13-16,33-13 15,-45 3-15,45-3 16,-62-3-16,-20-6 15,-2 0-15,8-4 0,1 2 16,1 0-16,2-5 16,-1 1-16,-2 1 15,4 2-15,-2-3 16,-1 6-16,-1-3 16,-2-2-16,0-1 15,0 3-15,0 1 0,3-5 16,-4 5-16,1-4 15,0 3-15,3-2 16,-3 5-16,1-4 16,1 1-16,75 12 15,-79-13-15,-5-1 16,8 0-16,0 2 16,76 12-16,-73-12 15,-2 0-15,2 3 0,7 3 16,4-2-16,62 8 15,-62-9 1,62 9-16,-66-6 0,66 6 16,-56-9-16,56 9 15,0 0-15,0 0 16,-53-3-16,53 3 16,0 0-16,-42-4 15,21 2-15</inkml:trace>
  <inkml:trace contextRef="#ctx0" brushRef="#br4" timeOffset="1.01555E6">10395 11351 0,'0'0'0,"0"0"0,0 0 15,0 0-15,0 0 16,0 0-16,23 17 16,10 11-16,8 6 15,4 2-15,3 5 16,-2 1-16,2 2 15,2 0-15,-2 1 16,-1-1 0,-2-2-16,-1 2 0,-2-2 15,-4-2-15,-2 3 0,0-4 16,-36-39-16,29 38 16,-29-38-16,0 0 15,21 33-15,-21-33 16,3 29-16</inkml:trace>
  <inkml:trace contextRef="#ctx0" brushRef="#br4" timeOffset="1.01604E6">10329 11699 0,'0'0'0,"0"0"16,0 0-16,0 0 15,0 0-15,0 0 16,0 0-16,0 0 0,0-20 15,0-22-15,0-10 16,0 4-16,0 3 16,0 1-16,0 3 15,0 2-15,0 4 16,0 35-16,0 0 16,0-33-16,0 33 15,0 0-15,0 0 16,0-27-16,0 27 0,2-18 15,5 12-15,10 10 16,5 7-16,2 7 16,6 6-16,-1 9 15,6 2-15,4 6 16,9 10-16,1-1 16,2 1-16,-9-4 15,-7 3-15</inkml:trace>
  <inkml:trace contextRef="#ctx0" brushRef="#br4" timeOffset="1.01644E6">11373 12094 0,'0'0'0,"0"0"0,0 0 15,0 0-15,0 0 16,0 0-16,0 0 15,15 23-15,5 15 16,4 17-16,-6-3 16,-7 2-16,2 2 15,-13-56-15,6 65 16,2 1-16,-8-66 16,3 68-16,-3-68 0,0 0 15,0 0-15,0 68 16,0-68-16,0 59 15</inkml:trace>
  <inkml:trace contextRef="#ctx0" brushRef="#br4" timeOffset="1.01688E6">11254 11996 0,'0'0'0,"0"0"16,0 0-16,0 0 15,24-3-15,23-5 16,22-8-16,-2 11 0,-1 1 16,-1 13-16,-6 9 15,4 9-15,-13 2 16,-2 4-16,-6 2 15,-4 3-15,-6 2 16,-32-40-16,30 44 16,-9 3-16,-13 3 15,-5-2-15,-3-48 0,-6 42 16,-8-7-16,-7 1 16,-6-4-16,-2 0 15,29-32-15,-35 24 16,-7 0-16,-6-6 15,-5 0-15,53-18 16,0 0-16,-57 15 16,57-15-16,0 0 0,-47 8 15,47-8-15,-29-3 16</inkml:trace>
  <inkml:trace contextRef="#ctx0" brushRef="#br4" timeOffset="1.01738E6">12055 12544 0,'0'0'0,"0"0"0,0 0 16,0 0-16,0 0 15,26 0-15,22 0 16,15-6-16,-10 0 15,-9 1-15,-5-8 16,-7-1-16,-8 2 16,-6 0-16,-4 0 15,2 3-15,-5-3 0,0 1 16,-7-1-16,-4-1 16,-4 2-16,-1-3 15,-7 4-15,-3-2 16,-2 6-16,-7 3 15,0 3-15,-2 0 16,-1 3-16,0 5 16,3 5-16,6 5 0,1 3 15,2 2-15,6 1 16,4 6-16,2-1 16,6 4-16,5 2 15,8 0-15,4-1 16,6-2-16,7-5 15,-33-27-15,36 20 16,6-8-16,-1-9 0,-41-3 16,40-3-16,-40 3 15,40-15-15</inkml:trace>
  <inkml:trace contextRef="#ctx0" brushRef="#br4" timeOffset="1.01771E6">12789 12411 0,'0'0'0,"0"0"0,0 0 16,0 0-16,0 0 15,0 0-15,0 0 16,0 0-16,0 0 16,0 0-16,0 0 15,-11 9-15,-13 3 16,-8 11-16,8 1 0,10 2 15,1-2-15,8 0 16,5 5 0,3 1-16,6-3 0,5 2 15,4-3-15,5 2 16,7-4-16,2-4 16,5-4-16,-4-11 15,-1-5-15,-2-5 16,-4-8-16,-3-10 15,-4-4-15,-5-6 0,2-2 16,-5-4-16</inkml:trace>
  <inkml:trace contextRef="#ctx0" brushRef="#br4" timeOffset="1.01798E6">13075 12043 0,'0'0'0,"0"0"0,0 0 16,0 0-1,0 0-15,0 0 0,0 0 16,0 0-16,0 0 16,9 33-16,2 23 15,7 24-15,-1-6 16,5-9-16,-4-2 16,-1-1-16,1 3 15,0-3-15,0 3 16,-4-3-16,-14-62 0,15 63 15,-15-63-15,0 0 16,0 0-16,17 55 16,-17-55-16,28 43 15</inkml:trace>
  <inkml:trace contextRef="#ctx0" brushRef="#br4" timeOffset="1.0185E6">13395 12541 0,'0'0'16,"0"0"-16,0 0 16,0 0-1,0 0-15,0 0 0,0 0 0,-3 21 16,-12 14-16,0 12 15,0-8-15,15-3 16,3-7-16,9 1 16,0-7-16,6-2 15,6-9-15,-1-3 16,0-6-16,-3-3 0,-3-3 16,1-8-16,-1-5 15,1-2-15,-3-2 16,-6-7-16,-1 1 15,-5-1-15,0 1 16,0 2 0,-3 5-16,3 2 0,3 8 15,3 3-15,-1 9 16,5 6-16,-1 3 16,0 9-16,3 2 15,-1 4-15,-14-27 16,18 33-16,-18-33 0,21 41 15,-1 5-15,-20-46 16,27 55-16,-27-55 16,0 0-16,24 38 15,-5-17-15,1-15 0</inkml:trace>
  <inkml:trace contextRef="#ctx0" brushRef="#br4" timeOffset="1.01928E6">13797 12730 0,'0'0'15,"0"0"-15,0 0 16,0 0-16,0 0 16,0 0-16,0 0 15,0 0-15,0 0 16,17 16-16,3 4 0,3 7 16,-4-8-16,-8 1 15,-2-9-15,-1-3 16,-1-1-16,1-4 15,-2-9-15,3-3 16,0-5-16,0-8 16,-4-1-16,1-4 15,2-3-15,0-2 16,1-1-16,3 4 0,3 2 16,3 0-16,2 10 15,3 2-15,4 6 16,-27 9-16,31-3 15,1 3-15,0 0 16,-32 0-16,35 9 16,-35-9-16,0 0 15,0 0-15,30 8 16,-30-8-16,0 0 0,0 0 16,21 12-16,-21-12 15,6 12 1,-9 0-16,-6 3 0,-6 0 15,4 0-15,-8 0 16,8-1-16,-4 4 16,3 3-16,7-3 0,-1-1 15,-1 1-15,4-3 16,3 0-16,6-4 16,4-2-16,1-4 15,2-5-15,-13 0 16,17-5-16,-17 5 15,18-17-15,-18 17 16,17-24-16,-17 24 16,0 0-16,0 0 15,18-30-15,-18 30 0,0 0 16,0 0-16,15-32 16,-15 32-16,15-18 15,-15 18-15,18-6 16,0 18-1,3 8-15,1 7 0,2 3 16,3 2-16,1 1 16,-28-33-16,32 33 0,-32-33 15,32 27-15,3-10 16,-35-17-16,0 0 16,33 0-16</inkml:trace>
  <inkml:trace contextRef="#ctx0" brushRef="#br4" timeOffset="1.01972E6">14755 12686 0,'0'0'0,"0"0"16,0 0-16,0 0 16,0 0-1,0 0-15,0 0 0,0 0 16,0 0-16,0 0 16,0 0-16,0 0 15,0 0-15,0 0 16,0 0-16,0 24 15,9 14-15,6 10 16,7-10-16,-2-11 0,4-9 16,-3-6-16,1-3 15,2-6-15,-3-6 16,1-6-16,-5-9 16,1-4-16,-1-1 15,-1-1-15,-5 2 16,-2 0-16,-3 4 15,0 4-15,-3-2 0,3 8 16,-4 2-16,8 2 16,-4 8-1,2 5-15,1 6 0,0 2 16,4 10-16,-13-27 16,11 30-16,-11-30 15,15 38-15,-15-38 16,0 0-16,0 0 0,12 42 15,-12-42-15,8 29 16,-8-11-16,-3-15 16</inkml:trace>
  <inkml:trace contextRef="#ctx0" brushRef="#br4" timeOffset="1.01991E6">14947 12411 0,'0'0'0,"0"0"16,0 0-16,0 0 16,0 0-16,0 0 15,0 0-15,0 0 16,25 9-16,13 0 16,10 2-16,-13 2 0,-2-2 15</inkml:trace>
  <inkml:trace contextRef="#ctx0" brushRef="#br4" timeOffset="1.02021E6">15233 12565 0,'0'6'0,"0"0"16,0-1-16,0 1 15,6 0-15,-1 12 16,10 3-16,4 5 16,-1-5-16,2 0 0,1 0 15,5-1-15,1-2 16,8 0-16,2-3 15,-2-7-15,-35-8 16,0 0-16,35 6 16,-35-6-16,32-6 15,-2-8-15,-11-7 16,-16-3-16,-6 1 0,-13-4 16,-1 0-16,-7 4 15,-3 4-15,0 2 16,-2 5-16,3 0 15,4 7-15,7-1 16,4 0-16</inkml:trace>
  <inkml:trace contextRef="#ctx0" brushRef="#br4" timeOffset="1.02082E6">15561 12165 0,'0'0'16,"0"0"-16,0 0 15,0 0-15,0-16 16,0-10-16,0-9 0,0 14 16,6 9-16,-2 10 15,10 2-15,4 6 16,0 5-16,3 7 15,-4 3-15,7 5 16,-3 10-16,0 5 16,2 4-16,5 8 15,-5 3-15,-2-5 0,2 2 16,-2-6-16,-3-2 16,-18-45-16,14 41 15,-14-41-15,19 39 16,-19-39-16,0 0 15,0 0-15,18 36 16,-18-36 0,0 0-16,18 20 0,-18-20 15,18 12-15,-18-12 16,0 0-16,0 0 0,17-3 16,-17 3-16,24-9 15,-24 9 1,0 0-16,29-15 0,-29 15 15,0 0-15,36-15 16,-36 15-16,36-9 16,-36 9-16,41 0 15,-41 0-15,39 16 0,-4 7 16,-35-23-16,32 35 16,-4 4-16,-28-39 15,0 0-15,17 40 16,-17-40-16,10 39 15,-17-11-15</inkml:trace>
  <inkml:trace contextRef="#ctx0" brushRef="#br4" timeOffset="1.021E6">15902 11948 0,'0'0'0,"0"0"16,0 0-16,0 0 15,10-2-15,4-25 16</inkml:trace>
  <inkml:trace contextRef="#ctx0" brushRef="#br4" timeOffset="1.02376E6">886 9568 0,'0'0'0,"0"0"0,0 0 16,0 0-16,20-15 16,12-14-1,13-10-15,12-3 0,2-6 16,8-2-16,9-6 15,8 3-15,26-18 16,14-2-16,-12 6 16,-20 11-16,-92 56 15,74-42-15,-74 42 0,0 0 16,0 0-16,40-28 16,-40 28-16,11-18 15,-11 18 1,-9-6-16,9 6 0,0 0 15,0 0-15,-16-3 16,1 3-16,15 0 16,2 0-16,-2 0 15,19 0-15,3 9 16,0 9-16,-14 17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1:28:42.45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1870 2993 0,'0'0'0,"0"0"16,0 0-16</inkml:trace>
  <inkml:trace contextRef="#ctx0" brushRef="#br0" timeOffset="3178.4549">1870 2993 0,'0'0'0,"0"0"16,0 0-16,0 0 15,0 0-15,0 0 16,0 0-16,0 0 16,0 0-16,0 0 15,0 0-15,0 0 16,0 0-16,0 0 0,0 0 16,0 0-16,0 0 15,0 0-15,0 0 16,0 0-16,0 0 15,0 0-15,0 0 16,0 0-16,0 0 16,0 0-16,0 0 15,0 0-15,0 0 16,0 0-16,0 0 16,0 0-16,0 0 0,0 0 15,0 0-15,0 0 16,0 0-1,0 0-15,0 0 0,0 0 16,0 0-16,19 9 16,14 5-16,18 5 15,0-8-15,-7-2 0,-13-7 16,3-2-16,-3 0 16,-1-2-16,0-2 15,-30 4-15,0 0 16,29-2-16,-29 2 15,0 0-15,34 2 16,-34-2-16,34 4 16,-34-4-16,40 6 15,-40-6-15,42 6 16,-42-6 0,49 7-16,-49-7 0,67 2 15,-67-2-15,70 0 16,-70 0-16,76-2 15,-7 2-15,-69 0 16,68 0-16,-68 0 0,65 2 16,-65-2-16,62 6 15,-62-6-15,66 9 16,-3-1-16,-63-8 16,61 7-16,-61-7 15,60 8-15,-60-8 16,64 3-16,-64-3 15,65 6-15,-65-6 0,67 0 16,-67 0-16,65 3 16,-65-3-1,65 2-15,-65-2 0,62 4 16,-62-4-16,65 0 16,-65 0-16,69 0 15,-2-4-15,-67 4 16,69-5-16,-69 5 15,65-9-15,-2-2 0,-63 11 16,62-9-16,-62 9 16,62-9-16,-62 9 15,68-7-15,-68 7 16,65-2-16,-65 2 16,71 0-16,-71 0 15,69 0-15,-69 0 16,68 0-16,-68 0 15,71-2-15,-71 2 16,74 0-16,-74 0 0,72 0 16,-5 0-16,-67 0 15,65 2-15,-65-2 16,63 6-16,-63-6 16,64 6-16,-64-6 15,70 3-15,0 0 16,-2-3-16,-2-3 15,-66 3-15,62-3 16,0-3-16,-3-2 16,-2 1-16,-3 1 0,-54 6 15,56-4-15,-4 2 16,-52 2-16,57-6 16,0 6-1,-57 0-15,59 6 0,-2-4 16,-57-2-16,56 0 0,-56 0 15,58 4-15,-58-4 16,60 0-16,-60 0 16,65-4-16,-65 4 15,69-2-15,-69 2 16,71-4-16,-4 2 16,-67 2-16,69-3 15,-7 6-15,-62-3 16,66 2-16,-8 4 0,-58-6 15,63 7-15,-4 3 16,0-6-16,-6 3 16,5-7-16,-5 3 15,-1-3-15,3-3 16,-5 0-16,2-1 16,-52 4-16,55-4 0,1-3 15,3 4-15,-59 3 16,60 0-16,-60 0 15,59 0-15,7 0 16,-5 3-16,-61-3 16,62 4-16,1-1 15,-63-3-15,65 0 16,6 2-16,-2 0 0,-2 2 16,-1-1-16,-4-3 15,-2 0-15,-1 3 16,3 0-16,-2 0 15,-1-1-15,3 5 16,0-1-16,3-1 16,-65-5-16,69 9 15,5-4-15,2 2 16,-5 0-16,-2 1 16,0-2-16,-5-3 0,5-3 15,-4 3-15,-1-3 16,6-3-16,-5-3 15,3 3-15,0-1 16,-1 3-16,6-2 16,-6-1-16,5-2 15,-2 2-15,0 2 16,-6 2-16,1 0 0,-5 2 16,2-2-16,-6 7 15,4-4-15,-5 1 16,4-4-16,-2 0 15,-3-4-15,-1 1 16,3-4-16,-3-1 16,1 0-16,-3-5 0,-51 13 15,52-11-15,-52 11 16,59-12-16,-59 12 16,69-12-16,-69 12 15,69-7-15,-1 5 16,-6-2-16,-62 4 15,59 0-15,1 0 0,-60 0 16,59 0 0,-59 0-16,63-2 0,2-1 15,-4 0-15,-3-2 16,1 5-16,-7-3 16,-52 3-16,57-7 15,-57 7-15,62-3 16,-62 3-16,72-3 15,-72 3-15,71-3 16,2 0-16,-1 0 0,-4 3 16,-2-2-16,-2 2 15,-64 0 1,68-6-16,0 0 16,-68 6-16,72-3 15,-72 3-15,71-7 0,-3 5 16,-68 2-16,68-4 15,-68 4-15,66-5 16,-1-1-16,0 1 16,-3 2-16,-2 0 15,-1-3-15,-2 2 0,2 1 16,-59 3-16,59-3 16,-59 3-16,64-6 15,-64 6-15,73-2 16,0-4-16,2 0 15,-7 3-15,-3 0 16,-6 0-16,0 3 16,-59 0-16,58 0 15,1 3-15,-59-3 0,58 3 16,2 3-16,-60-6 16,61 3-16,1-1 15,-2 2-15,-60-4 16,62 6-16,1-1 15,-4 2-15,0-1 16,1-3-16,-7 2 16,-53-5-1,57 3-15,0-3 0,1-3 0,-58 3 16,56-2-16,4-1 16,-60 3-16,65-3 15,0-3-15,-65 6 16,72-4-16,-72 4 15,73-6-15,5 4 16,-5-2-16,-4-2 0,-7 4 16,0-1-16,0 0 15,-3-3-15,-1 0 16,-2 0-16,3 3 16,-2 3-16,-1 3 15,-1 0-15,-55-3 16,63 3-16,3 0 15,-2 3-15,2 0 0,-4-3 16,4 3 0,-4-4-16,-62-2 0,64 4 15,-64-4-15,72 5 16,-72-5-16,80 7 16,3-1-16,-4-3 15,-6-3-15,-6 5 16,-4-2-16,-63-3 15,65 0-15,-65 0 16,62 3-16,-62-3 0,68-3 16,-68 3-16,68 0 15,-2-3-15,-66 3 16,65-2-16,-65 2 16,65-3-16,-65 3 15,69-7-15,-69 7 16,67-6-16,-1 0 0,-66 6 15,65-12-15,-6 4 16,-59 8-16,60-9 16,-60 9-16,59-9 15,-59 9-15,65-9 16,-65 9-16,65-5 16,-65 5-16,65-3 15,-65 3-15,69-7 0,-69 7 16,65-3-16,-65 3 15,66-3-15,-66 3 16,0 0-16,0 0 16,64 3-16,-64-3 15,0 0-15,54 7 16,-54-7 0,32 11-16</inkml:trace>
  <inkml:trace contextRef="#ctx0" brushRef="#br0" timeOffset="22083.1997">14136 10673 0,'0'0'0,"0"0"15,0 0-15,0 0 16,-12-12-16,-6-12 16,-3-1-16,1 5 15,2-1-15,-6-2 16,1 3-16,-3-2 16,-5 5-16,-1-1 0,-3-3 15,-4-3 1,-9 4-16,-14-5 0,-3 2 15,-7 2-15,-4-3 16,-5 7-16,-8-1 16,-3 3-16,-2 4 15,-7 2-15,-27-3 16,-17 6-16,2 6 16,13 6-16,6 3 0,8 6 15,3 5-15,-2 10 16,-1 2-16,1 10 15,5 5-15,9 7 16,10 5-16,7 12 16,4 0-16,6 9 0,9 3 15,11-1 1,16 2-16,11-10 0,13-3 16,7 5-16,7 8 15,13-1-15,11 5 16,11 5-16,18 16 15,13-3-15,7-11 16,11-2-16,3-11 16,15-5-16,5-8 0,8-7 15,10-6 1,-1-6-16,4-11 0,2-16 16,4-8-16,-7-9 15,4-12-15,-4-14 16,4-8-16,-7-10 15,-8-6-15,-12-6 16,2-13-16,-1-8 16,-8-3-16,-2-6 0,-6-3 15,-12-6-15,-5-3 16,-10-2-16,0-3 16,-9-2-16,-14 2 15,-7-2-15,-6 3 16,-11-3-16,-6 5 15,-12 17-15,-8 2 16,-13 2-16,-11-1 16,-16 3-16,-12 3 15,-20 2-15,-35-5 0,-30 6 16,-22 18-16,-16 14 16,-15 22-16,-7 13 15,-9 16-15,-10 8 16</inkml:trace>
  <inkml:trace contextRef="#ctx0" brushRef="#br0" timeOffset="25354.231">7608 6839 0,'0'0'0,"0"0"16,0 0-16,0 0 15,0 0-15,0 0 16,0 0-16,0 0 16,0 0-16,0 0 15,0 0-15,0 0 0,0 0 16,0 31-16,0 19 15,0 24-15,0-12 16,3-17-16,3-16 16,6-11-16,2-9 15,7-12-15,9-6 16,8-15-16,13-8 16,17-16-16,13-11 15,27-27-15,23-15 16,-4-3-16,-22 19 0,-37 17 15</inkml:trace>
  <inkml:trace contextRef="#ctx0" brushRef="#br0" timeOffset="29414.9074">12040 7864 0,'0'0'16,"0"0"-16,0 0 0,0 0 16,0 0-16,0 0 15,0 0-15,0 0 16,0 0-16,0 0 15,0 0-15,0 0 16,0 0-16,0 0 16,0 0-16,0 0 15,18 0-15,8 7 0,10-4 16,-6 0-16,-4-1 16,1 1-16,3-3 15,2 0-15,10 0 16,5 0-16,1-3 15,8 3-15,16 3 16,-2-3-16,5 0 16,-2 3-16,5-3 15,-4 0-15,2 0 0,-1 0 16,-2 0-16,-1 0 16,-4 0-16,-68 0 15,69 0-15,-4-3 16,-65 3-16,67-3 15,-67 3-15,66-5 16,-66 5-16,65-6 16,-65 6-16,0 0 0,64-7 15,-64 7-15,0 0 16,0 0-16,55-8 16,-55 8-16,0 0 15,0 0-15,44-6 16,-44 6-16,0 0 15,0 0-15,30 0 16,-12 6-16,-18-6 0,3 8 16,-13 10-16</inkml:trace>
  <inkml:trace contextRef="#ctx0" brushRef="#br0" timeOffset="31201.402">13490 7080 0,'0'0'0,"0"0"0,0 0 16,0 0-16,0 0 15,0 0-15,0 0 16,0 0-16,0 0 16,0 0-16,0 0 15,0 0-15,0 0 16,-3 6-16,-13-3 15,2 3-15,-2 0 0,11-6 16,8 0-16,6-3 16,0 0-16,5-6 15,5-6-15,5-3 16,3-2-16,5-2 16,3-1-16,7-6 15,14-7-15,6-2 16,1 2-16,2 0 15,2 1-15,-67 35 0,67-33 16,-2 1 0,-65 32-16,0 0 0,0 0 15,53-24-15,-17 6 16,-25 12-16,-11 6 16,-5 6-16,-13 6 15,-6 0-15</inkml:trace>
  <inkml:trace contextRef="#ctx0" brushRef="#br0" timeOffset="31907.0088">13517 7000 0,'0'0'0,"0"0"15,0 0-15,0 0 16,0 0-16,0 0 16,0 0-16,0 0 0,0 0 15,0 0-15,0 0 16,0 0-16,0 0 15,0 0-15,0 0 16,0 0-16,5-12 16,-2-6-16,6-9 15,0 13-15,-3 5 16,3 3-16,-4 0 16,-1 4-16,2-2 15,-6 1-15,0 0 16,-3 3-16,-4 0 0,4 0 15,-2 0-15,-1 3 16,0-3-16,-3 7 16,0-5-16,-2 7 15,-2-3-15,2 3 16,0 2-16,-3 2 16,0-5-16,-1 4 0,1 3 15,1-3-15,2 2 16,-1 2-16,0-2 15,3-2-15,4 3 16,-1-3-16,2-3 16,4 3-16,4-4 15,2 1-15,2-3 16,4 0-16,6-6 16,8 0-16,4 0 0,9 0 15,2-3-15,4-3 16,1 0-16,3-2 15,-8 2-15,-2 3 16,-4 0-16,-2 3 16,-9 3-16,-4-3 0,-8 3 15</inkml:trace>
  <inkml:trace contextRef="#ctx0" brushRef="#br0" timeOffset="33262.9232">14574 6096 0,'0'0'0,"0"0"0,0 0 15,0 0-15,0 0 16,0 0-16,0 0 16,0 0-16,0 0 15,0 0-15,0 0 16,0 30-16,-8 23 16,-4 21-16,0-9 15,3 1-15,-6-1 16,15-65-16,-11 68 0,-1-3 15,0 6-15,12-71 16,-3 62-16,3-62 16,6 66-16,-6-66 15,18 58-15,-18-58 16,29 54-16,12-15 16,8-12-16,-49-27 0,44 11 15,-2-11-15,-42 0 16,35-11-16,-35 11 15,29-19 1,-8-4-16,-21 23 0,7-27 16,-17 4-16</inkml:trace>
  <inkml:trace contextRef="#ctx0" brushRef="#br0" timeOffset="33469.445">14320 6606 0,'0'0'16,"0"0"-16,0 0 16,0 0-16,0 0 15,0 0-15,32 0 16,25 0-16,23-6 0,-9 0 16,-5 0-16,-4 0 15,-62 6-15,0 0 16,64-9-16</inkml:trace>
  <inkml:trace contextRef="#ctx0" brushRef="#br0" timeOffset="33887.6718">14752 6633 0,'0'0'16,"0"0"-16,0 0 0,0 0 16,16 20-16,4 10 15,4 8-15,-6-5 16,-1-1-16,-1-2 16,-5 3-16,3-3 15,-4-3-15,1-1 16,-2-9-16,0-2 15,-3-3-15,0-3 16,-3-6-16,-3-3 16,0-6-16,-3-6 0,0-2 15,3-7-15,6 0 16,-1-5-16,6-1 16,0-6-16,5 3 15,4-3-15,3 7 16,4 0-16,3 2 15,-30 24-15,33-18 16,5 7-16,-3 7 0</inkml:trace>
  <inkml:trace contextRef="#ctx0" brushRef="#br0" timeOffset="34471.5199">15387 6594 0,'0'0'16,"0"0"-16,0 0 16,0 0-16,-21 6 15,-14 0-15,-13 8 16,15 7-16,13 3 15,8 0-15,9 0 0,0 2 16,3-2-16,6-1 16,2 1-16,5-6 15,1-3-15,4-2 16,4-5-16,-2-2 16,4-6-16,-3-3 15,-1-6-15,-2-6 16,-1-6-16,-5-3 0,-6 1 15,0-4-15,-6 3 16,-3 4 0,0-1-16,-3 1 15,3 4-15,1 5 0,-1 2 16,-1 6-16,4 6 16,0 6-16,7 2 15,-2 7 1,4 6-16,4 0 0,2 8 15,0 4-15,2-1 0,1 1 16,2-3-16,1-4 16,-21-29-16,27 24 15,-27-24-15,30 18 16,-30-18-16,30 0 16,-4-13-16,-9-7 15,-7-4-15</inkml:trace>
  <inkml:trace contextRef="#ctx0" brushRef="#br0" timeOffset="34998.1717">15582 6109 0,'0'0'0,"0"0"16,0 0-16,0 0 15,0 0-15,15 23 0,4 12 16,5 16-16,-5 5 16,2 6-1,-2 8-15,-2 6 0,1-2 16,-4 0-16,1-6 16,-2-1-16,-13-67 15,0 0-15,0 0 0,12 57 16,-12-57-16,0 0 15,0 0-15,9 42 16,-9-42-16,2 15 16,-4-19-16,2 4 15,0-23-15,0 23 16,2-30-16,-2 30 16,19-36-16,-19 36 15,25-32-15,-25 32 16,39-24-16,-39 24 0,44-9 15,-44 9-15,39 3 16,-7 9-16,-11 9 16,-15 0-16,-12 2 15,-8 4-15,-13-3 16,-5 3-16,32-27 0,0 0 16,0 0-1,-36 23-15,4-8 0,11-9 16,12-9-16,18-9 15,12 0-15</inkml:trace>
  <inkml:trace contextRef="#ctx0" brushRef="#br0" timeOffset="35443.8753">16289 6677 0,'0'0'0,"0"0"16,0 0-16,0 0 15,0 0-15,0 0 16,0 0-16,0 0 16,0 0-16,0 0 15,0 0-15,-16 18 16,-7 5-16,-7 10 0,9-3 16,7-4-16,2 3 15,6 2-15,6 1 16,6-5-16,2 0 15,5-10-15,1-2 16,7-9-16,0-9 16,2-6-16,-2-3 15,-2-9-15,-2 1 16,-5-7-16,-3 0 0,-4 1 16,-2 2-16,-3 3 15,0 6-15,0 1 16,-3 2-16,3 6 15,-3 3-15,6 6 16,0 3-16,3 6 16,3 5-16,-3 4 15,3 3-15,3 0 16,-1 0-16,5-4 0,-1-2 16,-1 0-16,7-7 15</inkml:trace>
  <inkml:trace contextRef="#ctx0" brushRef="#br0" timeOffset="36101.1226">16594 6748 0,'0'0'15,"0"0"-15,0 0 16,0 0-16,0 0 0,9 17 16,2 10-16,10 6 15,0-12-15,-1-6 16,1-6-16,0-7 16,-4-2-16,2-2 15,2-7-15,-4-3 16,-1-6-16,-2-3 15,-2-5-15,0-1 16,-4-3-16,2 7 0,-2-1 16,-5 7-16,3-1 15,-1 6-15,2 6 16,-1 3-16,2 6 16,2 9-16,2 9 15,0 8-15,3 12 16,-1 13-16,2 14 15,-2 6-15,-3 3 16,-1 3-16,-5 0 0,-2-1 16,-6 3-16,1-3 15,-8-5-15,-1-9 16,-6-9-16,17-56 16,-24 44-16,-6-11 15,5-15-15,-1-15 16,2-9-16,4-9 15,20 15-15,-15-23 16,6-10-16,12-5 0,6-1 16,9 0-16,11-6 15,16-7-15,5 4 16,7 4-16,0 5 16,-2 3-16,4 1 15,1 3-15,-60 32 16,50-36-16,-9-5 0</inkml:trace>
  <inkml:trace contextRef="#ctx0" brushRef="#br0" timeOffset="36270.4268">16732 6428 0,'0'0'15,"0"0"-15,0 0 16,0 0-16,0 0 16,0 0-16,0 0 15</inkml:trace>
  <inkml:trace contextRef="#ctx0" brushRef="#br0" timeOffset="36701.2366">17533 6431 0,'0'0'0,"0"0"16,0 0-16,-20 10 15,-25 7-15,-4 10 16,-3 5-16,11 4 0,-1 2 15,42-38-15,-29 48 16,29-48-16,-15 52 16,15-52-16,6 54 15,18-13-15,9-14 16,-4-15 0,9-6-16,-3-12 0,-1-12 15,-5-5-15,-11-7 16,-12-6-16,-6-2 0,-9 5 15,0 3-15,3 4 16,0 11-16,4 4 16,10 11-16,7 8 15,12 13-15,8 9 16,10 9-16,20 8 16,-1 0-16</inkml:trace>
  <inkml:trace contextRef="#ctx0" brushRef="#br0" timeOffset="58727.4506">15115 9740 0,'0'0'0,"0"0"0,0 0 16,0 0-16,0 0 16,0 0-16,0 0 15,0 0-15,0 0 0,0 0 16,0 0-16,0 0 15,0 0 1,0 0-16,0 0 0,0 0 16,0 0-16,-19 23 15,-16 19-15,-16 11 16,8-6-16,-6 0 16,-1 1-16,0-1 15,5-2-15,-2 2 16,3-2-16,2 2 15,3-5-15,4-2 0,35-40 16,0 0-16,-30 36 16,30-36-16,0 0 15,-18 30-15,18-30 16,-6 14-16,9-4 16</inkml:trace>
  <inkml:trace contextRef="#ctx0" brushRef="#br0" timeOffset="59056.631">14435 10029 0,'0'0'0,"0"0"16,0 0-16,0 0 15,0 0-15,0 0 16,0 0-16,-3 24 15,-6 17-15,-5 16 16,5-7-16,0-5 16,-3-1-16,1-8 15,1-7-15,4-5 16,4-3-16,-1-6 16,3-15-16,0 0 15,0 0-15,0 17 0,0-17 16,5 12-1,7 0-15,6-3 0,6-9 16,8 0-16,7-3 16,6-1-16,2-4 15,-47 8-15,54-3 16,-54 3-16,59 0 16,-15 6-16</inkml:trace>
  <inkml:trace contextRef="#ctx0" brushRef="#br0" timeOffset="64640.1966">12970 10906 0,'0'0'15,"0"0"-15,0 0 16,0 0-16,0 0 16,0 0-16,0 0 15,0 0-15,0 0 16,0 0-16,0 0 16,0 0-16,-3 20 15,-5 16-15,-7 17 0,9-2 16,0-3-16,6-1 15,6 3-15,-6-50 16,8 56-16,2 1 16,1 2-16,1 0 15,-12-59-15,13 59 16,-4-2-16,-9-57 16,5 53-16,-5-53 15,0 0-15,0 0 0,0 50 16,0-50-16,0 0 15,0 0 1,-5 36-16,5-36 0,-9 0 16</inkml:trace>
  <inkml:trace contextRef="#ctx0" brushRef="#br0" timeOffset="65406.723">12865 10908 0,'0'0'0,"0"0"16,0 0-16,0 0 16,0 0-16,32 7 15,20-4-15,32 3 0,-10 0 16,-2-6 0,-5 3-16,5-3 0,-72 0 15,80-3-15,4-1 16,1-4-1,-11-4-15,-3-2 0,-71 14 16,71-16-16,-8 2 16,-63 14-16,55-12 15,-55 12-15,0 0 16,0 0-16,45-9 0,-45 9 16,0 0-16,36 3 15,-36-3-15,0 0 16,21 12-1,-7 8-15,2 10 0,-16-30 16,14 36-16,4 8 16,-1 6-16,4 7 15,3-4-15,-3 3 16,0-3-16,-3 1 0,2-1 16,-20-53-16,18 53 15,-18-53-15,8 60 16,-8-60-16,6 60 15,-6-60-15,-8 56 16,8-56-16,-21 53 16,21-53-16,-36 41 15,36-41-15,-40 36 0,40-36 16,-55 23 0,55-23-16,0 0 0,-56 21 15,56-21-15,-66 15 16,5-6-16,-10-4 15,-4-5-15,-7-5 16,-16-1-16,-42-12 16,-28-3-16,-16-6 15,-7 4-15,17 2 0</inkml:trace>
  <inkml:trace contextRef="#ctx0" brushRef="#br0" timeOffset="69906.3223">28336 13453 0,'0'0'0,"0"0"15,0 0-15,0 0 16,0 0-16,18-12 15,5-6-15,8-8 16,-5 6-16,7 1 0,2 2 16,4-1-16,6 6 15,0-3-15,4 3 16,17 3-16,-2 6 16,6 0-16,-5 0 15,-1 1-15,-64 2 16,66-3-16,-66 3 15,0 0-15,0 0 0,59-7 16,-59 7 0,48-11-16,-48 11 15,17-13-15</inkml:trace>
  <inkml:trace contextRef="#ctx0" brushRef="#br0" timeOffset="71640.3396">23671 13906 0,'0'0'16,"0"0"-16,0 0 15,0 0-15,0 0 16,0 0-16,-4-11 15,-13-11-15,-11-1 16,2 5-16,2 7 0,-6 2 16,5-1-16,-8 5 15,-4-1-15,-1-3 16,-6 3-16,-3-6 16,-10-2-16,-17-6 15,-4 4-15,-4-8 16,-4 0-16,-8-2 15,-31-16-15,-21-5 16,1-1-16,8 4 0,-3 6 16,3-1-16,-1 7 15,-3 2-15,-2 0 16,7 6-16,-1 9 16,4 4-1,3 8-15,8 3 0,12 3 16,-2 3-16,2 6 15,6 5-15,10 8 0,19-2 32,13 4-32,3 5 0,14 4 0,7 5 15,11 6-15,9 1 16,12-1-16,12-2 16,12-7-16,9 6 15,17 13-15,13-1 16,10-2-1,14-4-15,8 1 0,36 7 16,19-1-16,13-4 16,0-15-16,-1-11 0,-12-9 15,-2-3-15,0-7 16,3-2-16,1-3 16,3-3-16,-8-3 15,-3-3-15,-6 1 16,-10-7-16,-12-5 15,-16-1-15,-17-3 0,-9-4 16,-5-4 0,-7-3-16,-5-4 0,-10-2 15,-5-3-15,-7-5 16,-11 2-16,-9 6 16,-9 6-16,-12-4 15,-9-3-15,-8 3 16,-15-2-16,-19-3 15,-8 2-15,-6 7 0,4 5 16,3 9-16,8 10 16</inkml:trace>
  <inkml:trace contextRef="#ctx0" brushRef="#br0" timeOffset="72333.1568">23934 13785 0,'0'0'16,"0"0"-16,0 0 15,0 0-15,0 0 16,0 0-16,0 0 15,0 27-15,0 20 16,0 18-16,0-9 16,5-6-1,-2-5-15,7-6 16,2-5-16,6-6 0,-1-17 16,1-4-16,-3-10 15,6-12-15,5-9 16,1-9-16,6-8 15,5-16-15,0-5 0,1-6 16,3-2-16,-4 1 16,3 4-16,1 6 15,6 3-15,2 9 16,1 5-16,-2 9 16,-49 33-16,0 0 0,60-27 15</inkml:trace>
  <inkml:trace contextRef="#ctx0" brushRef="#br0" timeOffset="76358.7394">6095 13089 0,'0'0'0,"0"0"0,0 0 16,0 0-16,0 0 15,0 0-15,0 0 16,0 0-16,0 0 15,0 0-15,0 0 16,20-3-16,5-15 16,14-3-16,-4-3 0,3 10 15,7 2-15,9 0 16,17 0 0,3-3-16,9 7 15,15-1-15,35 3 0,24 0 31,0 6-31,4 0 0,-6 6 0,10 6 16,1 2 0,0 2-16,0-2 0,-3 4 15,-9 0-15,-5 0 16,-16-10-16,-8 1 16,-19-3-16,-20-3 15,-86-3-15,0 0 0,0 0 16,47-9-16,-40-6 15,-40-9-15</inkml:trace>
  <inkml:trace contextRef="#ctx0" brushRef="#br0" timeOffset="79913.3567">15773 17362 0,'0'0'16,"0"0"-16,0 0 16,0 0-16,0 0 0,0 0 15,0 0-15,0 0 16,0 0-16,0 0 16,0 0-16,5 18 15,2 15-15,5 14 16,-4-9-16,-2 1 15,3-3-15,-3-1 16,5-2-16,-5-4 16,1 1-16,-1-1 0,-1 7 15,-5-36-15,6 43 16,0 3-16,3 10 16,-9-56-16,9 66 15,-9-66-15,8 61 16,-8-61-16,0 0 15,10 60-15,-10-60 16,0 0-16,0 0 0,6 56 16,-6-56-16,2 35 15,-2-35-15,3 16 16</inkml:trace>
  <inkml:trace contextRef="#ctx0" brushRef="#br0" timeOffset="80645.2963">15485 17599 0,'0'0'0,"0"0"15,0 0-15,0 0 16,0 0-16,0 0 0,0 0 15,0 0-15,17-2 16,16-17-16,6-4 16,-10-3-1,-5 3-15,0 1 0,0-4 16,-6-2-16,-1-1 0,-2 2 16,-6-2-16,-9 29 15,0 0-15,0 0 16,5-25-16,-5 25 15,0 0-15,6-21 16,0 7-16,-2 11 16,1 9-16,5 3 15,-2 9-15,5 3 16,1 5-16,1 4 0,2 2 16,2-2-16,2 3 15,-21-33-15,25 29 16,-25-29-16,27 33 15,-27-33-15,0 0 16,0 0 0,33 29-16</inkml:trace>
  <inkml:trace contextRef="#ctx0" brushRef="#br0" timeOffset="81148.9397">15905 18147 0,'0'0'16,"0"0"-16,0 0 15,0 0-15,0 0 16,34 0-16,22 0 16,26 0-16,-10 0 0,-4 0 15,-2 0-15,-4 0 16,-6-9-16,-56 9 16,56-12-16,-56 12 15,0 0-15,56-12 16,-56 12-16,0 0 15,0 0-15,48-14 16,-48 14-16,20-16 16,-20 16-16,0 0 0,0-5 15</inkml:trace>
  <inkml:trace contextRef="#ctx0" brushRef="#br0" timeOffset="81510.6364">16962 17753 0,'0'0'16,"0"0"-16,0 0 15,0 0-15,0 0 16,0 0-16,0 0 0,0 0 15,0 0-15,0 0 16,5 30-16,1 23 16,7 24-16,-5-9 15,1-6-15,-9-62 16,8 68-16,5 0 16,-13-68-16,11 66 15,-11-66-15,0 0 16,0 0-16,9 36 0,-9-36 15,0 7-15,-9-23 16</inkml:trace>
  <inkml:trace contextRef="#ctx0" brushRef="#br0" timeOffset="82009.9169">16947 17709 0,'0'0'0,"0"0"16,0 0-16,0 0 15,0 0-15,0 0 16,0 0-16,0 0 16,18 0-16,11-6 15,15 0-15,2 6 16,0 6-16,5 6 16,-2 9-16,-6 2 15,-11 1-15,-5 1 0,-27-25 16,0 0-16,27 28 15,-27-28-15,17 32 16,-12 1-16,-10-6 16,-12-7-16,-7-5 15,-8-2-15,-4-4 16,-7-6-16,8-3 0,-3 0 16,9 0-16,-1 0 15,8-3-15,2 3 16,5-4-16,6 4 15,1 0-15,1 0 16,7 0-16,7 4 16,1-1-16,4 2 15,9 7-15,4 6 16,4-1-16,3 4 0,7 6 16,-1-1-16,4 1 15,-1 3-15,3 7 16,-44-37-16,42 30 15,-42-30-15,0 0 16,0 0-16,48 34 16</inkml:trace>
  <inkml:trace contextRef="#ctx0" brushRef="#br0" timeOffset="82346.7133">17533 18298 0,'0'0'0,"0"0"15,0 0-15,0 0 16,0 0-16,0 0 15,0 0-15,0 0 16,0 0-16,27 0 16,18 0-16,17 0 15,-15 0-15,-8 0 0,-10-10 16,-8-4-16,-6-4 16,-12-5-16,-3 3 15,-6-5-15,-3 2 16,1 1-16,-4 2 15,0 0-15,0 5 16,0 3-16,-2 6 16,-3 9-16,3 5 15,-1 8-15,4 4 0,5 4 16,3 6-16,9 3 16,5 5-16,10-3 15,3 4-15,6-10 16,3-2-16</inkml:trace>
  <inkml:trace contextRef="#ctx0" brushRef="#br0" timeOffset="82719.1967">18091 18404 0,'0'0'0,"0"0"16,0 0-16,0 0 15,0 0-15,0 0 0,0 0 16,0 0-16,0 0 16,0 0-16,0 0 15,0 0-15,0 0 16,0-26-16,-9-28 16,-5-22-16,1 5 15,-2 2-15,3 4 16,3 10-16,9 3 15,3 3-15,-3 49 0,6-54 16,9 4-16,-15 50 16,22-45-16,-22 45 15,26-32-15,-26 32 16,39-21-16,7 12 16,6 9-16,-52 0 15,56 14-15,-56-14 16,41 25-16,-23-2 0</inkml:trace>
  <inkml:trace contextRef="#ctx0" brushRef="#br0" timeOffset="83315.1653">17937 18073 0,'0'0'0,"0"0"16,0 0-16,26 6 16,22-4-16,20 5 15,-6-2-15,-9-5 16,-8 4-16,-12-4 16,-7 0-16,-2 0 15,-10 0-15,-1 0 0,-8 0 16,-2 0-16,0-9 15,-3 0-15,3 0 16,-3 9-16,3-3 16,0 3-16,-3 0 15,6 3-15,-6-3 16,9 6-16,-9-6 16,12 8-16,-12-8 0,21 16 15,-21-16-15,0 0 16,27 11-16,-27-11 15,29 9-15,-29-9 16,0 0-16,0 0 16,30-3-16,-10-6 15,-20 9-15,12-17 0,-12-4 16,0 21-16,-12-24 16,12 24-16,-20-17 15,-7 8-15,-2 9 16,2 6-16,3 8 15,6 11-15,9-2 16,3 9-16,9 1 16,9 2-16,6 1 15,6-4-15,-24-32 16,30 30-16,8-10 0</inkml:trace>
  <inkml:trace contextRef="#ctx0" brushRef="#br0" timeOffset="83679.7372">18698 18053 0,'0'0'0,"0"0"16,0 0-16,0 0 15,0 0-15,6 23 16,-3 18-16,6 13 16,1-12-16,-2-13 0,-1-9 15,-1-5-15,-1-6 16,7-9-16,-3-5 16,0-4-16,-3-7 15,2-4-15,-1-3 16,-2-5-16,4-2 15,0-5-15,0 3 16,5-1-16,2 7 0,7 2 16,1 10-16,0 1 15,3 7-15,-3 3 16,-2 3-16,-1 7 16</inkml:trace>
  <inkml:trace contextRef="#ctx0" brushRef="#br0" timeOffset="83986.0855">19218 18073 0,'0'0'0,"0"0"0,0 0 16,0 0-16,0 0 15,0 0-15,0 0 16,0 0-16,0 0 16,0 0-16,0 0 15,0 0-15,0 0 16,0 0-16,0 0 15,0 0-15,-13-12 16,-8-6-16,-8 1 16,5 8-16,4 9 0,-4 6 15,6 8-15,7 4 16,2 6-16,6 5 16,6-2-16,6 5 15,2 2-15,7-2 16,9-3-16,0-3 0,1-10 15,6-4-15</inkml:trace>
  <inkml:trace contextRef="#ctx0" brushRef="#br0" timeOffset="84216.4017">19288 18049 0,'0'0'0,"0"0"15,0 0-15,0 0 16,0 0-16,0 0 15,0 0-15,7 27 0,-4 17 16,5 18-16,1-11 16,3-7-16,3-5 15,0-13-15,-1-2 16,1-9-16,1-4 16,2-2-16,-4-9 15,1-3-15,-1-8 0,-2-4 16</inkml:trace>
  <inkml:trace contextRef="#ctx0" brushRef="#br0" timeOffset="84959.4921">19158 18002 0,'0'0'0,"0"0"16,0 0-16,0 0 15,0 0-15,0 0 16,0 0-16,0 0 15,0 0-15,0 0 16,0 0-16,0 0 16,-12 8-16,-17 11 15,-1 1-15,4 1 0,7-10 16,2 1-16,1 1 16,5-5-16,5-2 15,3-3-15,6-3 16</inkml:trace>
  <inkml:trace contextRef="#ctx0" brushRef="#br0" timeOffset="85779.0823">19283 18204 0,'0'0'0,"0"0"16,0 0-16,0 0 15,0 0-15,0 0 16,0 0-16,0 0 16,0 0-16,0 0 15,0 0-15,0 0 16,0 0-16,0 0 0,0 0 15,0 0-15,0 0 16,12-16-16,8-11 16,7 1-16,-7 5 15,-1 4-15,-1-1 16,-1-3-16,-2 6 16,-4-2-16,2 1 15,-7 8-15,2-1 16,-2 4-16,3 2 0,-3 3 15,5 6-15,-1 2 16,-1 3-16,-1 5 16,6 4-16,-6 4 15,1-1-15,-1 4 16,2-4-16,1 5 16,1-1-16,0-7 0,-1 0 15,2-2-15,1-5 16,-3-5-16,5-1 15,-2-7-15,-14 0 16,16-7-16,-16 7 16,17-11-16,4-1 15</inkml:trace>
  <inkml:trace contextRef="#ctx0" brushRef="#br0" timeOffset="86218.1017">19937 18037 0,'0'0'16,"0"0"-16,0 0 16,0 0-16,0 0 15,0 0-15,0 0 16,0 0-16,-11 9 0,-10 12 16,-2 5-16,4 1 15,11 0-15,5-3 16,-1 0-16,8-1 15,4 1-15,5-4 16,5-1-16,3-8 16,-1-2-16,1-9 15,3-3-15,-5-7 16,2-4-16,-1-4 16,-3-5-16,-2 0 0,-4 1 15,1 1-15,-3 3 16,-3 4-16,0 5 15,-4 0-15,4 6 16,1 3-16,-4 9 16,2 3-16,1 6 15,0 0-15,0 2 0,0 7 16,3-3-16,-1 3 16,5-8-16,-1-1 15,-3-5-15,0-8 16,-3-5-16</inkml:trace>
  <inkml:trace contextRef="#ctx0" brushRef="#br0" timeOffset="86784.7358">20177 17991 0,'0'0'0,"0"0"0,0 0 16,0 0-16,0 0 16,0 0-16,0 0 15,0 0-15,0 0 16,0 0-16,22 0 15,16 0-15,13 0 16,-10 6-16,-8-4 16,-9 4-16,-3-1 15,-7-5-15,1-5 0,-9-1 16,0-2 0,-6 2-16,0-1 15,0-2-15,0 3 0,-3 1 16,-3 5-16,-6 2 15,3 7 1,-2 3-16,-4 6 0,3 6 0,3-1 16,0 4-16,2 3 15,7 2-15,0-6 16,7 4-16,5-8 16,0-5-16,2-5 15,4-9-15,0-6 16,-3-9-16,0-8 15,-4-8-15,-5-1 16,0-1-16,-1 0 16,-1 2-16,-4 3 0,3 8 15,-3 2-15,3 4 16,3 11-16,-1 8 16,5 7-16,2 8 15,0 1-15,3 6 16,2 2-16,-17-32 15,24 30-15,-24-30 16,0 0-16,26 29 16,-26-29-16,33 20 0,-33-20 15,42-4-15</inkml:trace>
  <inkml:trace contextRef="#ctx0" brushRef="#br0" timeOffset="86898.5881">20954 18053 0,'0'0'15,"0"0"-15,0 0 0,0 0 16,0 0-16,0 0 16,0 0-16,0 0 15</inkml:trace>
  <inkml:trace contextRef="#ctx0" brushRef="#br0" timeOffset="99001.3189">2959 15158 0,'0'0'0,"0"0"16,0 0-16,0 0 15,0 0-15,0 0 16,0 0-16,0 0 16,0 0-16,0 0 15,0 0-15,0 0 16,0 0-16,0 0 0,0 0 16,0 0-16,0 0 15,0 0-15,0 0 16,0 0-16,0 0 15,0 0-15,0 0 16,0 0-16,0 0 16,0 0-16,0 0 15,0 0-15,0 0 16,0 0-16,0 0 16,0 0-16,0 0 0,0 0 15,0 0-15,0 0 16,0 0-16,11 7 15,14-4-15,10 3 16,-2-3-16,3 0 16,-1-3-16,1 3 15,0-3-15,1 0 0,2-3 16,-39 3-16,40-3 16,6 0-16,2 3 15,-2-3-15,-46 3 16,49 0-16,4-3 15,12 0-15,-65 3 16,66-3-16,1 3 16,2 0-16,-3-4 15,-8 0-15,4 0 16,4 1-16,-3 0 0,-1 0 16,0 3-1,0-5-15,-2 2 0,2 0 16,-3 3-16,-6 3 15,-53-3-15,59 0 16,-59 0-16,65 3 16,-65-3-16,77 2 15,3 1-15,-2 3 16,-1 1-16,-6-3 0,-2 3 16,-2 2-16,-2-3 15,1 0-15,2-1 16,-2 5-16,-1-2 15,-1 4-15,2-1 16,-1-1-16,3-1 16,-2-1-16,2 1 15,3 0-15,-1 0 16,6 3-16,0-3 0,5-5 16,-5 1-1,2-2-15,-2 0 0,2 3 16,-5-6-16,3 3 15,-6-3-15,0 0 16,0 0-16,-5 0 16,0-3-16,3 3 15,-3-3-15,0 0 0,0 0 16,5 0-16,-3 3 16,5-5-16,-5 5 15,5-4-15,-1 4 16,-1 0-16,-1-3 15,-3 3-15,-2-3 16,2 6-16,-4-3 16,1 0-16,-4 0 15,0 0-15,1 0 0,2 0 16,-62 0-16,61 3 16,8-3-16,-1 4 15,0-4-15,-3 2 16,1-2-16,-7 0 15,2 3-15,-61-3 16,67 0-16,-2 3 16,5-3-16,-7 3 0,-1-3 15,-62 0-15,63 0 16,-63 0-16,67 0 16,8 0-16,-75 0 15,74 0-15,-74 0 16,80-3-16,-80 3 15,85-3-15,-85 3 16,89-5-16,1-2 16,-90 7-16,86-6 0,-86 6 15,86-3-15,-86 3 16,89 0 0,0-3-16,-89 3 0,85 0 15,1-3-15,-5 0 16,-8 0-16,0 1 15,-6-2-15,-5 2 16,1 2-16,-63 0 0,65-4 16,3 1-16,0 0 15,0-3-15,-5 1 16,-63 5-16,62-6 16,4 0-16,1 3 15,-2-4-15,-5 2 16,-4 2-16,-56 3 15,62-3-15,1 3 16,2-3-16,-65 3 0,63 0 16,1 0-16,1-3 15,1 3-15,-4 0 16,-62 0-16,69 0 16,-69 0-16,70-3 15,-70 3-15,75 0 16,5-3-16,-1 3 15,-4-2-15,-2-1 0,2 0 16,-1-1 0,1 1-16,-2-3 15,-1 1-15,-72 5 0,77-9 16,3-3-16,0 0 16,-6 3-16,-74 9 15,68-3-15,-68 3 16,68-2-16,-68 2 15,60 0-15</inkml:trace>
  <inkml:trace contextRef="#ctx0" brushRef="#br0" timeOffset="106498.9518">21405 17608 0,'0'0'0,"0"0"0,0 0 16,0 0-16,0 0 15,0 0-15,0 0 16,0 0-16,0 0 0,0 0 16,0 0-1,0 0-15,0 0 0,0 0 16,0 0-16,0 0 15,0 0-15,-14 27 16,-13 17-16,-9 15 16,12-3-16,1 1 15,8-2-15,0 8 16,4 3-16,4-1 16,7 2-16,4 2 0,7-4 15,4-6-15,3-2 16,3-4-16,-21-53 15,29 44 1,-29-44-16,42 42 0</inkml:trace>
  <inkml:trace contextRef="#ctx0" brushRef="#br0" timeOffset="107006.4962">21719 17993 0,'0'0'0,"0"0"0,0 0 15,0 0-15,0 0 16,0 0-16,-2 24 15,-7 17-15,-6 15 16,9-9-16,0 0 16,6-13-16,6 1 0,0-2 15,6-1-15,5-8 16,7-6-16,3-10 16,-3-2-16,-2-3 15,9-3-15,-4-6 16,2-5-16,1-7 15,-1-6-15,-5-8 16,-2-4-16,-8-2 16,-8-3-16,-6-5 0,-6 3 15,-11-2-15,-8 1 16,-10-4-16,-7 9 16,7 7-16,2 12 15,6 0-15,3 7 16,4 4-16,5 9 15,6 4-15,6 1 16,6 1-16</inkml:trace>
  <inkml:trace contextRef="#ctx0" brushRef="#br0" timeOffset="107472.057">22099 17800 0,'0'0'0,"0"0"15,0 0-15,0 0 16,0 0-16,0 0 16,0 27-16,0 27 15,0 20-15,6-9 16,-3-4-16,-3-61 15,6 62-15,-6-62 0,0 0 16,5 72-16,-5-72 16,0 0-16,0 0 15,3 59-15,-3-23 16,0-36-16,3 6 16,-3-18-16,4-8 15,-1-8-15,2-7 16,4-1-16,-1-2 0,3-3 15,-2 2-15,-1 4 16,5 5-16,-2 0 16,4 6-16,2 4 15,7 5-15,3 3 16,5 3-16,1 7 16,0 2-16,-1 2 0,-32-2 15,35 9-15</inkml:trace>
  <inkml:trace contextRef="#ctx0" brushRef="#br0" timeOffset="107707.3769">22550 18053 0,'0'0'0,"0"0"0,0 0 16,0 0-16,0 0 15,0 23-15,0 18 16,0 16 0,0-10-16,0-6 0,5-5 15,-2-10-15,4-5 16,-1-10-16,-6-4 16,2-10-16,-2-6 0</inkml:trace>
  <inkml:trace contextRef="#ctx0" brushRef="#br0" timeOffset="107835.0848">22562 17933 0,'0'0'16,"0"0"-16,0 0 0,0 0 16,0 0-16,0 0 15,0 0-15,0 0 16</inkml:trace>
  <inkml:trace contextRef="#ctx0" brushRef="#br0" timeOffset="108573.9999">22882 17978 0,'0'0'0,"0"0"16,0 0-16,0 0 15,0 0-15,-3 0 16,-15-6-16,-9 0 15,1 6-15,-1 6 16,9 7-16,4 1 16,4 7-16,4-1 0,3 1 15,3-6-15,0 0 16,6 2-16,4 1 16,1-6-16,6-1 15,1-7-15,3-8 16,4-2-16,-8-5 15,-2-10-15,-3-2 16,-7-7-16,4 1 0,-5-1 16,-1 3-16,0 3 15,-1 2-15,1 6 16,0 4-16,3 9 16,-6 6-16,3 3 15,0 12-15,0 2 16,0 10-16,0 6 15,0 5-15,0 3 16,0 4-16,-3 9 0,0-57 16,3 68-16,-3 3 15,0-7-15,-6-4 16,6-60-16,-9 53 16,9-53-16,0 0 15,0 0-15,-15 45 16,15-45-16,-17 23 15,17-23-15,-24 6 0,24-6 16,-21-12-16,7-11 16,1-13-16,8-2 15,2-4-15,6 0 16,2 2-16,8 1 16,1 4-16,4 2 15,2 9 1,7 1-16,2 7 0,5 2 15,1 2-15,4 0 0,2 3 16,-6 3-16,1 0 16,-6 0-16,-4 0 15,-7 0-15,-5-2 16,-6-1-16,-4-1 16</inkml:trace>
  <inkml:trace contextRef="#ctx0" brushRef="#br0" timeOffset="108709.7367">23196 17942 0,'0'0'0,"0"0"0,0 0 16,6 30-16,0 24 15,11 23-15,7-13 16,3-4-16,2-10 16,-29-50-16,0 0 0,39 56 15</inkml:trace>
  <inkml:trace contextRef="#ctx0" brushRef="#br0" timeOffset="108917.7737">23255 17816 0,'0'0'16,"0"0"-16,0 0 16,0 0-16,0 0 15,0 0-15,18 14 16,14 14-16</inkml:trace>
  <inkml:trace contextRef="#ctx0" brushRef="#br0" timeOffset="109344.3186">23430 18065 0,'0'0'16,"0"0"-16,0 0 15,0 0-15,0 0 16,0 0-16,0 0 16,0 0-16,9 8 0,-1 0 15,5 4-15,-1-5 16,-3-4-16,3-9 15,2-12-15,-1-8 16,-2-1-16,-2 0 16,0 4-16,-3-1 15,2 0-15,5-3 0,-2 7 16,3-2-16,5 5 16,0 5-16,-2 6 15,4 4-15,2 4 16,-5 7-16,0 3 15,-4 2-15,1 8 16,-6 3-16,2 2 16,-4 3-16,0 0 15,-2 0-15,1 2 0,5-6 16,-11-26-16,10 25 16,-10-25-16,20 20 15,6-3-15</inkml:trace>
  <inkml:trace contextRef="#ctx0" brushRef="#br0" timeOffset="109743.523">23988 18088 0,'0'0'16,"0"0"-16,0 0 0,-15-12 15,-9-6-15,-6-3 16,9 10-16,3 5 16,4 6-16,3 12 15,4 5-15,10 7 16,4 6-16,7 2 15,4 0-15,2-1 0,4-5 16,-1-5-16,-1-4 31,-4-7-31,-3-8 16,-4-14-16,-2-17 0,0-9 16,-3-4-16,-6-3 15,0 4 1,-3 6-16,0 5 0,3 4 15,0 8-15,3 5 16,3 6-16,0 7 16,2 10-16,4 5 0,0 7 15,3-2-15,2 4 16,-1 0-16,2-4 16,3 0-1,-3-5-15,-4-6 0,4-9 16,-4-9-16,-2-8 15,3-7-15</inkml:trace>
  <inkml:trace contextRef="#ctx0" brushRef="#br0" timeOffset="109972.7106">24294 17477 0,'0'0'15,"0"0"-15,0 0 16,0 0-16,0 0 15,5 33 1,1 24-16,9 28 0,2 1 16,7-8-16,-3-16 0,-1 2 15,-2-4-15,-18-60 16,21 59-16,-21-59 16,0 0-16,18 56 15,-18-56-15,21 44 16,0-20-16</inkml:trace>
  <inkml:trace contextRef="#ctx0" brushRef="#br0" timeOffset="110085.4232">24580 18106 0,'0'0'0,"0"0"16,0 0-16,0 0 16,0 0-16,0 0 15,0 0-15</inkml:trace>
  <inkml:trace contextRef="#ctx0" brushRef="#br0" timeOffset="111901.6124">24634 17291 0,'0'0'0,"0"0"15,0 0-15,0 0 16,0 0-16,0 0 16,0 0-16,21 21 15,9 7-15,5 6 16,-8-4-16,-5 6 16,0-2-16,-4 8 0,-3 3 15,-7 7-15,-5 20 16,-6 5-16,-2 6 15,-4 8-15,-6 5 16,-2 1-16,-8 28 16,-2 2-16,-5-5 15,2-31-15</inkml:trace>
  <inkml:trace contextRef="#ctx0" brushRef="#br0" timeOffset="113253.203">31393 14815 0,'0'0'0,"0"0"16,0 0-16,0 0 16,17 0-16,14 0 15,1 0-15,-8 0 16,-12 0-16,-4 0 16,-1 0-16,-7-8 15,-13-13-15,-1-2 16,-8-4-16,-1 3 15,-7 3-15,-8 3 0,-5 6 16,-14 5-16,-18 3 16,-5 8-16,-6 7 15,-3 3-15,-3 11 16,-1 3-16,2 5 16,3 9-16,-19 20 15,3 6-15,5 11 16,21-1-16,12-1 0,10 0 15,17-6 17,13-3-32,8 6 0,6 6 0,12 9 15,12 0-15,11-7 0,11-4 16,7-7-16,9-6 16,13-3-16,3-9 15,14-8-15,0-7 16,14-8-16,7-10 15,19 1-15,12-12 16,-2-15-16,-7-8 16,-7-7-16,-3-12 15,-3-11-15,-7-9 16,-3-10-16,-13-5 0,-10-6 16,-8-6-16,-16-2 15,-9-14-15,-13-1 16,-17-1-16,-8 3 15,-12 12-15,-11 9 16,-13 0-16,-12 6 16,-15 6-16,-12 9 0,-18 8 15,-11 16 1,-36 8-16,-20 15 0,-4 21 16,0 20-16,6 16 15,12 7-15,22-1 16</inkml:trace>
  <inkml:trace contextRef="#ctx0" brushRef="#br0" timeOffset="114015.0732">32084 12884 0,'0'0'0,"0"0"16,0 0-16,0 0 15,0-2-15,0-13 16,0-1-16,-6 2 16,-3 9-16,-3 10 15,0 13-15,-8 14 16,1 7-16,-5 6 0,-2 7 15,0 11 1,-5 5-16,0 8 0,-5 8 16,-1 4-16,0 1 15,1 7-15,-8 22 16,-1 6-16,1 4 16,9-19-16,5-20 15,9-21-15,5-5 0,16-63 16,-18 58-16,18-58 15,-15 42-15,15-42 16,-11 15-16,3-18 16,1-18-16,1-9 15,4-5-15,-4-9 16,6 44-16,-10-48 16,2-8-16,8 56 15,-17-66-15,17 66 16,0 0-16,0 0 0,-24-52 15,-1 10-15,4 27 16,6 19-16,2 13 16,0 16-16,5 8 15,4 9-15,4 16 16,4 2-16,4-3 0,-8-65 16,16 65-16,0-9 15,-16-56-15,27 44 16,11-17-16,5-27 15,12-17-15,21-25 16,4-15-16,21-28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1:34:55.1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10641 10352 0,'0'0'15,"0"0"-15,0 0 16,0 0-16,23 0 15,20 6-15,18-3 0,-8 3 16,1 0-16,-3-6 16,-2 3-16,0-3 15,-49 0-15,50 0 16,2 0-16,-52 0 16,60 0-16,2 0 15,-62 0-15,65 0 16,-65 0-16,63 0 15,-7 0-15,-56 0 16,65 0 0,-2 3-16,1-1 0,-64-2 15,0 0-15,60 4 16,-60-4-16,0 0 16,0 0-16,54 2 15,-54-2-15,0 0 16,0 0-16,40 3 0,-40-3 15,0 0-15,21 3 16,-21-3-16,0 3 16,0-3-16,-14 0 15,-15 4-15,-7 2 16,0-6-16,36 0 16,-47 2-1,-4-2-15,51 0 0,-70 0 16,70 0-16,-81 0 0,2 0 15,1 0-15,7 0 16,8 4-16,4-1 16,9 0-16,2 3 15,16-1-15,0-2 16,5 1-16,3-1 16,2 0-16,5-3 15,2 2-15,6 1 16,4 3-16,2-3 15,6-1-15,2 2 0,7 2 16,3 0-16,7-2 16,4-2-1,3 1-15,4-3 16,6 0 0,2-3-16,-41 3 0,48-2 0,4 2 15,14-4-15,-66 4 16,71 0-16,3 0 15,4 0-15,-78 0 16,79 0-16,2 0 16,-81 0-16,79 0 15,-79 0-15,81 4 0,-81-4 16,73 0-16,-73 0 16,72 2-16,-72-2 15,0 0-15,0 0 16,59 6-16,-59-6 15,47 3-15,-47-3 16,0 0-16,25-3 16,-25 3-16,5-3 15,-5 3-15,-14-3 0,14 3 16,-30-6 0,-12 3-16,-8-3 0,-10 6 15,1-3-15,-3 3 16,0 0-16,0 0 15,-3-4-15,-1 2 16,1-4-16,-1 3 16,1-5-16,3-2 15,0 2-15,3 2 0,-1 3 16,10-3-16,0 0 16,3-1-16,10 1 15,4 4-15,4-2 16,2 2-16,4 2 15,5-3-15,0 3 16,3 0-16,4 0 16,1 0-16,4 0 15,1 0-15,5 0 0,0 0 16,0 0-16,3 0 16,-1 0-1,8 0-15,-2 0 0,4 0 16,0 0-16,0 0 15,7 0-15,-2 0 16,1 0-16,2 0 16,1 0-16,3 3 15,2-1-15,2 2 0,0-2 16,6 1-16,1 0 16,3 0-16,4 1 15,6 2-15,1 0 16,18-3-16,-3 0 15,7 3-15,-71-6 16,74 5-16,6-2 16,-80-3-16,81 0 0,-81 0 15,79 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1:37:35.4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16822 14080 0,'0'0'0,"0"0"0,0 0 16,0 0-16,0 0 15,0 0-15,0 0 16,26 0-16,25 0 16,17 0-16,-3 0 15,-5 0-15,-1 0 16,0 0 0,7 0-1,-1 0-15,9 0 0,3 0 0,7 7 16,-14-4-16,-70-3 15,62 8-15,7 2 16,-5-2-16,-1 4 16,-63-12-16,56 12 15,-56-12-15,51 12 0,-51-12 16,0 0-16,0 0 16,44 14-1,-44-14-15,0 0 0,24 10 16,-24-10-1,0 6-15,0-6 0,-22 5 16,-16 2-16,-5 1 16,-8-2-16,-15 4 15,2 1-15,-9 1 0,6 0 16,-1 0-16,0-4 16,0 5-16,-2-5 15,9 4-15,2 0 16,2 3-16,10-1 15,12 2-15,2-5 16,3 1-16,3 0 16,6 3-16,10-3 15,5 0-15,6-12 0,3 14 16,11 4-16,-14-18 16,24 18-16,8 0 15,11-4-15,-43-14 16,47 15-16,-47-15 15,59 12-15,15 0 16,-74-12-16,77 8 16,0-5-16,-2 3 0,-7-2 15,-68-4-15,65 0 16,2 0-16,-4 0 16,-63 0-16,62 0 15,-62 0-15,67 3 16,-2-1-16,-65-2 15,67 6-15,-1 0 16,-66-6-16,62 6 16,1 3-1,-63-9-15,0 0 0,61 9 0,-61-9 16,0 0-16,57 9 16,-57-9-16,0 0 15,0 0-15,51 12 16,-51-12-16,0 0 15,0 0-15,38 9 16,-38-9-16,0 0 0,24 9 16,-24-9-16,0 0 15,8 9-15,-8-9 16,-8 8-16,-13-2 16,-6 1-16,27-7 15,-36 8-15,36-8 16,-48 3-16,48-3 15,-52 4-15,-20-2 16,1 1-16,7 0 0,-2-3 16,66 0-16,-65 0 15,-7-3-15,72 3 16,-73 3-16,73-3 16,-79 3-16,3 0 15,6-1-15,70-2 16,-70 7-16,3-2 15,67-5-15,-69 7 0,69-7 16,-64 5-16,64-5 16,0 0-16,0 0 15,-63 10-15,63-10 16,0 0-16,0 0 16,-54 5-16,54-5 15,-41 4-15,41-4 16,-12 0-16,19 5 0,7-2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1:37:37.3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19758 15584 0,'0'0'0,"0"0"16,0 0-16,0 0 15,0 0-15,0 0 16,0 0-16,0 0 16,25 10-16,20 0 0,18 9 15,-10 0-15,-1-2 16,3-4-16,7-2 16,-1 0-16,5 1 15,2-2-15,1 1 16,-1 1-16,-3-2 15,0 2-15,-3-4 16,-5 4-16,-57-12 16,59 9-16,-59-9 15,56 6-15,-56-6 16,0 0-16,0 0 0,51 5 16,-51-5-16,0 0 15,32 10-15,-32-10 16,7 8-16,-17-1 15,-7 1-15,-13-5 16,-3 3-16,-8-3 0,-6 0 16,-7 0-1,-11 2-15,-3 2 16,-4 1-16,-1 1 0,-2 0 16,1-2-16,3-4 15,3 4-15,6 3 16,2-1-16,10 3 15,6-3 1,14 2-16,0-2 0,6 3 0,3 0 16,21-12-16,-11 15 15,11-15-15,0 18 16,0-18-16,9 17 16,9 1-16,-18-18 15,32 15-15,7-3 16,9 0-16,4-4 15,14 1-15,-1 0 0,0 0 16,1-2-16,-2 1 16,8-2-16,-1-1 15,0 2-15,0-4 16,1 5-16,-72-8 16,68 13-16,-68-13 15,70 15-15,2-1 16,-72-14-16,0 0 15,68 15-15,-68-15 0,0 0 16,0 0-16,58 18 16,-58-18-16,43 11 15,-23-1-15,-13-4 16,-17-1-16,-4-5 16,-16 0-16,-5 0 15,-10-3-15,-5 3 16,-13 0-16,-1 0 15,1 0-15,-6 0 16,5-2-16,-5 2 0,1 0 16,0 0-1,2 0-15,4 5 0,2-2 16,2 3-16,58-6 16,-56 9-16,56-9 15,-57 9-15,57-9 16,-50 12-16,50-12 0,0 0 15,0 0-15,-44 14 16,44-14-16,-24 18 16,24-18-16,-10 21 15,16-3-15,16 0 16,5-3-16,11-4 16,6-1-16,7-2 15,14-2-15,-1-3 16,8-3-16,-4 0 0,4 0 15,-5-3-15,5 0 16,2 3-16,-4-3 16,2 3-16,-4 3 15,-2 0-15,-4 0 16,0 0-16,-62-3 16,60 4-16,-60-4 15,0 0-15,49 0 0,-10-7 16,-24 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1:30:54.83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00B0F0"/>
    </inkml:brush>
    <inkml:brush xml:id="br6">
      <inkml:brushProperty name="width" value="0.05292" units="cm"/>
      <inkml:brushProperty name="height" value="0.05292" units="cm"/>
      <inkml:brushProperty name="color" value="#FFC000"/>
    </inkml:brush>
    <inkml:brush xml:id="br7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16632 12067 0,'0'0'16,"0"0"-16,0 0 16,0 0-16,0 0 15,0 0-15,0 0 16,0 0-16,0 0 0,0 0 15,0 0-15,0 0 16,0 0-16,0 0 16,0 0-16,0 0 15,0 0-15,0 0 16,0 0-16,0 0 16,0 0-16,12-6 0,12-6 15,5-5 1,3 2-16,2 3 15,1 0-15,4 4 16,2-1-16,-41 9 0,49-4 16,10-2-16,11 4 15,4-2-15,-2 4 16,2-3-16,-1 6 16,8-3-16,-5 6 15,5-6-15,2 3 16,4 4-16,-3-1 0,6-3 15,-2 2-15,5-2 16,-2 3-16,1 3 16,-3 0-16,-2 0 15,-1 2-15,-4-1 16,2-2-16,-4 1 16,0 0-16,3 3 15,0-3-15,-4 0 0,1-3 31,-5-1-31,-1 2 0,0 1 0,-1 1 16,-3 0 0,-8-3-16,0 3 0,-2 0 15,-8-3-15,1-1 16,1-1-16,-54-4 16,62 3-16,1-1 15,-63-2-15,71 7 16,-71-7-16,67 3 15,11 3-15,-78-6 0,76 3 16,2 5-16,-78-8 16,74 9-16,-74-9 15,78 9-15,-78-9 16,79 12-16,2 0 16,-8-3-16,-3 0 0,-70-9 15,61 5-15,-61-5 16,62 6-16,-62-6 15,69 5-15,-69-5 16,0 0-16,67 4 16,2-1-16,-69-3 15,0 0-15,65 3 16,-65-3-16,0 0 16,64 0-16,-64 0 15,0 0-15,63 3 16,-63-3-16,0 0 0,0 0 15,56 0-15,-20 0 16,-27 0-16</inkml:trace>
  <inkml:trace contextRef="#ctx0" brushRef="#br0" timeOffset="2357.6903">5299 7163 0,'0'0'0,"0"0"15,0 0-15,0 0 16,0 0-16,-3-4 16,-19-13-16,-10-7 15,-7 4-15,1 5 16,-16 6-16,-13-3 0,-11 12 16,-4 3-16,-15 9 15,-2 9-15,-35 11 16,-17 19-16,2 10 15,16 5-15,29 0 16,19-2-16,20 4 16,17-9-16,15 1 15,9 8-15,19 0 0,16 6 16,21-6-16,17 0 16,21-8-16,26-10 15,43 0-15,37-14 16,10-18-16,15-18 15,-17-15-15,-15-19 16,-17-9-16,-11-11 0,-13-4 16,-13-14-1,-4-5-15,-22-3 0,-24 6 16,-24 3-16,-23 12 16,-25-1-16,-28 4 15,-30 3-15,-41 12 16,-67 11-16,-69 28 15,-49 34-15</inkml:trace>
  <inkml:trace contextRef="#ctx0" brushRef="#br0" timeOffset="6667.3998">17258 11214 0,'0'0'0,"0"0"0,0 0 16,0 0-16,0 0 16,0 0-16,0 0 15,0 0-15,0 0 16,0 0-16,0 0 16,6 21-16,0 11 15,6 13-15,0-10 0,-1 1 16,-2-1-16,-1-2 15,5-6-15,-2-4 16,-1-2-16,-4 0 16,-1 0-16,-2-3 15,0-1-15,0-5 16,-3 3-16,0-6 16,3-3-16,-3-3 15,2-3-15,1-7 16,-3-4-16,0-4 0,0-5 15,0-4-15,4-6 16,-1 0-16,0-5 16,0 2-16,2-5 15,2 2-15,-1 1 16,3 2-16,0 6 16,-3 4-16,-1-1 0,5 6 15,-2 6-15,1 0 16,1 7-16,-2 2 15,4 6-15,-3 6 16,-3 2-16,2 7 16,-2 3-16,0 2 15,3 1-15,-3 0 16,0 6-16,-3-4 16,-3 1-16,0-4 15,0-2-15,0-3 0,0-3 16,2-3-16,-2-4 15,3-2-15,0-6 16,5-3-16,-5-8 16,-1-7-16,4-3 15,-3-6-15,3-2 16,0-3-16,3-1 0,2 0 16,2 1-16,-2-1 15,-11 33-15,0 0 16,12-33-16,-12 33 15,21-32-15,-21 32 16,23-24-16,-23 24 16,30-12-16,-3 12 15,-4 12-15,-23-12 16,21 21-16,0 6 16,-7 8-16,2 4 0,-16-39 15,11 44-15,0 1 16,-11-45-16,13 50 15,-13-50-15,12 52 16,-12-52-16,0 0 16,0 0-16,18 50 15,-18-50 1,18 34-16</inkml:trace>
  <inkml:trace contextRef="#ctx0" brushRef="#br0" timeOffset="7307.1689">18194 11229 0,'0'0'0,"0"0"0,0 0 16,0 0-16,0 0 15,0 0-15,0 0 16,0 0-16,0 0 16,0 0-16,0 0 15,0 0-15,-2 20 16,-8 16-16,-4 12 16,8-7-16,0-3 0,3-2 15,0-4-15,0-11 16,6-3-16,0 0 15,0-3-15,3-3 16,3-7-16,2 2 16,-1-10-16,-2-3 15,1-9-15,0-2 16,1-8-16,-2-5 16,1-2-16,-2-1 0,-2-2 15,1 2-15,-6 4 16,0-1-16,-3 3 15,-3 3-15,4 7 16,-1 2-16,-1 1 16,1 4-16,0 8 15,3-1-15,0 8 16,0 5-16,3 1 0,0 10 16,4 3-16,-5 5 15,4 4-15,6 0 16,0 1-16,5 0 15,-2 0-15,0 2 16,0-2-16,-15-34 16,17 29-16,-17-29 15,0 0-15,24 24 0,-24-24 16,25 15-16,-2-10 16</inkml:trace>
  <inkml:trace contextRef="#ctx0" brushRef="#br0" timeOffset="7568.203">18530 11285 0,'0'0'16,"0"0"-16,0 0 15,0 0-15,0 0 16,5 30-16,-2 23 15,3 23-15,2-10 16,0-7-16,1-8 16,-4-4-16,-5-47 0,0 0 15,13 44-15,-13-44 16,0 0-16,14 33 16,-14-33-16,21 13 15</inkml:trace>
  <inkml:trace contextRef="#ctx0" brushRef="#br0" timeOffset="7776.0741">18458 11001 0,'0'0'16,"0"0"-16,0 0 0,0 0 15,0 0-15,0 0 16,0 0-16,0 0 16,0 0-16,0 0 15</inkml:trace>
  <inkml:trace contextRef="#ctx0" brushRef="#br0" timeOffset="8234.0229">18671 11229 0,'0'0'16,"0"0"-16,0 0 0,0 0 15,10 24-15,1 17 16,10 16-16,0-12 16,-6-20-16,-6 2 15,2-3-15,-4-4 16,2 2-16,-4-8 16,-2-1-16,3-5 15,-6-2-15,0-6 16,-3-3-16,0-6 0,0-6 15,1-3-15,2-6 16,-3-2-16,0-6 16,0-4-16,6 1 15,3-1-15,2 0 16,4 6-16,0 1 16,-1 5-16,2 9 15,-2 7-15,1 5 0,-3 12 16,3 2-16,-2 13 15,-1 5-15,2 10 16,-1 3-16,-2 4 16,3 3-16,5 4 15,-2 6-15,-14-59 16,21 54-16,-21-54 16,27 44-16,-27-44 15,36 32-15,-36-32 0,38 15 16,-38-15-16,38-3 15,-2-17-15</inkml:trace>
  <inkml:trace contextRef="#ctx0" brushRef="#br0" timeOffset="11064.5138">2530 8077 0,'0'0'0,"0"0"15,0 0-15,0 0 16,0 0-16,0 0 16,0 0-16,0 0 15,0 0-15,0 0 16,0 0-16,0 0 16,8 22-16,2 15 0,1 23 15,-5-3 1,0-7-16,0-8 0,-3-16 15,3-11-15,-3-4 16,2-8-16,13-6 16,12-5-16,15-16 15,26-17-15,24-9 16,41-31-16,45-16 16,-18-13-16,-36 6 0</inkml:trace>
  <inkml:trace contextRef="#ctx0" brushRef="#br0" timeOffset="15009.6678">16982 12719 0,'0'0'0,"0"0"0,0 0 16,0 0-16,0 0 15,0 0-15,0 0 16,0 0-16,0 0 15,18 20-15,3 10 0,5 8 16,-6-5 0,2 0-16,-1-1 0,-1 7 15,-20-39-15,18 41 16,-18-41-16,17 44 16,-17-44-16,19 49 15,-19-49-15,0 0 16,0 0-16,20 47 15,-20-47-15,20 35 0,-20-35 16,19 12-16,-19-12 16,15-12-16,3-12 15,-7-11-15,5-7 16,1 0-16,-2-4 16,2-2-16,1-8 15,0-1-15,-18 57 16,14-50-16,-14 50 0,0 0 15,0 0 1,20-44-16,-3 14 0</inkml:trace>
  <inkml:trace contextRef="#ctx0" brushRef="#br0" timeOffset="16097.8075">17687 13193 0,'0'0'0,"0"0"16,0 0-16,0 0 15,0 0-15,0 0 16,0 0-16,15-13 15,5-10-15,8-9 16,-10 2-16,3-3 16,-4 0-16,-2-8 0,0 0 15,-15 41-15,18-44 16,-4-4-16,-14 48 16,0 0-16,0 0 15,15-45-15,-15 45 16,0 0-16,0 0 15,12-35-15,-12 35 16,9-15-16,-6 17 0,4 14 16,-2 7-16,-2 4 15,3 6-15,-3-3 16,0 2-16,3-2 16,0-1-16,3-5 15,-1-7-15,5-1 16,-2-10-16,7-1 0</inkml:trace>
  <inkml:trace contextRef="#ctx0" brushRef="#br0" timeOffset="16547.783">18560 12816 0,'0'0'0,"0"0"16,6 32-16,-3 28 16,5 26-16,2-6 15,1-6-15,1-3 16,-3-3-16,0-3 16,-1-8-16,5-10 15,-13-47-15,8 44 16,-8-44-16,0 0 0,0 0 15,-8 36-15</inkml:trace>
  <inkml:trace contextRef="#ctx0" brushRef="#br0" timeOffset="17403.989">18447 12683 0,'0'0'0,"0"0"16,0 0-16,0 0 15,26 6-15,21-3 0,28 3 16,-1 3-16,9-4 15,3 5-15,4-7 16,1 0-16,7-1 16,24-2-16,-1 0 15,-3 0-15,1 0 16,3 0-16,-2-2 16,-9-1-16,5-3 0,-8-1 15,0 2-15,-10-1 16,-9-1-16,-24 2 15,-3 2-15,-6-3 16,-56 6-16,0 0 16,60-2-16,-60 2 15,0 0-15,0 0 16,58-6-16,-58 6 16,0 0-16,54 3 15,-54-3-15,43 14 0,-43-14 16,25 30-16,-10-1 15,-3 13-15,-3 0 16,0 5-16,-3 6 16,-1 9-16,1 3 15,7 1-15,1 2 16,4 0-16,0-3 0,3 0 16,3 3-16,-3-5 15,4-5-15,-25-58 16,24 57-16,-24-57 15,24 59-15,-24-59 16,0 0-16,14 51 16,-14-51-16,-3 35 15,-14-15-15,-15-13 16,-7-7-16,-5-7 16,-10-4-16,-17-7 0,-3-3 15,-3-1-15,-4 3 16,-4-5-16,-7 1 15,3 5-15,-6 0 16,1 9-16,2-3 16,0 6-16,3 1 15,-1 2-15,2 3 16,4 3-16,2-1 0,1 4 16,5 0-16,2-3 15,8 6-15,4-3 16,62-6-16,-60 9 15,60-9-15,-56 9 16,56-9-16,0 0 16,0 0-16,-59 15 0,-4-1 15</inkml:trace>
  <inkml:trace contextRef="#ctx0" brushRef="#br0" timeOffset="18608.9218">16854 14010 0,'0'0'0,"0"0"16,6 27-16,1 16 16,7 25-16,7-1 15,1-14-15,-2-6 16,1 3 0,-7-6-16,-14-44 0,18 45 15,-18-45-15,14 39 16,-14-39-16,0 0 0,0 0 15,15 44-15,-15-44 16,0 0-16,0 0 16,15 38-16,-15-38 15,0 0-15,0 0 16,18 30-16,-18-30 16,17 9-16,5-12 15,-1-12-15,-4-6 0,1-6 16,0-2-16,-4-9 15,4 0-15,-6-4 16,2-2-16,-1-4 16,-1 4-16,0-6 15,0-4-15,-4 4 16,-8 50-16,10-47 16,-10 47-16,0 0 0,0 0 15,6-36-15,-4 9 16,-2 12-16</inkml:trace>
  <inkml:trace contextRef="#ctx0" brushRef="#br0" timeOffset="19579.7074">17584 14200 0,'0'0'16,"0"0"-16,0 0 15,0 0-15,0 0 16,0 0-16,0 0 15,0 0-15,0 0 16,18-3-16,18-12 16,7-1-16,-2 2 0,-4 5 15,-4 6-15,-10 3 16,-2 3-16,-9 12 16,-6 6-16,-1 0 15,-5-1-15,-2 1 16,-1 3-16,-7 2 15,-1 1-15,-1 2 0,-3 4 16,-2 0-16,-4-1 16,0 1-16,0-6 15,3 2-15,4-5 16,-1 0-16,3-8 16,12-16-16,0 0 15,0 0-15,-3 18 16,3-18-16,9 13 15,5-4-15,13-3 0,-27-6 16,33 0-16,-33 0 16,42 0-16,5-6 15,-47 6-15,53-2 16,-53 2-16,68-11 16,-68 11-16,68-11 15,-8-7-15</inkml:trace>
  <inkml:trace contextRef="#ctx0" brushRef="#br0" timeOffset="20148.672">19027 14270 0,'0'0'0,"0"0"0,0 0 16,0 0-16,0 0 15,9 24-15,4 15 16,4 19-16,-5-4 16,-3 2-16,3 1 15,-4-4-15,5 1 16,-8-1-16,-5 6 16,-2 3-16,-1 0 15,3 3-15,3-2 0,-1-1 16,-2-3-16,0-59 15,3 57-15,-3-57 16,0 0-16,0 0 16,3 50-16,3-9 15</inkml:trace>
  <inkml:trace contextRef="#ctx0" brushRef="#br0" timeOffset="21114.4495">19069 14247 0,'0'0'16,"0"0"-16,0 0 16,27 15-16,14 5 15,15 4-15,10 0 0,5-4 16,3-2-16,6-3 16,10 0-1,-3-4-15,6-4 0,1-4 16,5-3-16,26-3 15,2-4-15,8-1 16,-7-2-16,-6 2 0,-12-1 16,-4-2-1,1-8-15,-7 5 0,-4 2 16,-25 3-16,-15-3 16,-56 12-16,56-15 15,-56 15-15,0 0 16,55-6-16,-55 6 15,0 0-15,56-3 16,-56 3-16,52 6 16,-52-6-16,48 21 0,-9 6 15,-13 3 1,-5 2-16,-9 0 0,-7 10 16,-2 0-16,-3 1 15,0-43-15,0 54 16,-3 17-16,6 3 15,4-3 1,2-2-16,5 2 0,7-3 16,4 3-16,1-6 15,-2-3-15,-24-62 16,23 59-16,-23-59 16,0 0-16,0 0 15,15 51-15,-15-51 0,-6 41 31,-12-23-31,-14-9 0,-9-12 0,-10-3 16,-17-9-16,-7-2 16,-4-5-16,-8 2 15,-4-1-15,-7 4 16,-27-5-16,1 8 16,0 8-16,10-1 15,9 4-15,3 3 0,4 3 16,15 7-16,17-4 15,10 0-15,1-1 16,-5 1-16,60-6 16,-59 6-16,-3 4 15,2-5-15,4 1 16,3 0-16,53-6 16,-58 6-16,3-3 15,55-3-15,-59 0 0,-4-3 16,1 0-16,5 0 15</inkml:trace>
  <inkml:trace contextRef="#ctx0" brushRef="#br0" timeOffset="25483.1698">19301 13180 0,'0'0'16,"0"0"-16,0 0 16,0 0-16,0 0 0,0 0 15,22-18-15,12-11 16,11-9-1,-2-1-15,2 0 0,-4 1 16,2 3-16,-2-4 16,-41 39-16,38-41 15,-38 41-15,0 0 16,32-48-16,-32 48 16,0 0-16,0 0 0,31-47 15,-8 11 1,-23 36-16,19-14 0,-2 14 15,4 11-15,-4 10 16,1 3-16,-4 8 16,-14-32-16,15 41 15,3 5-15,-18-46 16,16 50-16,-16-50 16,0 0-16,18 59 0,-18-59 15,0 0-15,0 0 16,14 59-16,7-5 15</inkml:trace>
  <inkml:trace contextRef="#ctx0" brushRef="#br0" timeOffset="26544.6768">19915 14878 0,'0'0'15,"0"0"-15,0 0 0,0 0 16,0 0-16,0 0 16,0 0-16,20-3 15,12-12-15,10 0 16,-3-6-16,-12 4 16,-1-7-16,-6 4 15,1-2-15,0-4 16,2 2-16,-23 24 15,22-30-15,-22 30 0,0 0 16,0 0-16,21-29 16,-21 29-16,0 0 15,0 0-15,24-24 16,-24 24-16,20-10 16,-20 10-16,23 10 15,-23-10-15,18 28 0,0 9 16,0 10-16,0 7 15,-3 2 1,-1-2-16,-4-1 0,-10-6 16</inkml:trace>
  <inkml:trace contextRef="#ctx0" brushRef="#br0" timeOffset="29626.4037">2490 8762 0,'0'0'16,"0"0"-16,0 0 15,0 0-15,0 0 16,0 0-16,0 0 16,0 0-16,0 0 15,0 0-15,0 0 0,0 0 16,0 0-16,0 0 15,0 0-15,0 0 16,10 14-16,3 10 16,1 9-16,-3-12 15,-4-3-15,-2-7 16,2-2-16,-1-2 16,2-2-16,1-5 15,8-5-15,10-7 0,9-15 16,9-9-16,17-17 15,10-12-15,1-9 16,25-33-16</inkml:trace>
  <inkml:trace contextRef="#ctx0" brushRef="#br1" timeOffset="39301.8625">23380 9556 0,'0'0'16,"0"0"-16,0 0 0,0 0 15,0 0-15,0 0 16,0 0-16,0 0 15,0 23-15,-6 22 16,0 14-16,3-2 16,1-2-16,-2-1 15,4 5-15,0 1 0,0 1 16,0 7-16,4 3 16,-2 1-16,1 1 15,3 7-15,2 10 16,-2 10-16,7 28 15,1 17-15,1-3 16,-1 1-16,-1 1 16,-2 4-16,5 10 0,-1 11 15,-1 14-15,4 3 16,-7-3-16,-1 5 16,-1-2-16,-7 4 15,-2 2-15,-2-2 16,-4 2-16,3-2 15,0-1-15,0-5 0,-1-3 16,2-4-16,2-8 16,-3 0-16,6-3 15,-1-1-15,2 2 16,2-5-16,-3 2 16,3-8-16,-4-5 15,1-12-15,-3 4 16,6-8-1,1 5-15,-2-7 0,1 0 16,3-5-16,-4-1 0,2-11 16,-1-7-16,-6-9 15,5 5 1,-2-2-16,0-5 0,0-4 16,-3-20-16,4 0 15,0-3-15,-2 3 16,-2-5-16,3-4 15,-3-3-15,0-62 16,0 0-16,0 63 0,0-63 16,0 0-16,0 0 15,3 53-15,-3-53 16,12 24-16</inkml:trace>
  <inkml:trace contextRef="#ctx0" brushRef="#br1" timeOffset="40503.7048">23617 9757 0,'0'0'0,"0"0"0,0 0 15,0 0-15,30 6 16,23-3-16,26 3 16,2 0-16,5-6 15,3 0-15,7-3 16,7-6-16,24 0 15,1 1 1,-2-1-16,11-1 0,8 1 16,4 0-16,5 1 15,12-4-15,11 3 0,-4 6 16,-1 1-16,5-2 16,1 8-16,7-4 15,17 5-15,-2 4 16,5 0-16,-4 0 15,2-4-15,1 4 16,3 0-16,0 7 16,-1-2-16,-5 1 15,1 0-15,-4-1 0,-1 2 16,-6 4-16,2 0 16,-9 2-16,-6-2 15,-15 1-15,-9-4 16,-4-2-16,-18 1 15,-7-2-15,-19-2 16,-13-4-16,-23-1 16,-4 2-16,-3 0 0,-63-9 15,70 9-15,-2 2 16,-68-11-16,77 12 16,-5 1-16,-4 1 15,-68-14-15,65 15 16,-65-15-16,53 21 15,-53-21-15,44 26 0,-44-26 16,21 39-16</inkml:trace>
  <inkml:trace contextRef="#ctx0" brushRef="#br1" timeOffset="41704.3349">24951 9974 0,'0'0'15,"0"0"-15,0 0 16,0 0-16,0 0 15,0 0-15,0 0 16,0 0-16,0 0 16,0 0-16,0 0 15,0 0-15,0 0 0,0 0 16,18 8-16,9 13 16,-1 9-16,-8 5 15,-7-6-15,2 7 16,-5 2-16,1 4 15,0 3-15,-6 5 16,3 9-16,-6-59 0,6 62 16,-6-62-16,6 63 15,-6-63-15,0 0 16,0 0-16,7 62 16,4-12-16,-2-14 15,-12-15-15</inkml:trace>
  <inkml:trace contextRef="#ctx0" brushRef="#br1" timeOffset="42163.3546">24957 9899 0,'0'0'0,"0"0"0,0 0 16,0 0-16,0 0 15,10-12-15,1-8 16,16-7-16,-4 12 16,4 7-16,3 4 15,6 2-15,2 2 16,6 6-16,3 0 0,5 5 15,3 4-15,1 3 16,-10 2-16,-46-20 16,29 24-16,-29-24 15,20 29-15,-7 7 16,-13 3-16,-10-4 16,-7-2-16,-13-1 15,-6 1-15,-6-3 0,-14 5 16,1-8-16,-2 0 15,6-7-15,8-2 16,9-4-16,13-4 16,10-4-16,8-6 15</inkml:trace>
  <inkml:trace contextRef="#ctx0" brushRef="#br1" timeOffset="42934.2605">25781 10269 0,'0'0'15,"0"0"-15,0 0 0,0 0 16,0 0-16,0 0 15,0 0-15,0 0 16,0 0-16,0 0 16,0 0-16,0 0 15,0 0-15,-18 0 16,-15 6-16,-17 0 16,12 9-16,2 6 0,10 2 15,7-2-15,5-3 16,8-1-16,3 2 15,3 2-15,5-4 16,8 1-16,1 0 16,7-4-16,7-5 15,1-3-15,3-3 16,-2-3-16,2-6 0,-1 1 16,-5-8-16,1-1 15,-7-4 1,-5 0-16,-6 0 0,-1-3 15,-5 3-15,-3 4 16,0-1-16,-3 6 16,1 3-16,-4 3 15,0 3-15,3 6 16,-2 3-16,1 6 16,1 2-16,3 5 0,0-2 15,3 4-15,3 3 16,3 0-16,0-1 15,3 0-15,2-2 16,-2-3-16,4-6 16,-2-3-16,1-3 15,-15-9-15,0 0 0,19 6 16,-2-6-16,4-6 16,-4-3-16,1-3 15,-7-3-15,2-3 16,-2 0-1,-4 1-15,2-1 0,-3 0 16,2 3-16,-2-2 0,0-1 16,-2 3-16,1 1 15,-2-1 1</inkml:trace>
  <inkml:trace contextRef="#ctx0" brushRef="#br1" timeOffset="43515.4082">26249 10302 0,'0'0'0,"0"0"0,0 0 16,0 0-1,0 0-15,0 0 16,0 0-16,0 0 0,0 0 16,0 0-16,0 0 15,0 0-15,0 0 16,0 0-16,0 0 16,0 0-16,0 0 15,0 0-15,0 0 16,0 0-16,0 0 0,0 0 15,0 0-15,0 0 16,0 0 0,-3 6-16,-14 12 0</inkml:trace>
  <inkml:trace contextRef="#ctx0" brushRef="#br1" timeOffset="44138.6078">26116 10403 0,'0'0'0,"0"0"15,0 0-15,0 0 16,0 0-16,0 0 16,0 0-16,0 0 15,0 0-15,0 0 16,0 0-16,0 0 16,0 0-16,0 0 15,0 0-15,0 0 0,0 0 16,0 0-16,0 0 15,0 0-15,6 15 16,-3 6-16,7 8 16,-8 0-16,4-2 15,0-3-15,-3-4 16,0 1-16,-3-9 0,2-3 16,-2-4-16,0-5 15,-2-5 1,2-4-16,0-6 0,2-3 15,5-2-15,-1-7 16,2 0-16,4 1 16,0-3-16,0 2 15,3-4-15,-4 5 16,3 2-16,3 6 0,-2 1 16,-4 5-16,1 6 15,0 6-15,2 6 16,-1 6-16,-2 5 15,1 1-15,-3 6 16,0 2-16,-1 1 16,5 7-16,-5-2 15,5 4-15,-4-4 0,-9-32 16,12 36-16,-12-36 16,11 34-16,-11-34 15,0 0-15,18 39 16,-18-39-16,24 30 15,5-9-15,-29-21 16,26 3-16,-1-15 0</inkml:trace>
  <inkml:trace contextRef="#ctx0" brushRef="#br1" timeOffset="44445.1132">26771 9937 0,'0'0'0,"0"0"0,0 0 15,0 0-15,0 0 16,0 0-16,0 0 16,0 34-16,0 19 15,6 23-15,1-8 16,7-2-16,1-1 15,2-6-15,1-9 0,0-5 16,3-6-16,-3-10 16,-18-29-16,23 33 15,1-1-15,-24-32 16,0 0-16,0 0 16,18 29-16,-15-4 15</inkml:trace>
  <inkml:trace contextRef="#ctx0" brushRef="#br1" timeOffset="44633.4646">26676 10453 0,'0'0'16,"0"0"-16,30-3 15,24-11-15,32-1 16,-4 0-16,1 5 0,1 7 15,-84 3-15,82-6 16,-82 6-16,96 0 16</inkml:trace>
  <inkml:trace contextRef="#ctx0" brushRef="#br1" timeOffset="45100.7463">27412 10385 0,'0'0'0,"0"0"16,0 0-16,0 0 15,-28 5-15,-15 1 16,-16 10-16,18 8 16,19-4-16,9 4 15,8-4-15,2 4 16,6 0-16,6-4 16,3 1-16,7-3 0,4-3 15,3-6-15,1 0 16,-3-6-16,2-3 15,0-6-15,2-3 16,-5-4-16,-4-1 16,-5-7-16,-6 1 15,-4-1-15,-4-3 16,-4 1-16,1-1 16,-2 3-16,2 3 15,0 7-15,3 5 0,0 2 16,6 4-16,2 10 15,5 4-15,-2 7 16,4 4-16,2 0 16,2 5-16,3 2 15,-5 4-15,4-3 16,-21-33-16,21 29 16,-21-29-16,0 0 0,19 21 15,5-12 1,-7-15-16,-1-8 0,-5-10 15</inkml:trace>
  <inkml:trace contextRef="#ctx0" brushRef="#br1" timeOffset="45368.1033">27806 10053 0,'0'0'0,"0"0"15,0 0-15,0 0 16,0 0-16,0 0 15,9 25-15,3 18 16,11 26 0,-2-7-16,-3-6 0,0 6 0,-6 0 15,-12-62-15,12 62 16,-12-62-16,14 63 16,-14-63-16,15 53 15,2-14-15,-17-39 16,19 9-16,-1-21 15,-7-15-15,-2-9 16</inkml:trace>
  <inkml:trace contextRef="#ctx0" brushRef="#br1" timeOffset="45598.6348">28091 9946 0,'0'0'0,"0"0"15,0 0-15,0 0 16,0 0-16,0 0 15,0 0-15,5 28 16,2 22-16,7 26 16,1 2-16,0-1 15,-1-6-15,4-10 0,-3 8 16,5-7-16,0-2 16,0-7-16,-20-53 15,29 47-15,-29-47 16,36 35-16,-3-17 0</inkml:trace>
  <inkml:trace contextRef="#ctx0" brushRef="#br1" timeOffset="46136.742">28531 10444 0,'0'0'16,"0"0"-1,0 0-15,-2-2 0,-15-14 16,-4 2-16,-3 2 15,4 12-15,-1 8 0,7 10 16,1 3-16,5 12 16,5-7-16,3 1 15,3 0-15,-1-1 16,4 0-16,3 2 16,6-5-16,-1-5 15,10-3-15,-3-6 0,3-6 16,-1-6-16,-1-6 15,-4-3-15,-1-9 16,-5-2-16,-3-5 16,-6 2-16,-3 0 15,0-1-15,-3 4 16,0 5-16,3 0 16,0 9-16,-3 2 15,6 7-15,3 7 16,2 6-16,5 1 0,4 6 15,1 7 1,6-1-16,2 5 0,8-5 16,1-2-16,6-3 15,2-4-15,3-5 16,-2-6-16,1-9 16,-45 3-16,0 0 15,42-6-15,-42 6 16,35-12-16,-35 12 0,0 0 15,0 0-15,29-14 16,-13 5-16,-11 6 16</inkml:trace>
  <inkml:trace contextRef="#ctx0" brushRef="#br1" timeOffset="50357.3179">1261 9025 0,'0'0'0,"0"0"16,0 0-16,0 0 15,0 0-15,0 0 0,0 0 16,27 0-16,19 0 16,26 0-16,0 0 15,1 0-15,8 0 16,-1 0-16,0 0 15,0 0-15,-7 0 16,0 0-16,-8 0 16,-65 0-16,59 3 15,-59-3-15,0 0 0,0 0 16,48 0 0,-48 0-16,28 0 0,-28 0 15,3-3-15,-3 3 16,-8-6-16,8 6 15,0 0-15,0 0 16,-15-5-16,15 5 16,-8-6-16,8 3 15,0 3-15,8 0 0,-8 0 16,0 0-16,0 0 16,15 6-16,-15-6 15,8 8-15,-11 4 16,-15 6-16,-8-3 15,-11-3-15</inkml:trace>
  <inkml:trace contextRef="#ctx0" brushRef="#br1" timeOffset="53291.978">7489 9069 0,'0'0'16,"0"0"-16,0 0 15,0 0-15,0 0 16,0 0-16,0 0 0,0 0 16,0 0-16,0 0 15,0 0-15,0 0 16,0 0-16,0 0 15,0 0-15,0 0 16,0 0 0,0 0-16,0 0 0,0 0 15,0 0-15,0 0 16,3 13-16,0 5 0,0 11 16,0-2-1,0-1-15,-3-2 0,0-3 16,0-1-16,3 1 15,-3-3-15,3 1 16,0-5-16,0 1 16,0-4-16,2 1 15,-2-3-15,7 0 16,1 0-16,4-3 0,3-1 16,3 1-16,3 1 15,6-4-15,-30-3 16,38 2-16,5 2 15,6-2 1,4-2-16,9 3 0,1 0 16,-8 3-16,2-3 15,-3 0-15,-54-3 16,50 6-16,-50-6 0,50 3 16,-50-3-16,0 0 15,0 0-15,48 3 16,-48-3-16,0 0 15,0 0-15,33 0 16,-33 0-16,0 0 16,23 0-16,-23 0 15,0 0-15,6 0 0,-12-3 16</inkml:trace>
  <inkml:trace contextRef="#ctx0" brushRef="#br1" timeOffset="54564.9894">8200 9271 0,'0'0'0,"0"0"15,0 0-15,0 0 16,0 0-1,0 0-15,0 0 0,0 0 16,0 0-16,0 0 16,0 0-16,0 0 15,0 0-15,0 0 16,0 0-16,0 0 0,0 0 16,0 0-16</inkml:trace>
  <inkml:trace contextRef="#ctx0" brushRef="#br1" timeOffset="56381.6486">8328 8836 0,'0'0'15,"0"0"-15,0 0 0,0 0 16,0 0-16,0 0 15,0 0-15,0 0 16,0 0-16,0 0 16,0 0-16,0 0 15,0 0-15,21-3 16,14-18-16,8-2 16,-5-1-16,-3 1 15,6-4-15,5-3 0,10-8 16,6-5-16,3 6 15,3-8-15,6 0 16,0-1-16,4 1 16,2-3-16,3 4 15,2-3-15,25-10 16,3-2-16,2 5 16,-7 8-16,-6 7 15,6 6-15,-1 1 0,-1 5 16,4 4-16,3 2 15,-2 3-15,3 6 16,-1 3-16,-1 0 16,-2 7-16,0 4 15,-4 7-15,-3 3 16,-7 3-16,-16-1 0,-9 5 16,0 4-16,4 9 15,-1 1-15,-1 3 16,-4 2-16,-2 4 15,-4-1-15,-4 1 16,3 0-16,-5-1 16,2 4-16,-6-5 15,5-1-15,-9 3 16,2-1-16,-4 1 16,4-4-16,-51-38 15,47 41-15,-47-41 0,48 42 16,-48-42-1,42 41-15,-42-41 0,0 0 16,0 0-16,38 36 16,-38-36-16,0 0 15,0 0-15,29 27 16,-29-27-16,0 0 16,0 0-16,17 8 0,-17-8 15,0 0-15,10 0 16,-10 0-16,0 0 15,0 0-15,3-14 16,-3 14-16,0 0 16,0 0-16,3-18 15,-3 18-15,0 0 16,0 0-16,5-21 16,-5 21-16,10-12 15,-10 12-15,0 0 0,12 0 16,-12 0-16,0 0 15,12 15-15,-12-15 16,0 0-16,15 24 16,-15-24-16,0 0 15,0 0-15,8 29 16,-8-29-16,6 24 0,-6-24 16,-6 9-16,6-9 15,-15 0 1,15 0-16,0 0 0,-23-3 15,23 3-15,-30-2 16,-9-2-16</inkml:trace>
  <inkml:trace contextRef="#ctx0" brushRef="#br1" timeOffset="58244.2231">10299 9236 0,'0'0'16,"0"0"-16,0 0 0,0 0 15,0 0-15,0 0 16,0 0-16,0 0 15,0 0-15,0 0 16,0 0-16,0 0 16,0 17-16,-6 10 15,1 9-15,2-3 16,0-4-16,0-2 16,3-4-16,0-2 0,0-7 15,-3 1-15,3 0 16,0-3-16,0 1 15,3-5-15,0 1 16,0 0-16,0 0 16,2-6-16,5 1 15,-1-2-15,2-2 16,4-2-16,2 2 0,2-7 16,2 1-1,-1-1-15,4-1 0,0 2 16,3-2-16,-2 1 15,10 1-15,-35 6 16,35-6 0,-35 6-16,41-6 0,-41 6 15,53-3-15,-53 3 0,69-5 16,4 5-16,-73 0 16,65-3-16,-65 3 15,0 0-15,66-4 16,-66 4-16,0 0 15,62-6-15,-62 6 16,56-14-16,-56 14 16,0 0-16,45-24 15,-45 24-15,35-29 16,-35 29-16,18-30 0,-18 30 16,9-35-1,-9 35-15,3-35 0,-3 35 16,-6-37-16,6 37 15,-12-26-15,-11 2 0</inkml:trace>
  <inkml:trace contextRef="#ctx0" brushRef="#br1" timeOffset="59483.7643">10750 9574 0,'0'0'0,"0"0"16,0 0-16,0 0 0,0 0 16,0 0-16,0-12 15,-5-12-15,-1-6 16,3 12-16,-1 3 16,1 7-16,3 2 15,0 6-15,0 2 16,0 4-16,0 0 15,3 7-15,4 4 16,2 4-16,2-3 0,4 0 16,2 2-16,7 4 15,3 0 1,6 2-16,5 1 0,4-3 16,2 2-16,19 1 15,1 0-15,9-1 16,0-2-16,8-3 15,1-1-15,4-2 16,6-1-16,3-1 0,5-2 16,25-2-16,12-5 15,8-7-15,-11-7 16,-11 1-16,-9-6 16,-2 1-16,0-7 15,-1-3-15,-5 1 16,-6-7-16,2-2 15,-7-4-15,-6-2 16,-18 7-16,-6-1 0,0-4 16,-2-2-16,-7-1 15,0 1-15,-8 1 16,-7 3-16,-2-5 16,-39 36-16,35-33 15,-35 33-15,27-32 16,-27 32-1,0 0-15,0 0 0,24-24 0,-24 24 16,0 0 0,0 0-16,20-23 0,-20 23 15,0 0-15,0 0 16,21-18-16,-21 18 16,0 0-16,0 0 15,14-11-15,-14 11 16,0 0-1,0 0-15,13-10 0,-13 10 16,0 0-16,0 0 0,8-6 16,-8 6-16,0 0 15,0 0-15,6-6 16,-6 6 0,0 0-16,0 0 0,-3-5 15,3 5-15,0 0 16,-14 2-16,14-2 15,0 0-15,0 0 0,-24 3 16,24-3-16,0 0 16,0 0-16,-29 6 15,29-6-15,0 0 16,0 0-16,-24 6 16,24-6-16,-9 4 15,9-4-15,0 0 16,3 0-16,-3 0 0,15-7 15,-15 7-15,0 0 16,26-9-16,-26 9 16,0 0-16,0 0 15,29-3-15,-29 3 16,37 0-16,-37 0 16,39 9-16,-39-9 15,32 16-15,-8 7 0,-24-23 16,6 23-16</inkml:trace>
  <inkml:trace contextRef="#ctx0" brushRef="#br1" timeOffset="62534.3201">24009 11535 0,'0'0'0,"0"0"16,0 0-16,0 0 0,0 0 15,0 0 1,0 0-16,0 0 0,0 0 15,0 0-15,0 0 16,0 0-16,6 26 16,-4 18-16,7 18 15,0-12-15,0-2 16,-3-6-16,2-5 16,8-6-16,-16-31 15,11 32-15,-11-32 0,0 0 16,15 33-16,-15-33 15,0 0-15,0 0 16,20 32 0,-20-32-16,0 0 0,22 24 15,-1-18-15,-4-12 16,-2-11-16,3-14 16,-3-3-16,-1-8 15,-2-2-15,6-8 0,4-7 16,-5 3-16,-2 0 15,-1 6-15,-1 2 16,-5 13-16,-2 5 16,-1 3-16,2 13 15,-7 9-15,-4 10 0</inkml:trace>
  <inkml:trace contextRef="#ctx0" brushRef="#br1" timeOffset="63324.1684">24548 12070 0,'0'0'0,"0"0"16,0 0-16,0 0 15,8-23-15,7-22 16,6-9-16,-1 4 16,-1 0-16,-4 0 15,0 2-15,-6 7 0,-1 2 16,2 1-16,-10 38 16,11-45-16,0 1 15,-11 44-15,0 0 16,13-49-16,-13 49 15,0 0-15,0 0 16,11-43-16,-11 43 0,0 0 16,0 0-16,13-36 15,-2 17-15,-11 19 16,17 0-16,-1 11 16,-16-11-16,15 26 15,-3 10-15,-1 2 16,2 7-16,-5-4 15,1 1-15,-6-1 0,2-3 16,-1 2-16,2-5 16,0-3-16,2-2 15,2-3-15,-7-4 16,2-5-16,1-7 16,-3-1-16,3-10 15,3-3-15</inkml:trace>
  <inkml:trace contextRef="#ctx0" brushRef="#br1" timeOffset="63763.7588">25170 11688 0,'0'0'0,"0"0"0,0 0 16,0 0 0,27 0-16,18 0 0,15 0 15,-5-6-15,-2 0 16,-4 3-16,-6 0 15,2 0-15,-45 3 16,0 0-16,0 0 16,50-8-16</inkml:trace>
  <inkml:trace contextRef="#ctx0" brushRef="#br1" timeOffset="63960.2142">25393 11794 0,'0'0'15,"0"0"-15,0 0 16,0 0-16,0 0 16,0 0-16,26 10 15,25-2-15,20 4 16,-6-6-16,1-3 16,-66-3-16,73-5 0</inkml:trace>
  <inkml:trace contextRef="#ctx0" brushRef="#br1" timeOffset="66269.8855">20214 12362 0,'0'0'0,"0"0"0,0 0 16,0 0-16,-12-11 15,-10-7-15,-4-3 16,0 3-16,-6 4 0,-5 6 15,-5 5 1,-1 3-16,-8 6 0,-12 5 16,-1 10-16,-4 5 15,-1 3-15,4 13 16,2 7-16,7 3 16,6 8-16,3 4 15,8 5-15,6 2 16,12 0-16,10 0 15,8 0-15,12-3 0,12-2 16,8-4-16,6-6 16,13-3-16,8-2 15,6-7-15,4-5 16,5-10-16,0-11 16,0-6-16,1-15 15,-1-9-15,-4-12 16,-1-8-16,-7-13 15,-5-11-15,-7-9 0,-8-3 16,-10-6-16,-11-4 16,-10-4-16,-8-1 15,-8 0-15,-10 0 16,-8 3-16,-7 6 16,-6 3-16,0 11 15,-7 13-15,-2 12 16,-5 14-16,-3 15 0</inkml:trace>
  <inkml:trace contextRef="#ctx0" brushRef="#br1" timeOffset="67476.9117">26309 12043 0,'0'0'0,"0"0"16,0 0-16,0 0 15,0 0 1,0 0-16,18-11 0,3-10 16,4-8-16,-1 1 15,-6-4-15,3-1 16,-3-5-16,1-1 15,-2-2-15,4-1 16,-21 42-16,20-47 0,-20 47 16,26-59-16,-26 59 15,24-56-15,-24 56 16,0 0-16,0 0 16,28-48-16,-28 48 15,18-27-15,-18 27 16,14-6-16,-5 18 15,-3 12-15,0 9 16,-3 5-16,2 13 0,-2 8 16,0 3-1,-3 3-15,0 3 0,0 0 16,6 1-16,-6-7 16,0-62-16,0 0 15,0 0-15,3 74 16</inkml:trace>
  <inkml:trace contextRef="#ctx0" brushRef="#br1" timeOffset="67824.4194">27296 12244 0,'0'0'0,"0"0"16,0 28-16,0 19 15,0 18-15,0-9 16,0-5-16,-12-1 16,-6-6-16,-4-12 15,22-32-15,-22 19 16,1-7-16,-3-6 16,4-12-16,-1-6 15,0-9-15</inkml:trace>
  <inkml:trace contextRef="#ctx0" brushRef="#br1" timeOffset="67972.5187">27151 11866 0,'0'0'15,"0"0"-15,0 0 0,0 0 16,0 0-16</inkml:trace>
  <inkml:trace contextRef="#ctx0" brushRef="#br1" timeOffset="68724.8296">27641 11711 0,'0'0'16,"0"0"-16,0 0 15,0 0-15,0 0 16,8 31-16,1 21 15,6 29-15,-1-10 16,4-6-16,-1-6 16,0 3-16,-3-3 0,-2-2 15,0-4-15,-12-53 16,14 50-16,-14-50 16,0 0-16,0 0 15,15 45-15,-15-45 16,14 24-16,-1-18 15,-2-15-15,4-12 0,-3-13 16,-1-6 0,5-10-16,-1-15 0,-3-1 15,0 1-15,-4 0 16,2 2-16,-2 4 16,1 6-16,-6 3 15,-1 6-15,-2 13 16,4 8-16,5 5 0</inkml:trace>
  <inkml:trace contextRef="#ctx0" brushRef="#br1" timeOffset="69593.1414">28236 11676 0,'0'0'0,"0"0"0,0 0 15,0 0-15,0 0 16,0 0-16,0-15 16,0-11-16,6-13 15,3 4-15,12 6 0,2 7 16,4 6-16,-1 5 16,10 0-16,3-1 15,-1 6-15,3 6 16,-2 3-16,-39-3 15,33 12-15,0 5 16,-12 13-16,-10 3 16,-8 9-16,-12 2 15,-9 3-15,-11 15 16,-4-2-16,-6-4 0,1 0 16,-4 4-16,4-7 15,38-53-15,0 0 16,-33 53-16,33-53 15,-21 47-15,21-47 16,3 42-16,18-15 16,15-10-16,6-8 15,7-3-15,14-3 16,-1-3-16,-3 0 0,-59 0 16,57-3-16,-57 3 15,51-9-15</inkml:trace>
  <inkml:trace contextRef="#ctx0" brushRef="#br1" timeOffset="70193.8683">28983 11783 0,'0'0'0,"0"0"16,0 0-16,0 0 15,0 0-15,0 0 0,26 6 16,26-3-16,15 3 16,-5 0-16,-2-6 15,-6 3-15,-8-3 16,-46 0-16,42 0 16</inkml:trace>
  <inkml:trace contextRef="#ctx0" brushRef="#br1" timeOffset="70360.2003">29054 12020 0,'0'0'16,"0"0"-16,0 0 16,27 0-16,20 0 0,21 0 15,-2 0-15,-2 0 16,-64 0-16,63 0 15,6 0-15</inkml:trace>
  <inkml:trace contextRef="#ctx0" brushRef="#br1" timeOffset="72074.3131">20770 14069 0,'0'0'0,"0"0"16,0 0-16,-11-3 16,-13-15-16,-5-5 0,9 2 15,-2 3 1,-2 4-16,7-1 0,-4 3 15,0 3-15,-2 3 16,-6 0-16,-6 6 16,-6 6-1,0 3-15,-6 5 0,-4 5 16,-10 7-16,2 4 16,1 6-16,-1 5 15,-1 6-15,4 1 0,3 8 16,5 6-16,4 3 15,3 3-15,3 0 16,1 6-16,5 1 16,8-2-16,3 4 15,7-2-15,8-2 16,6-2-16,6 1 16,8-4-16,10-6 0,8 0 15,8-8-15,4-10 16,3-6-16,6-9 15,7-5-15,-4-6 16,7-10-16,-1-4 16,0-13-16,4-5 15,-5-17-15,5-6 16,-1-17-16,0-10 16,0-15-16,15-26 0,7-26 15,-14-5-15,-10 6 16,-21 20-1,-10 9-15,-12 13 0,-7 10 16,-8 7-16,-10 1 16,-13 1-16,-9 4 15,-8 8-15,-10 8 16,-11 10-16,-15 12 0,-10 12 16,-7 19-16,-13 13 15</inkml:trace>
  <inkml:trace contextRef="#ctx0" brushRef="#br1" timeOffset="74032.0722">29943 12198 0,'0'0'16,"0"0"-16,0 0 16,0 0-16,0 0 0,0 0 15,0 0-15,0 0 16,0 0-16,0 0 16,0 0-16,0 0 15,18-19-15,12-7 16,6-13-16,-2 1 15,0-6-15,-2-1 16,0 1-16,2-5 16,-8 3-16,-2 2 15,-24 44-15,24-47 16,-24 47-16,27-46 0,-27 46 16,22-47-16,-22 47 15,0 0-15,0 0 16,24-32-16,-24 32 15,16-15-15,-1 15 16,-4 9-16,-1 14 0,-2 7 16,1 5-1,0 5-15,-3 7 0,2 0 16,-2 3 0,1 12-16,1-5 0,-8-57 15,9 59-15,-9-59 16,9 62-16,-9-62 15,9 63-15,-9-63 0,0 0 16,0 0-16,9 50 16</inkml:trace>
  <inkml:trace contextRef="#ctx0" brushRef="#br1" timeOffset="75904.085">31865 10954 0,'0'0'0,"0"0"0,0 0 16,0 0-16,0 0 16,0 0-16,0 0 15,0 0-15,0 0 16,0 0-16,0 0 16,0 26-16,0 22 15,0 20-15,0-9 16,0-6-16,0 0 15,3 1-15,-3-54 0,3 56 16,-3-56 0,6 57-16,1-5 0,-7-52 15,4 57-15,-4-57 16,0 0-16,0 0 16,7 54-16,-7-54 15,0 0-15,0 0 16,2 44-16,-2-44 0,0 0 15,-2 29 1,-5-14-16,7-15 0,-14 6 16,-10-6-16,24 0 15,-33-3-15,-5 3 16,-7-3-16,1 3 16,44 0-16,-49 0 0,49 0 15,-52 0-15,52 0 16,-63 3-16,63-3 15,0 0-15,0 0 16,-57 3-16,57-3 16,-41-6-16,41 6 15,-18-12-15,16-6 16,2 18-16,8-20 16,11 0-16,-19 20 15,0 0-15,0 0 16,19-22-16,-19 22 0,0 0 15,21-20-15,-21 20 16,9-12-16,-9 12 16,-2-12-16,2 12 15,-15-2-15,-14 4 16,-7 10-16,-1 0 0,37-12 16,-35 15-16,35-15 15,0 0-15,-30 23 16,30-23-16,-16 27 15,13 0-15,11-1 16,12 0-16,9-2 16,-2 1-16,-27-25 15,43 23-15</inkml:trace>
  <inkml:trace contextRef="#ctx0" brushRef="#br1" timeOffset="77897.511">11805 8620 0,'0'0'0,"0"0"16,0 0-16,-20-3 15,-27-6-15,-28-6 16,-2 12-16,-3 6 16,-3 12-16,-6 15 15,9 8-15,6 10 16,6 4-16,1 11 0,4 2 16,7 0-1,14 6-15,12-3 0,18 0 16,20-8-16,14-1 15,19-11-15,18-10 16,25-8-16,13-13 16,40-5-16,32-9 15,3-12-15,5-12 16,-19-8-16,-25-10 0,-32-5 16,-30-10-16,-35 10 15,-31-3-15,-31 2 16,-39-2-16,-48 0 15,-95-7-15,-152-8 16,-115 15-16</inkml:trace>
  <inkml:trace contextRef="#ctx0" brushRef="#br2" timeOffset="86204.577">3113 9923 0,'0'0'16,"0"0"-16,0 0 16,0 0-16,0 0 15,0 0-15,21 0 16,18 0-16,11 0 15,-2 0-15,-3 0 0,-1 0 16,3 6-16,3 0 16,1 5-16,2-2 15,0-2-15,1-4 16,5 3-16,-6-3 16,2 2-16,0 1 15,7-1-15,3 2 16,7-1-16,-1-3 0,3 3 15,4 0-15,2 0 16,2-1 0,1 2-16,-2-4 0,1 0 15,2-1-15,-2-2 16,1 0-16,0 0 16,4 0-16,4 0 15,4 3-15,2-6 0,20 1 16,2-1-16,-5 6 15,-4 2-15,-3-2 16,-6-3-16,0 0 16,-3 3-16,-1 2 15,-2-1-15,-15-4 16,-2 3-16,1-3 16,2 0-16,1 3 15,2-3-15,1 0 0,-1 0 16,-5 0-1,2 0-15,-2 0 0,-4 0 16,-2 0-16,0-3 16,-8 0-16,2-1 15,-67 4-15,69-5 16,4 2-16,-1-3 16,-4 4-16,-68 2 0,68-3 15,4 3 1,-72 0-16,67 0 0,-67 0 15,72 0-15,-72 0 16,0 0-16,67 0 16,-67 0-16,70 0 15,-70 0-15,62 0 16,-62 0-16,0 0 16,0 0-16,46 3 15,-46-3-15,21 0 0</inkml:trace>
  <inkml:trace contextRef="#ctx0" brushRef="#br2" timeOffset="93587.9783">16760 6073 0,'0'0'0,"0"0"15,0 0-15,0 0 16,0 0-16,0 0 16,0 0-16,0 0 15,0 0-15,0 0 0,21 0 16,14 6 0,16-3-16,-1 6 0,0-1 15,4 2-15,6-4 16,2-1-1,11 1-15,8 0 0,1 0 16,10-3-16,5-1 16,32 2-16,25-1 15,0 0-15,9-1 16,-9-2-16,6 0 16,0 0-16,1 0 15,2 0-15,2 4 0,-1-2 16,-1 2-16,-6 1 15,-9-2-15,-14 3 16,-14 1-16,-6-1 16,-16-1-16,-4 1 15,-20-3-15,-5-3 16,-6 3-16,-1-3 16,-62 0-16,0 0 15,49 9-15,-3 6 0</inkml:trace>
  <inkml:trace contextRef="#ctx0" brushRef="#br2" timeOffset="99087.5233">16924 5649 0,'0'0'0,"0"0"0,0 0 15,0 0-15,0 0 16,0 0-16,0 0 16,0 0-16,0 0 15,-14 0-15,-12 0 16,-12 0-1,8 0-15,1 6 0,2 0 16,6 6-16,3 0 0,3 5 16,0 7-16,0-3 15,7-3-15,2-1 16,0 4-16,6 0 16,0 0-16,0-3 15,0-1-15,3-2 16,3 0-16,2-4 15,5-4 1,-2-1-16,7-4 0,-4-4 0,7-1 16,-3-7-16,1-4 15,-1-1-15,-4-6 16,1 0-16,-6-5 16,-1-1-16,-2 1 15,4-3-15,-5-2 16,1 2-16,0 2 15,-1 4-15,2 2 16,-4 0-16,0 6 16,0 7-16,-3-1 0,2 3 15,1 6-15,-3 6 16,3 3-16,1 2 16,-1 10-16,1 0 15,1 6-15,4 2 16,-3 4-16,-1 3 15,5-4-15,-4-3 0,-1 1 16,4-3 0,-2-4-16,-5-2 0,7-7 15,-3-4-15,-1-2 16,5-5-16,-4-3 16,-1-3-16,4-5 15</inkml:trace>
  <inkml:trace contextRef="#ctx0" brushRef="#br2" timeOffset="99693.355">17070 5647 0,'0'0'16,"0"0"-16,0 0 15,0 0-15,0 0 0,0 0 16,0 0-16,6 17 16,-1 18-16,0 13 15,4-3-15,-3-10 16,3-5-16,-6-1 16,0-5-16,3-3 15,2-7-15,5-2 0,-5-5 16,1-4-16,-4-3 15,5-3-15,-1-7 16,-1-2-16,2-5 16,-2-1-16,1-7 15,-4 0 1,5-5-16,-4 0 0,-3-2 16,0 2-16,0 0 0,-3 4 15,3 5 1,-3 1-16,0 5 15,0 6-15,0 0 0,0 6 16,0 3-16,0 6 16,0 6-16,3 6 15,-3 2-15,3 7 16,0 3-16,0 2 16,6 1-16,-3 3 0,2 2 15,-1-6-15,-1-2 16,-6-30-16,8 29 15,-8-29-15,0 0 16,12 27-16,-12-27 16,0 0-16,0 0 15,15 24-15,-15-24 16,0 0-16,0 0 16,21 12-16</inkml:trace>
  <inkml:trace contextRef="#ctx0" brushRef="#br2" timeOffset="100725.5271">17405 5705 0,'0'0'0,"0"0"0,0 0 16,0 0-16,0 0 16,0 0-16,0 0 15,0 0-15,0 0 16,0 0-16,10 18 15,-1 9-15,6 15 16,-3-2-16,-1-4 0,-5 3 16,-3-4-1,7-5-15,-5-9 0,4-6 16,-6-6-16,0-4 16,-1-5-16,-2 0 15,3-8-15,-3-4 16,0-6-16,4-2 0,-1-8 15,0-1-15,-3 2 16,0 1-16,-3-4 16,0 6-16,3 1 15,0 5-15,6 4 16,-1 1-16,4 7 16,3 3-16,-3 9 15,2 10-15,3 1 16,-3 10-16,-2 0 15,-3 2-15,3-3 16,-6-2-16,3-6 0,-1-3 16,2-4-16,-4-2 15,0-7-15,-1-2 16,1-5-16,-3-6 16,3-7-16,0-3 15,0-3-15,3-2 16,6-1-16,-3 4 0,6 1 15,-4 8-15,1 2 16,3 3-16,-3 6 16,1 6-1,1 6-15,-6 6 0,2 5 16,-4 4-16,-3 6 16,-3-30-16,5 38 15,-5-38-15,6 44 16,-6-44-16,12 54 0</inkml:trace>
  <inkml:trace contextRef="#ctx0" brushRef="#br2" timeOffset="101694.3459">17996 5907 0,'0'0'0,"0"0"16,0 0-16,0 0 15,0 0-15,0 0 16,0 0-16,0 0 16,9-15-16,0-14 0,2-13 15,-5 13-15,0-1 16,-3 3-16,-3 3 15,3 6 1,-6 4-16,0-1 0,-9 6 16,1 3-16,2 4 15,0 2-15,-3 2 16,1 4-16,-2 6 16,-1 3-16,2 8 0,0 4 15,4 6-15,-2-1 16,7 3-16,-1-1 15,11 0-15,3 0 16,4-7-16,1-4 16,2-5-16,1-3 15,2-7-15,1-5 16,0-9-16,-4-2 0,0-4 16,0-6-16,-2-5 15,-4-4 1,-1 0-16,-4 0 0,-4-3 15,-2 4-15,0-1 16,-2 3-16,2-2 16,0 8-16,-3 4 15,3 4-15,0 2 16,0 4-16,0 4 0,3 6 16,2 6-16,-2 3 15,3 4-15,-3 4 16,3 6-16,-3 1 15,3 3-15,-3-4 16,3-2-16,-4-4 16,4-1-16,-3-8 15,1-1-15,-1-5 0,-1 1 16,1-9-16,-3-3 16,3-6-1,0-6-15,3-6 0,-1-5 16,2-1-16,-4-3 15,7 1-15,-5-4 16,5 7-16,1-1 16,1 6-16,3 3 0,-1 7 15,1 4-15,0 7 16,0 7-16,-1 4 16,-2 14-16,-3 1 15,1 9-15,-8 4 16,4 5-16,-2 1 15,-4-45-15,3 47 16,-3-47-16,0 0 16,0 0-16,3 41 0,2-14 15,1-15-15,0-21 16,3-15 0,3-8-16</inkml:trace>
  <inkml:trace contextRef="#ctx0" brushRef="#br2" timeOffset="102009.7707">18523 4781 0,'0'0'15,"0"0"-15,0 0 16,7 30-16,-5 27 15,4 25-15,0 4 16,-6 6-16,3 3 0,-3 9 16,0 11-16,0-5 15,0-10-15,5-2 16,3-12-16,-2-22 16,-3 3-16,-3-67 15,5 55-15,-5-55 16,0 0-16,0 0 0,3 45 15,-3-45 1,0 21-16,0-21 0,-11-3 16</inkml:trace>
  <inkml:trace contextRef="#ctx0" brushRef="#br2" timeOffset="102223.0593">18346 5717 0,'0'0'15,"0"0"-15,0 0 16,0 0-16,0 0 16,0 0-16,23-12 15,11-5-15,10-4 16,-9 3 0,6 4-16,2-1 0,-5 6 15,-3 0-15,-3 4 0,-32 5 16,36-4-16</inkml:trace>
  <inkml:trace contextRef="#ctx0" brushRef="#br2" timeOffset="102688.5201">18755 5623 0,'0'0'16,"0"0"-16,0 0 16,0 0-16,0 0 15,0 0-15,0 0 0,0 0 16,-14 18-16,-7 8 15,-1 12-15,8-5 16,1 0-16,2-1 16,5 4-16,3-1 15,1 1 1,4-4-16,4 1 0,0-6 16,5-7-16,2-7 15,-2-5-15,1-8 0,1-8 16,1-7-16,1-9 15,-3-5-15,0-4 16,-3-3-16,-1 1 16,-5 2-16,0 3 15,-3 3-15,0 7 16,4 2-16,-4 6 16,0 6-16,0 4 0,-4 4 15,4 10 1,4 9-16,-1 6 0,-1 2 15,4 7-15,3-1 16,-1 1-16,-1-4 16,2-2-16,-4-6 15,4-6-15,0-10 16,0-5-16,-2-6 0,-5-2 16</inkml:trace>
  <inkml:trace contextRef="#ctx0" brushRef="#br2" timeOffset="102993.4476">18947 5742 0,'0'0'16,"0"0"-16,0 0 16,0 0-16,6 29 15,-2 21-15,5 11 16,-1-12-16,1-13 15,-3-15-15,-3-10 16,-3-5-16,3-3 16,-3-9-16,0-12 0,0-9 15,0-9-15,0 1 16,3-6-16,3 5 16,5 0-16,-1 8 15,7-2-15,2 6 16,-2 6-16,-5 6 15</inkml:trace>
  <inkml:trace contextRef="#ctx0" brushRef="#br2" timeOffset="103435.5444">19158 5090 0,'0'0'16,"0"0"-16,0 0 0,0-15 15,0-12 1,0-5-16,0 11 16,6 12-16,-1 12 0,8 14 15,-5 13-15,-2 12 16,-3 8-16,1 15 16,-2 12-16,-2 12 15,0 9-15,3 26 16,1-6-16,-1-8 0,0-6 15,0-6-15,0-13 16,-3-22-16,0-63 16,0 0-16,0 0 15,-6 47-15,0-20 16,6-27-16,-9 6 16,-1-18-16</inkml:trace>
  <inkml:trace contextRef="#ctx0" brushRef="#br2" timeOffset="103796.2468">19117 4974 0,'0'0'0,"0"0"0,0 0 16,0 0-1,0 0-15,0 0 0,27 8 16,19 2-16,20 11 16,-21 2-16,-4 11 15,-8-2-15,-6-3 16,-9 1-16,-7 2 16,-8 4-16,-9 2 0,-9 4 15,-12 2 1,-12 6-16,-5-5 0,-3-4 15,-6-7-15,53-34 16,-54 26-16,54-26 16,0 0-16,-53 21 15</inkml:trace>
  <inkml:trace contextRef="#ctx0" brushRef="#br2" timeOffset="104498.6619">19472 5780 0,'0'0'0,"0"0"0,0 0 15,0 0 1,0 0-16,0 0 0,0 0 16,0 0-16,0 0 15,0 0-15,0 0 16,0 0-16,-14 17 15,-7 13-15,-6 9 16,10-7-16,2 1 16,2 0-16,8-1 15,2-6-15,6-2 16,-1-3-16,4-6 0,7-6 16,8-4-16,-1-8 15,3-2-15,1-10 16,3-3-16,-6-6 15,0 1-15,-6-7 0,-4 2 16,-1-1-16,-10 3 16,-4-1-16,-7 4 15,-1 2-15,-7 6 16,5 3-16,-4 7 16,0 5-16,1 5 15,1 4-15,8 3 16,2 0-16,3-3 15,9-1-15,2-1 0,5-4 16</inkml:trace>
  <inkml:trace contextRef="#ctx0" brushRef="#br2" timeOffset="104803.6792">19674 5753 0,'0'0'16,"0"0"-16,0 0 0,0 0 15,0 0-15,0 0 16,0 29-16,0 21 16,5 18-16,-2-7 15,13-14-15,-4-9 16,9-8-16,-10-13 16,1-5-16,-3-6 15,-3 0-15,0-6 16,-3-2-16,-1-11 0,1-4 15,-3-10-15,3-6 16,-3-4-16,0-6 16,0-4-16,7-1 15,-4 1 1,-1 9-16,4 5 0,3 10 16</inkml:trace>
  <inkml:trace contextRef="#ctx0" brushRef="#br2" timeOffset="105548.6736">20054 5030 0,'0'0'0,"0"0"16,0 0-16,0 0 16,0 0-16,8 36 15,5 26-15,4 30 16,-5 0-16,-3-1 16,-1 6-16,5 14 0,-2-5 15,0-5-15,5-6 16,-8-24-16,-8-71 15,14 57-15,-14-57 16,0 0-16,0 0 16,5 47-16,-5-47 15,6 23-15,0-25 16,-3-19-16,-1-18 0,2-8 16,-1-13-16,3-19 15,2-4-15,5-4 16,-2 5-16,3-4 15,2 6-15,-5 6 16,1 12-16,0 5 16,-1 13-16,-1 11 15,-5 7-15,-2 8 0,-3 10 16</inkml:trace>
  <inkml:trace contextRef="#ctx0" brushRef="#br2" timeOffset="106316.4522">20640 5709 0,'0'0'0,"0"0"0,0 0 16,0 0-16,0 0 15,0 0-15,-14 0 16,-16 6-16,-8-1 15,2 10-15,8 6 0,6 0 16,6 2-16,5 1 16,2 2-16,3 1 15,3 6 1,6-4-16,3 2 0,6-5 16,6 0-16,-1-5 15,4-6-15,4-6 16,-3-9-16,2-9 0,-3-6 15,-1-6-15,1-5 16,-6-6-16,-6-4 16,-3 3-16,-4 1 15,1 1-15,-3 8 16,0 6-16,0 2 16,0 11-16,0 4 15,-3 9-15,3 9 16,0 3-16,0 5 0,3 7 15,0 0-15,4 4 16,0 3-16,1-2 16,-8-38-16,15 30 15,2-9-15,4-15 16,-1-12-16,4-12 16,-6-12-16,-3-8 0</inkml:trace>
  <inkml:trace contextRef="#ctx0" brushRef="#br2" timeOffset="106939.2689">20842 5030 0,'0'0'16,"0"0"-16,0 0 0,0 0 15,0 0-15,5 33 16,-1 27-16,5 31 15,0 1-15,0 0 16,0-1-16,-1-2 16,-1-3-16,1-5 15,1-10-15,-9-71 16,12 61-16,-12-61 0,0 0 16,0 0-16,12 57 15,6-19-15,-18-38 16,14 6-16,1-17 15,-3-14-15,-4-4 16,3-4-16,-5-2 16,-6 35-16,2-36 15,-2 36-15,0 0 16,0 0-16,0-36 0,0 36 16,0-28-1,-2 15-15,-1 16 0,3 12 16,0 6-16,3 11 15,2 1-15,4 5 16,-9-38-16,15 39 16,-15-39-16,17 37 15,-17-37-15,0 0 16,27 34-16,8-13 0,-3-12 16,2-9-16,-8-15 15,-2-6-15,-12-9 16,-6-2-16,-9-7 15,-6-2-15,-8 2 16,17 39 0,-21-41-16,21 41 0,0 0 15,-33-33-15,33 33 0,-36-26 16,36 26-16,0 0 16,-29-9-16</inkml:trace>
  <inkml:trace contextRef="#ctx0" brushRef="#br2" timeOffset="107375.5224">21341 5540 0,'0'0'0,"0"0"0,0 0 16,0 0-16,0 30 15,0 20-15,5 21 16,-2-6-16,3 0 15,-6-65-15,7 61 16,-7-61-16,0 0 0,0 0 16,0 63-1,0-63-15,0 0 0,2 54 16,-2-54-16,6 21 16,3-30-16,-1-18 15,-1-7-15,-1-6 16,2-7-16,5-4 15,9-5-15,5 5 16,5 7-16,7 8 16,3 10-16,-4 11 0,3 9 15,5 9-15,-2 4 16,1 4-16,-45-11 16,41 18-16,-41-18 15,36 26-15,-36-26 16,0 0-16,0 0 0,29 33 15,-29-33-15,18 26 16,-9-8-16</inkml:trace>
  <inkml:trace contextRef="#ctx0" brushRef="#br2" timeOffset="110270.5762">3257 9769 0,'0'0'0,"0"0"15,0 0-15,0 0 16,0 0-16,0 0 16,0 0-16,-14-3 15,-10-12-15,-19-6 16,7 3-16,1 7 15,-7 4-15,-5 5 16,-10 2-16,-18 0 16,-10 9-16,-1 0 0,-9 5 15,-4 7 1,-27 18-16,-16 11 0,12 15 16,20 4-16,9 7 15,14 8-15,12 7 16,2 13-16,11 12 15,9 10-15,13 8 16,6 2-16,14 3 16,4-2-16,8 1 0,2-1 15,10-1-15,6-5 16,8-1-16,9-3 16,9-5-16,8-19 15,9-2-15,10-4 16,4-7-16,11-10 15,0-4-15,1-11 16,-2-5-16,-14-18 16,-4-4-16,2 0 0,-2-2 15,4 0-15,-7-1 16,-2-6-16,-7 1 16,-47-30-16,0 0 15,45 29-15,-45-29 16,0 0-16,0 0 15,39 28-15,-39-28 0,0 0 16,20 14 0,-20-14-16,6 0 0</inkml:trace>
  <inkml:trace contextRef="#ctx0" brushRef="#br2" timeOffset="110533.8219">2521 12873 0,'0'0'0,"0"0"16,0 0-16,0 0 16,0 0-16,0 0 15,0 0 1,0 0-16,24 24 0,8 8 16,13 10-16,-7 2 15,-2-6-15,-9 1 16,-13-9-16,-11-4 15,-15-2-15,-14-6 16,-23-4-16,-15-6 0,-27-8 16,-10-2-1,-40-12-15</inkml:trace>
  <inkml:trace contextRef="#ctx0" brushRef="#br2" timeOffset="114132.0491">12126 12739 0,'0'0'0,"0"0"16,0 0-16,0 0 15,0 0-15,-18-3 16,-17-11-16,-19-7 16,10 3-16,6 3 0,1 6 15,-6 1-15,-6 1 16,-3 5-16,-16 8 15,-1 3-15,-2 6 16,3 5-16,0 4 16,6 8-16,-2 7 15,9 2-15,8 7 16,5 2-16,15 3 16,12 3-16,15 1 0,15 2 15,17 2-15,13-1 16,11 0-16,16-4 15,5-3-15,11 1 16,31 2-16,17 3 16,1-18-16,-16-12 15,-11-16-15,-12-13 16,-10-13-16,-25-6 16,-18-12-16,-7-9 0,-17-17 15,-15-14-15,-27-18 16,-33-12-16,-55-29 15,-93-27-15,-91 0 16,-83 23-16,-1 43 16</inkml:trace>
  <inkml:trace contextRef="#ctx0" brushRef="#br2" timeOffset="116033.5403">17308 6914 0,'0'0'15,"0"0"-15,0 0 16,0 0-16,0 0 0,0 0 16,0 0-16,0 0 15,0 0-15,0 0 16,0 0-16,0 0 15,6 26 1,-3 28-16,2 23 0,2 0 16,-7-3-16,0 0 15,0 9-15,-3-9 16,-1-3-16,2 0 16,-1 3-16,0 0 15,0 0-15,3-74 0,0 65 16,0-65-16,0 0 15,0 0-15,-3 56 16,3-56-16,0 43 16,0-43-16,3 11 15,3-14-15,-3-15 0</inkml:trace>
  <inkml:trace contextRef="#ctx0" brushRef="#br2" timeOffset="116709.1246">17143 7080 0,'0'0'0,"0"0"16,0 0-16,0 0 0,0 0 15,0 0-15,0 0 16,17-15-16,9-12 16,7-5-1,0 5-15,-1 7 0,4 1 16,0 11-16,-4-1 16,-1 3-16,-2 3 15,-3 6-15,-5 6 16,-3 5-16,-7 5 15,-5 1-15,-6 4 16,-6 2-16,-5 1 0,-1 0 16,-6-3-16,0-4 15,1-2-15,-1-4 16,7-5-16,1-5 16,3-4-16,5-9 0</inkml:trace>
  <inkml:trace contextRef="#ctx0" brushRef="#br2" timeOffset="117118.5116">17711 6974 0,'0'0'0,"0"0"0,0 0 15,0 0-15,0 0 16,6 29-16,-1 21 16,9 18-16,-3-11 15,7-10-15,-4-12 16,2-9-16,-2-1 16,-2-4-16,0-4 0,-12-17 15,0 0-15,0 0 16,15 15-16,-15-15 15,17 10-15,4-14 16,-3-8-16,0-6 16,0-11-16,-3-4 15,-1-3-15,-2-5 16,0-1-16,-3-2 16,0 0-16,2 0 0,-2-1 15,3 3-15,0 4 16,-12 38-16,0 0 15,0 0-15,19-41 16</inkml:trace>
  <inkml:trace contextRef="#ctx0" brushRef="#br2" timeOffset="120045.2588">20629 13169 0,'0'0'16,"0"0"-16,0 0 15,0 0-15,0 0 0,0 0 16,0 0 0,0 0-16,0 0 0,0 0 15,0 0-15,0 0 16,0 0-16,17-3 15,15-12-15,8 0 32,-10-2-32,-10 2 0,-2 0 0,-4 4 15,1-5-15,-3 1 0,3-3 16,0 1-16,3-4 16,-4-3-16,2-2 15,-5-1-15,-11 27 16,15-32-16,0-2 15,-15 34-15,12-41 16,2 0-16,0-6 16,-1 0-16,-2-2 15,-11 49-15,11-50 0,0-14 16,1 1 0,-12 63-16,5-64 0,-5 64 15,10-72-15,1-5 16,-2 3-16,0 3 15,-3 3-15,0-1 16,-1 7-16,2-3 16,-1 1-16,0-5 15,-4 1-15,-4 3 0,-1-4 16,0 1-16,-3-2 16,2-2-16,-1-2 15,2 0-15,-6-3 16,-3 3-16,3-3 31,1 0-31,-8-3 0,2 1 0,-1-5 16,-6 1-16,0 1 15,-3 1-15,-2 5 16,0-1-16,-1 3 0,-6-3 16,1 2-1,-1-2-15,-3 1 16,4 4-16,-7-1 0,3 1 15,1 2-15,-3 1 16,-2 1-16,-1 0 16,0-1-16,-1 1 15,0 7-15,2-5 16,-5 4-16,-2 0 0,-1 3 16,-3-1-16,2 4 15,-3-2-15,-1-2 16,-2 3-16,0 4 15,2 0-15,3 3 16,3-1-16,-4 1 16,51 50-16,-47-51 15,-1-2-15,1 0 0,5 5 16,4 4-16,3 0 16,35 44-16,-34-39 15,-1-2-15,35 41 16,-35-39-16,35 39 15,-36-38-15,36 38 16,0 0-16,0 0 16,-33-33-16,33 33 15,0 0-15,0 0 16,-23-24-16,23 24 0,0 0 16,0 0-16,-19-14 15,19 14-15,0 0 16,0 0-16,-8-7 15,8 7-15,0 0 16,0 0-16,-7 0 16,7 0-16,0 0 0,0 0 15,-3 16-15,3-16 16,0 20-16,0-20 16,0 0-16,0 30 15,0-30-15,0 0 16,-5 32-16,5-32 15,0 0-15,0 0 16,-3 33-16,3-33 0,0 0 16,0 0-16,-3 26 15,3-26-15,0 0 16,-3 16-16,3-16 16,-3 2-16,3-2 15,-3-9-15,3 9 16,-12-21-16,12 21 15,-11-26-15,11 26 0,-16-30 16,16 30-16,0 0 16,0 0-1,-11-32-15,11 32 0,0 0 16,-9-33-16,7 9 16,2 24-16,11-16 15,13 6-15,5 10 16,6 6-16,7 3 15,3 6-15,-45-15 16,52 14-16,15 10 16,-67-24-16,68 24 0,-68-24 15,67 21-15,-1 8 16</inkml:trace>
  <inkml:trace contextRef="#ctx0" brushRef="#br2" timeOffset="121100.9189">21441 10249 0,'0'0'0,"0"0"16,0 0-16,0 0 16,0 0-16,0 0 0,0 0 15,0 0-15,-15 0 16,-17-6-16,-13 0 16,6 6-16,4 6 15,0 6-15,5 2 16,4 7-16,4 0 15,7-1-15,6 1 16,3 3-16,3 0 16,6 0-16,6-1 0,6 1 15,7-3-15,1-7 16,9 1-16,4-6 16,2-3-16,-2-3 15</inkml:trace>
  <inkml:trace contextRef="#ctx0" brushRef="#br2" timeOffset="121470.6033">21541 10337 0,'0'0'0,"0"0"0,0 0 15,0 0 1,0 0-16,0 0 0,0 0 15,0 0-15,-2 27 16,-7 15-16,-5 17 16,14-12-16,8-5 15,7-10-15,3-8 16,3-3-16,1-6 0,5-10 16,-3-1-16,1-1 15,-1-6-15,-2-3 16,-1-3-16,-3-9 15,-3 0-15,-7-3 16,-5-2-16,-3-1 16,-9-2-16,-5-1 15,-7 2-15,0 3 0,-5 4 16,0 3-16,1 2 16,1 8-16,6 1 15,4 2-15,8 4 16,1 2-16</inkml:trace>
  <inkml:trace contextRef="#ctx0" brushRef="#br2" timeOffset="122345.186">21892 10340 0,'0'0'16,"0"0"-16,0 0 15,0 0-15,0 0 16,0 27-16,0 27 16,0 17-16,0-6 15,0-7-15,0 5 0,0 2 16,0 0-16,0 1 16,0-1-16,0 0 15,5-3-15,-5-62 16,9 62-16,-9-62 15,15 53-15,-15-53 0,0 0 16,12 39-16,-12-39 16,5 21-16,-7-21 15,2 0-15,-6-15 16,-6-15-16,-6-8 16,1-6-16,2-6 15,-3-13-15,-3-5 16,3 3-16,1 0 0,1 5 15,2 1-15,2 6 16,3 2-16,9 4 16,6 8-16,6 1 15,5 3-15,4 1 16,3 2-16,7 3 16,4 8-16,0 3 15,-2 9-15,-1 4 0,-2 5 16,-3 5-16,-3 4 15,-7 0-15,-9 6 16,-1 3-16,-10-1 16,-3 4-16,-6-3 15,-2 3-15,-1-1 16,-3 1-16,1-6 16,1-3-16,4-3 15,0-6-15,6-9 16,3-3-16,6-9 0,1 1 15,4-4-15,5-4 16,2-1-16,-1 2 16,1-3-16,0 7 15,3 2-15,2 6 16,3 4-16,-2 2 16,-1 9-16,-3 3 15,-3 3-15,1 2 16,-4 10-16,2 3 15,1 5-15,-1 4 0,-5 6 16,-8-39 0,9 38-16,-9-38 0,8 48 15,-8-48-15,0 0 16,0 0-16,10 44 16,-10-44-16,3 32 0,-6-14 15</inkml:trace>
  <inkml:trace contextRef="#ctx0" brushRef="#br2" timeOffset="122477.7797">22200 10128 0,'0'0'0,"0"0"16,0 0-16,0 0 0,0 0 15,0 0-15,0 0 16,0 0-16,0 0 15</inkml:trace>
  <inkml:trace contextRef="#ctx0" brushRef="#br2" timeOffset="122849.0967">22454 10174 0,'0'0'0,"0"0"16,0 0-16,0 0 0,0 0 16,0 0-16,0 0 15,0 0-15,0 0 16,-2 19-16,-17 13 15,2 6-15,2-8 16,6-6-16,1-1 16,5-2-16,3-1 15,3 2-15,5-7 0,4-4 16,9-1 0,0-7-16,-1-6 0,2-7 15,-7-7-15,2-2 16,-5-1-16,-3-4 15,-3 6-15,-3 0 16,-1 4-16,-2 5 16,3 0-16,0 6 15,4 6-15,-1 6 0,8 9 16,7 9-16,5 2 16,5 3-16,4 1 15,0 0-15,-35-33 16,38 27-16,4-10 15</inkml:trace>
  <inkml:trace contextRef="#ctx0" brushRef="#br2" timeOffset="125995.8156">8919 10018 0,'0'0'0,"0"0"15,0 0-15,0 0 0,0 0 16,0 0-16,0 0 16,0 0-16,0 0 15,0 0-15,0 0 16,0 0-16,0 0 15,29 0-15,27 0 16,22-6-16,-11 0 16,-8 3-16,-59 3 0,63 0 15,-1 0-15,-2 0 16,-60 0-16,56 3 16,-56-3-16,0 0 15,0 0-15,53 9 16,-53-9-16,38 6 15,-22-3-15</inkml:trace>
  <inkml:trace contextRef="#ctx0" brushRef="#br2" timeOffset="126262.4443">8948 10053 0,'0'0'0,"0"0"16,0 0-16,33 0 16,26 0-16,26 0 15,5 0-15,-7 0 16,-4 0-16,-79 0 16,75 5-16,-75-5 15,0 0-15,56 7 16,-24 8-16</inkml:trace>
  <inkml:trace contextRef="#ctx0" brushRef="#br2" timeOffset="129129.7313">18527 6704 0,'0'0'16,"0"0"-16,0 0 15,0 0-15,0 0 16,0 26-16,0 22 0,5 23 16,-2-6-16,3-3 15,-6-62-15,6 68 16,-6 6-16,3-3 16,-3-71-16,0 71 15,0-71-15,0 69 16,0-69-16,0 0 15,0 0-15,0 59 16,0-59-16,-12 29 0</inkml:trace>
  <inkml:trace contextRef="#ctx0" brushRef="#br2" timeOffset="130123.6701">18349 6633 0,'0'0'0,"0"0"16,0 0-16,0 0 15,0 0-15,0 0 16,0 0-16,29 0 16,28 0-16,19 0 0,0 0 15,-3 0-15,4 0 16,3 0-16,4 0 16,4 0-16,5 0 15,1 6-15,4-4 16,9 7-16,-1-3 15,4-6-15,0 0 16,-1 0-16,-2-3 0,-4 3 16,2-3-16,-7 0 15,-7 1-15,-19-4 16,-8 0-16,2-3 16,-66 9-16,69-10 15,-69 10-15,67-11 16,-67 11-16,0 0 15,0 0-15,63-12 0,-63 12 16,0 0-16,0 0 16,53-9-16,-53 9 15,35 0-15,-17 9 16,-18-9-16,9 15 16,-9-15-16,3 30 15,0 5-15,-3 9 16,5 1-16,-1 2 15,2 4-15,0 11 0,3-3 16,0-3-16,-3 0 16,2-5-16,4-1 15,-12-50-15,12 50 16,-12-50-16,15 48 16,-15-48-16,0 0 15,0 0-15,9 42 16,-9-42-16,0 0 15,0 0-15,5 35 0,-13-8 16,-13-7-16,-9-8 16,-8-6-16,-9-6 15,-9 0-15,-17-6 16,-6 4-16,-7-8 16,-6 4-16,-6-2 15,-32-4-15,-23 3 16,-8 0-16,6 3 0,14 6 15,13 3-15,9 4 16,12-5-16,12 1 16,22 0-16,4 0 15,69-3-15,-71 6 16,71-6-16,-74 0 0,74 0 31,0 0-31,0 0 0,-68 0 0,68 0 16,-47 0-16,19-6 15,28 6-15,0 0 16,6-9-16</inkml:trace>
  <inkml:trace contextRef="#ctx0" brushRef="#br2" timeOffset="130887.5554">19285 7198 0,'0'0'0,"0"0"0,0 0 16,0 0 0,0 0-16,0 0 15,0 0-15,0 0 0,18-3 16,12-14-16,2-7 16,-4 0-16,-5 1 15,-2-4-15,3 0 16,-3-2-16,-2 2 15,-19 27-15,24-33 16,-24 33-16,0 0 0,0 0 16,28-29-16,-28 29 15,0 0-15,0 0 16,21-27-16,-4 15 16,-2 12-16,-6 10 15,-1 4-15,8 6 16,1 7-16,1 0 15,6 6-15,-1-1 16,-23-32-16,30 45 0</inkml:trace>
  <inkml:trace contextRef="#ctx0" brushRef="#br2" timeOffset="135759.8837">9550 9452 0,'0'0'15,"0"0"-15,0 0 16,0 0-16,0 0 15,0 0-15,0 0 16,0 0-16,-3-3 16,-13-12-16,-4-2 15,-1-1-15,0 3 16,4 6-16,-1-3 16,4 4-16,-2-4 0,-1 3 15,-2 3-15,-1-3 16,-1 3-16,-3 0 15,-2 4-15,-1 2 16,0 0-16,27 0 16,-36 2-16,36-2 15,-38 9-15,38-9 16,-46 12-16,-5 3 0,51-15 16,-60 26-16,60-26 15,-53 32-15,53-32 16,-50 45-16,50-45 15,-45 53 1,9 4-16,36-57 0,-21 56 16,10 3-16,11-6 15,9-2-15,6-3 16,2-13-16,10 0 0,-27-35 16,35 33-16,8-1 15,13 0-15,-7-7 16,-49-25-16,58 11 15,3-8-15,1-6 16,-2-5-16,-4-4 16,-3-9-16,-2 1 15,0-8-15,-5-1 0,-6-6 16,1-1-16,-6-6 16,-5 2-16,-6-5 15,-9 0-15,-9 10 16,-6-1-16,-16 2 15,-7-2-15,-18 2 16,-21 5-16,-10 5 0,-2 9 16</inkml:trace>
  <inkml:trace contextRef="#ctx0" brushRef="#br2" timeOffset="137605.76">12795 12362 0,'0'0'0,"0"0"0,0 0 15,0 0-15,0 0 16,0 0-16,0 0 16,0 0-16,0 0 0,-14 20 15,-13 2-15,-5 11 16,2-3 0,-2 0-16,-4 0 0,-2 2 15,-10 3-15,4 4 16,-1 0-16,4-1 15,0 0-15,2-2 0,39-36 16,-36 35 0,36-35-16,0 0 0,0 0 15,-30 27-15,30-27 16,0 0-16,-24 24 16,24-24-16,0 0 15,-14 14-15,14-14 16,-9 0-16,0-11 0</inkml:trace>
  <inkml:trace contextRef="#ctx0" brushRef="#br2" timeOffset="137860.8498">12099 12698 0,'0'0'0,"0"0"0,0 0 16,0 0-16,0 0 16,0 0-16,0 0 15,0 0-15,0 0 16,0 0-16,0 0 0,0 0 15,9 27-15,6 14 16,5 3-16,2-14 16,-8-6-16,1-4 15,4-1-15,-5-5 16,-3-5-16,4-3 16,0-3-16,3-3 15,-4-3-15,4-3 16,-3-6-16,4-5 0,-1 2 15,2 0-15</inkml:trace>
  <inkml:trace contextRef="#ctx0" brushRef="#br2" timeOffset="138463.4355">12976 12103 0,'0'0'16,"0"0"-16,0 0 0,0 0 15,0 0-15,0 0 16,16 20-16,5 10 15,5 8-15,-5-5 16,0-3-16,-1-1 16,-2 0-16,0 2 15,-3-5-15,0-2 16,-3-3 0,-4-6-16,1-1 0,0-7 0,-3-2 15,3-5-15,0-5 16,-3-8-16,0-1 15,-4-8-15,1-1 16,-3-1-16,3-2 16,-3-1-16,3 1 15,0-1-15,6 0 16,0 4-16,0 2 0,3-1 16,-1 8-1,-1 0-15,-1 4 0,-6 7 16</inkml:trace>
  <inkml:trace contextRef="#ctx0" brushRef="#br2" timeOffset="138898.3229">13430 12455 0,'0'0'15,"0"0"-15,0 0 16,0 0-16,0 0 16,0 0-16,0 0 15,18-15-15,5-11 16,7-10-16,-6 6 0,-6 1 16,-3-4-16,0 1 15,-4 2-15,1-3 16,-12 33-16,0 0 15,12-32 1,-12 32-16,0 0 0,0 0 16,9-30-16,-1 10 15,-1 8-15,-1 9 0,-3 8 16,0 5-16,-3 8 16,9 2-16,-2 6 15,1-1-15,1 1 16,-1 4-16,2-4 15,-5-2-15,4 0 16,3-6-16,0-4 16,-1-2-16</inkml:trace>
  <inkml:trace contextRef="#ctx0" brushRef="#br2" timeOffset="139102.1978">13922 12162 0,'0'0'0,"0"0"0,0 0 15,0 0-15,30 5 16,27 1-16,16 7 16,-10-5-16,-15-1 15,-16-4-15,-11 0 16,-18 0-16</inkml:trace>
  <inkml:trace contextRef="#ctx0" brushRef="#br2" timeOffset="139334.7396">13943 12351 0,'0'0'15,"0"0"-15,0 0 16,0 0-16,25 9 0,19 0 16,20 4-16,-6-8 15,-2 1-15,-10-3 16,-4-3-16,-11 2 16,-6-2-16</inkml:trace>
  <inkml:trace contextRef="#ctx0" brushRef="#br2" timeOffset="139763.0764">14498 12505 0,'0'0'0,"0"0"0,0 0 16,0 0-1,0 0-15,20-17 0,12-10 16,8-8-16,-4-4 16,-4 0-16,-2 3 15,-7 4-15,-23 32 16,17-32-16,-17 32 15,0 0-15,0 0 0,13-38 16,-13 38 0,0 0-16,0 0 0,11-28 15,-2 11-15,0 17 16,-3 8-16,4 13 16,-2 3-16,-1 9 15,-1 2-15,-4 4 16,1 2-16,-6 0 0,-9-2 15</inkml:trace>
  <inkml:trace contextRef="#ctx0" brushRef="#br2" timeOffset="141888.8973">11601 13515 0,'0'0'15,"0"0"-15,0 0 16,0 0-16,0 0 16,0 0-16,27 0 0,24 0 15,20 0 1,-6 0-16,0 0 0,3 0 16,0 0-16,0 0 15,-68 0-15,74 7 16,-74-7-16,75 8 15,-75-8-15,0 0 0,59 21 16</inkml:trace>
  <inkml:trace contextRef="#ctx0" brushRef="#br2" timeOffset="142102.5394">11753 13678 0,'0'0'0,"0"0"16,0 0-16,0 0 0,0 0 15,35 0-15,39 0 16,39 0-16,23 0 16,-6 0-16,-130 0 15,0 0-15,119 0 16</inkml:trace>
  <inkml:trace contextRef="#ctx0" brushRef="#br2" timeOffset="144031.7207">2687 13548 0,'0'0'16,"0"0"-16,0 0 15,0 0-15,0 0 0,0 0 16,5-3-16,-1-15 15,5-6-15,-1 4 16,4 10-16,0 8 16,-1 2-16,-1 9 15,-1 2-15,-6 4 16,-1 4-16,-2-2 16,0 1-16,0-6 15,0-1-15,0-1 0,4-5 16,2-2-16,5-3 15,12-5-15,11-8 16,14-1-16,16-10 16,34-6-16,46-20 15,31-9-15</inkml:trace>
  <inkml:trace contextRef="#ctx0" brushRef="#br3" timeOffset="151937.9055">18963 6650 0,'0'0'0,"0"0"16,0 0-16,0 0 16,0 0-16,17 21 0,12 6 15,14 9-15,1-2 16,4 2-16,7-4 16,5 4-16,2 0 15,3-4-15,10 4 16,-2-1-16,5 1 15,-2 3-15,5-1 16,-5-3-16,-1-2 0,-7 0 16,-68-33-16,68 32 15,-68-32-15,59 33 16,-59-33-16,0 0 16,48 30-16</inkml:trace>
  <inkml:trace contextRef="#ctx0" brushRef="#br3" timeOffset="153433.2078">18716 8422 0,'0'0'0,"0"0"15,0 0-15,0 0 16,0 0-16,0 0 15,0 0-15,0 0 16,28 0-16,13-13 16,18-7-16,-8-7 15,-1-3-15,0-5 16,-3-6-16,7-4 16,-1-2-16,-3-1 15,-2-5-15,-7 3 0,1 2 16,-4 4-16,-38 44 15,36-47-15,0 2 16,-36 45-16,0 0 16,35-44-16,-35 44 0,0 0 15,0 0-15,29-39 16,-29 39-16,0 0 16,24-21-16,-10 15 15,-6 18-15,-5 11 16,0 11-16,0 4 15,2 13-15,1 14 16,4 0-16,4 3 0,1-3 16</inkml:trace>
  <inkml:trace contextRef="#ctx0" brushRef="#br3" timeOffset="156364.9662">2123 14197 0,'0'0'16,"0"0"-16,0 0 15,0 0-15,0 0 16,0 0-16,0 0 15,0 0-15,10-3 16,1-7-16,6-5 16,-4 10-16,-1-1 0,0 3 15,0 3-15,-7-7 16,1 5-16,1-7 16,-5 2-16,0 2 15,-2 2-15,0 0 16,5 0-16,-5 1 15,0-1-15,0 0 16,0 0-16,-5 0 16,3 3-16,-4 0 15,-3 3-15,4 3 16,2 2-16,3 10 0,3 3 16,2 5-16,4 2 15,10 4-15,7 0 16,7 1-16,5-3 15,-38-30-15,51 26 0</inkml:trace>
  <inkml:trace contextRef="#ctx0" brushRef="#br2" timeOffset="165321.2667">2604 14448 0,'0'0'0,"0"0"0,0 0 15,0 0-15,0 0 16,0 0-16,0 0 15,0 0-15,0 0 16,0 0-16,0 0 16,0 0-16,0 0 15,0 0-15,0 0 16,8 9-16,2 0 0,4 6 16,-5-6-16,-4-4 15,-2-2-15,0 0 16,-3 4-16,0-1 15,0-1-15,-6 1 16,4-3-16,-4 3 16,0-3-16,-2 3 15,-4-3-15,0-1 0,-3-2 16,0 4 0,-2-4-16,-8 0 0,4 0 15,-12 0-15,2-4 16,-3 2-16,-4-4 15,1-3-15,37 9 16,-47-9-16,47 9 16,-52-11-16,52 11 15,-67-21-15,-3-6 16,6 4-16,1-1 16,63 24-16,-61-27 0,61 27 15,-63-30-15,-6-2 16,5-4-16,5 4 15,4-1-15,7 1 16,-5-4-16,3 3 16,3 1-16,1-1 15,0 1-15,1 0 0,7-5 16,-3 2-16,41 35 16,-45-38-16,5-3 15,-5-2-15,5-1 16,3 0-16,1 2 15,0-2-15,5-1 16,31 45-16,-37-50 0,3 0 16,5-6-16,2 6 15,4-4-15,2-3 16,21 57-16,-18-56 16,6-6-16,4 0 15,2-1-15,6 63 16,-7-65-16,-2 4 15,4-4-15,0 2 16,1 4-16,4 59 0,4-62 16,4-1-16,1-2 15,0 4 1,3 0-16,7 6 0,-2 1 16,4 4-16,-2-7 15,2 4-15,6 0 16,-3 0-16,5 2 15,-1 1-15,-2 6 16,0-4-16,5 4 16,-3 0-16,5-4 0,1 3 15,-2 1-15,6 0 16,-2-3-16,6 2 16,-1 1-16,0-5 15,1 6-15,1 1 16,-3 4-16,-2-1 15,8-2-15,-4 3 0,-2 2 16,1-3-16,3 4 16,2-1-16,0 1 15,3-1-15,-1 4 16,-1-1-16,2 3 16,-2 0-16,-2 1 15,3 2-15,-2 3 16,3-2-16,-3 6 15,5-1-15,-3 3 16,2 2-16,0 0 0,-50 16 16,54-18-1,-4 2-15,1 2 0,-51 14 16,53-18-16,-53 18 16,50-15-1,-50 15-15,54-15 0,-54 15 16,0 0-16,50-14 15,-50 14-15,0 0 16,0 0-16,51-8 0,-51 8 16,0 0-16,0 0 15,42-10-15,-42 10 16,0 0-16,0 0 16,29-6-16,-29 6 15,0 0 1,0 0-16,21-4 0,-21 4 15,0 0-15,0 0 16,15-2-16,-15 2 0,0 0 16,0 0-16,14-3 15,-14 3-15,0 0 16,0 0-16,5-3 16,-5 3-16,0 0 15,0 0-15,4 0 16,-4 0-16,0 0 15,-7-6-15,7 6 0,0 0 16,-11-5 0,11 5-16,0 0 15,-24-10-15,24 10 0,0 0 16,-32-8-16,32 8 16,-41-13-16,41 13 15,0 0-15,-46-12 16,46 12-16,-49-11 15,49 11-15,0 0 16,-59-12-16,59 12 0,0 0 16,0 0-16,-57-12 15,57 12-15,0 0 16,0 0-16,-48-9 16,48 9-16,0 0 15,0 0-15,-26-6 16,26 6-16,-11 0 15,11 0-15,2 0 0,-2 0 16,18 0-16,11 6 16,-29-6-16,33 3 15,-33-3-15,39 6 16,-39-6-16,41 3 16,-41-3-16,45 6 15,-45-6-15,0 0 16,0 0-16,43 6 15,-43-6-15,0 0 0,0 0 16,43 9-16,-43-9 16,0 0-1,0 0-15,36 5 0,-36-5 16,0 0-16,0 0 16,26 13-16,-26-13 15,0 0-15,0 0 16,20 12-16,-20-12 15,15 17-15,-15-17 0,6 26 16,-3 5 0,-3-31-16,0 32 0,-6 4 15,-3-1-15,-2 4 16,-1 3-16,-4-2 16</inkml:trace>
  <inkml:trace contextRef="#ctx0" brushRef="#br2" timeOffset="167381.5357">6028 14187 0,'0'0'0,"0"0"0,0 0 16,0 0-16,0 0 16</inkml:trace>
  <inkml:trace contextRef="#ctx0" brushRef="#br1" timeOffset="174651.582">17332 8803 0,'0'0'0,"0"0"0,0 0 16,0 0-1,17-21-15,7-11 0,8-15 16,11-3-16,7-7 15,6-5-15,10-9 16,4-6-16,22-27 16,21-21-1,6-1-15,5-11 0,-2-3 16,-1-1-16,1-1 16,8 0-16,4-3 0,0-10 15,-5-2-15,2-5 16,-1-2-16,4 2 15,5-7-15,-3 6 16,1 0-16,-10 6 16,-2 13-16,-3 4 15,-4 7-15,-15 15 16,-3 8-16,-19 12 16,-5 6-16,-9 12 0,-11 15 15,-11 15-15,-7 5 16,-38 45-16,0 0 15,0 0-15,36-39 16,-36 39-16,20-32 16,-20 32-16,7-22 15,-22 17-15</inkml:trace>
  <inkml:trace contextRef="#ctx0" brushRef="#br1" timeOffset="175362.9029">18103 4213 0,'0'0'0,"0"0"15,0 0-15,14 27 16,10 15-16,11 13 15,1 8-15,9 8 16,2 6-16,6 9 16,28 26-16,11 27 0,14 8 15,5 14-15,-11-4 16,-11 0 0,-10-3-16,-1 12 0,5 12 15,0 0-15,-3-1 16,1 3-16,-2 1 15,2 0-15,4-3 16,8-1-16,1-2 0,4-3 16,3-6-16,2-7 15,1-11-15,-3-5 16,-7-18-16,-4-10 16,-13-18-16,-8-7 15,-8-11-15,1-5 16,-14-17-16,-3-4 15,4 0-15,7-2 0</inkml:trace>
  <inkml:trace contextRef="#ctx0" brushRef="#br4" timeOffset="186808.5323">2728 9413 0,'0'0'0,"0"0"16,0 0-16,0 0 15,-3 21-15,-12 14 16,-3 9-16,1-13 15,7-10-15,1-4 16,1-2-16,5-2 0,0-2 16,0-4-16,3-2 15,3-5-15,0-9 16,8-3-16,2-8 16,-1-1-1,3 0-15,-3 3 0,-3-1 16,-3 8-16,-1 2 15,1 1-15,-3 5 16,0-4-16,-3 4 0,3 0 16,-3 3-16,0-2 15,3 2 1,-3 0-16,0 2 0,0 7 16,0 6-16,-3 5 15,0 5-15,3 5 16,0-4-16,0 1 15,6-4-15,-1-2 16,11-6-16,8-9 0,8-3 16,12-9-16,18-12 15,34-19 1,41-29-16,46-35 16,42-32-16</inkml:trace>
  <inkml:trace contextRef="#ctx0" brushRef="#br4" timeOffset="188319.6552">3116 10578 0,'0'0'0,"0"0"16,0 0-16,0 0 15,0 0-15,6-13 16,-4-13-16,5-10 0,-1 7 16,-6 8-1,3 0-15,-3 4 0,0-2 16,0 2-16,0-1 16,0 0-16,-6 4 15,0-2-15,6 2 16,-4 2-1,4 3-15,0 0 0,0 1 16,0-1-16,0 0 16,4 0-16,-4 0 15,3 1-15,0-2 16,0 4-16,0 6 0,-3 0 16,0 4-16,-6 8 15,0 8-15,-6 4 16,-1 8-16,-4 1 15,6-4-15,2-5 16,3-7-16,9-7 0,9-8 16,18-10-16,14-13 15,19-12 1,27-20-16,48-27 0,33-23 16,4-1-16,-15 15 15</inkml:trace>
  <inkml:trace contextRef="#ctx0" brushRef="#br4" timeOffset="189737.5919">3243 10705 0,'0'0'0,"0"0"16,0 0-16,0 0 0,0 0 16,0 0-16,0 0 15,0 0-15,0 0 16,0 0-1,0 0-15,0 0 16,0 0-16,0 0 0,0 0 16,0 0-16,0 0 15,28 6-15,21-4 16,-1 2-16,3-2 16,-4 2-16,-5-4 15,-4 2-15,3-2 0,4 0 16,6 4-16,12-4 15,0 0-15,1 0 16,0 2-16,8 2 16,2-2-16,0-2 15,3-2-15,3 2 16,-2 0-16,1 0 0,1-4 16,0 4-16,0 0 15,1 0-15,-2 4 16,5-2-16,-1 2 15,3-2-15,-1-2 16,8 0-16,1 0 16,4 0-16,27 3 15,2 3-15,12-3 16,-14 3-16,-12 0 0,-4-3 16,4 3-16,-3 3 15,-7-1-15,4 2 16,0-5-16,6 4 15,-4 0-15,7 0 16,-7 0-16,1 0 16,1-4-16,-3-1 15,-4 2-15,1-6 16,-3 6-16,-1-4 0,-3 2 16,-5-1-16,-17-3 15,-1 0-15,4-3 16,8-1-16,1 2 15,5-1-15,2-3 16,-4 6-16,7 0 16,17 0-16,10 0 15,-18 3-15,-13 5 16,-16-1-16,-8 2 0,-1-4 16,-1 6-16,-68-11 15,0 0-15,78 16 16</inkml:trace>
  <inkml:trace contextRef="#ctx0" brushRef="#br4" timeOffset="196422.4316">23608 3067 0,'0'0'16,"0"0"-16,0 0 0,0 0 15,0 0-15,0 0 16,9-3-16,2-12 16,8 1-16,-7-2 15,-4 4-15,-1 4 16,-4 2-16,-3 2 15,3 4-15,-3 4 16,0-1-16,-3 0 0,-3 3 16,6 0-16,0 2 15</inkml:trace>
  <inkml:trace contextRef="#ctx0" brushRef="#br4" timeOffset="197390.9963">23723 3103 0,'0'0'0,"0"0"0,0 0 16,0 0-16,0 0 15,0 0-15,0 0 16,0 0-16,0 0 16,0 0-16,-17 6 0,-15-3 15,-17 5 1,14 4-16,6 9 0,8-1 15,1 3-15,4 2 16,2 2-16,-1-1 16,0 1-16,15-27 15,-13 33-15,13-33 16,-8 35-16,8-35 16,0 0-16,-3 38 15,3-38-15,0 0 0,8 33 16,13-12-16,4-9 15,-2-12-15,4-9 16,-4-6-16,4-9 16,-3-8-16,3 0 15,-4-1-15,1-6 16,-3 3-16,-4 1 0,-4-1 16,-5 7-16,1 2 15,-7 4 1,-2 2-1,0 6-15,-2 5 0,-4 4 16,0 10-16,1 5 16,-1 5-16,-1 7 15,-1 12-15,2 5 0,0 8 16,3 0-16,-3 2 16,6-48-16,0 56 15,0-56-15,3 65 16,-3-65-16,0 0 15,0 0-15,6 62 16,6-14-16</inkml:trace>
  <inkml:trace contextRef="#ctx0" brushRef="#br4" timeOffset="197955.7708">23960 3123 0,'0'0'16,"0"0"-16,0 0 16,0 0-16,0 0 15,0 0-15,7 27 16,-4 14-16,4 21 15,-2-8-15,-5-6 16,6-7-16,0-6 0,2-9 16,2-2-16,-2-9 15,-2-6-15,0-6 16,3-6-16,0-3 16,-1-6-16,1-2 15,3-8-15,-3-1 16,-1-6-16,2-4 15,-4-2-15,2-1 0,3 3 16,-6-2-16,4 4 16,-6 5-1,3 6-15,-4 2 0,1 6 16,1 6-16,-1 4 16,0 7-16,3 4 15,-1 10-15,1 6 16,1 1-16,-2 10 0,1 6 15,0-3-15,-1 3 16,-5-42-16,10 44 16,-10-44-16,11 41 15,-11-41-15,0 0 16,12 41-16,-12-41 16,0 0-16,21 24 0</inkml:trace>
  <inkml:trace contextRef="#ctx0" brushRef="#br4" timeOffset="198755.8323">24353 3241 0,'0'0'0,"0"0"16,0 0-16,0 0 15,0 0-15,0 0 0,0 0 16,0 0-16,0 0 16,0 0-16,0 0 15,0 0-15,0 0 16,8 27-1,1 15-15,6 20 0,-4-3 16,2-6-16,-8 1 16,1-10-16,-6-44 15,0 0-15,0 0 16,3 34-16,-3-15 16,3-8-16,-3-7 0,0-12 15,3-7-15,-3-12 16,2-5-16,1-4 15,4-3-15,-1 1 16,-3 2-16,6 1 16,1 2-16,-2 10 15,4-1-15,-4 7 0,5 4 16,-2 7-16,1 6 16,-3 6-16,2 13 15,-1 1-15,-4 10 16,-4 5-16,-2-2 15,0-7-15,0-2 16,0-10-16,0-2 16,0-3-16,-2-6 0,4-6 15,-2-9-15,3-3 16,3-8-16,0-4 16,0-2-16,3-4 15,2-1-15,6 4 16,-3-1-16,4 7 15,-4 10-15,4-1 16,-1 9-16,4 6 16,-9 6-16,0 9 0,0 9 15,-7 8-15,-5-32 16,7 45-16,-7-45 16,0 50-16,0-50 15,4 65-15,-4-65 16,0 0-16,0 0 15,0 59-15,3-14 16</inkml:trace>
  <inkml:trace contextRef="#ctx0" brushRef="#br4" timeOffset="199659.3403">24964 3457 0,'0'0'0,"0"0"0,0 0 16,0 0-16,0 0 16,0 0-16,0 0 15,0 0-15,0 0 16,8-17-16,1-16 16,3-11-16,-6 4 15,0 4-15,-4 2 16,-2 8-16,3 5 0,-6 3 15,1 7 1,-7 4-16,0 7 0,3 3 16,-3 9-16,-3 3 15,3 6-15,-3 6 16,2 5-16,2 4 16,2 3-16,3 2 15,3 0-15,0 0 16,3-5-16,6-4 15,3-5-15,0-6 0,4-6 16,-5-6-16,3-9 16,4-2-16,-3-11 15,3-5-15,-3-5 16,2-4-16,-2 0 16,0-6-16,-3 4 0,0-1 15,-6 4-15,-3-1 16,0 7-16,-3 2 15,-3 3 1,-3 6-16,-2 9 0,1 3 16,4 3-16,-3 3 15,6 3-15,0 2 16,6 7-16,1 3 0,-1 2 16,-1 4-16,4-1 31,-6 4-31,3-3 0,0 0 0,0-7 15,-3-2-15,0-3 16,2-9-16,-5-4 16,3-5-16,0-9 15,1-8-15,-4-7 0,0-8 16,-4-2 0,4-1-16,-3-1 0,6-2 15,-3 6-15,4 2 16,1 1-16,4 8 15,0 7-15,3 5 16,2 5-16,1 8 16,0 5-16,1 8 15,-5 7-15,1 11 0,0 9 16,-6 7-16,-3 13 16,-3-64-16,0 72 15,0-72-15,0 0 16,0 0-16,0 68 15,0-68-15,0 50 16,0-22-16,3-28 0,2-12 16,2-19-16,-4-10 15,-3-12-15</inkml:trace>
  <inkml:trace contextRef="#ctx0" brushRef="#br4" timeOffset="199990.7533">25407 2364 0,'0'0'0,"0"0"15,0 0 1,0 0-16,0 0 0,0 0 16,0 0-16,9 37 15,0 28-15,4 32 16,-5 13-16,-5 0 0,0-6 15,1-2 1,-1-3-16,5-2 0,4-2 16,-3-24-16,3-9 15,-4 0-15,-5-2 16,-3-60-16,0 0 16,3 59-16,-3-59 15,0 0-15,0 0 16,-3 41-16,3-41 15,-9 15-15</inkml:trace>
  <inkml:trace contextRef="#ctx0" brushRef="#br4" timeOffset="200193.9799">25289 3455 0,'0'0'0,"0"0"16,0 0-16,0 0 0,18-18 15,12-14-15,8-10 16,3 7-16,2 0 16,-2 1-16,-41 34 15,0 0-15,50-32 16</inkml:trace>
  <inkml:trace contextRef="#ctx0" brushRef="#br4" timeOffset="200667.793">25737 3277 0,'0'0'0,"0"0"16,0 0-16,0 0 16,0 0-16,0 0 0,0 0 15,-3 27-15,-15 20 16,-6 15-16,4-11 15,5-1-15,6-2 16,6-7-16,3-5 16,0-36-16,6 38 15,-6-38-15,0 0 0,11 39 16,-11-39-16,0 0 16,18 26-16,6-11 15,-4-15-15,1-11 16,1-11-16,-8-4 15,-1-10-15,-5-2 16,-2-4-16,0 1 16,-3 5-16,2 4 15,-1 8-15,-1 3 0,-3 9 16,3 7-16,-3 5 16,3 14-16,-3 10 15,3 8-15,-1 7 16,4 3-16,-3 2 15,4 3-15,-2 0 16,-5-47-16,12 42 16,-12-42-16,0 0 15,18 36-15,5-13 16,1-11-16</inkml:trace>
  <inkml:trace contextRef="#ctx0" brushRef="#br4" timeOffset="201225.6988">25971 3469 0,'0'0'0,"0"0"15,0 0-15,0 0 16,9 32-16,3 29 16,9 21-16,2-13 15,-23-69-15,18 59 16,-18-59-16,0 0 15,0 0-15,8 47 0,-5-17 16,-3-28-16,-3-10 16,3-13-16,-3-14 15,0-10-15,6-5 16,3-15-16,6-3 16,4 8-16,5 7 15,2 12-15,-3 14 16</inkml:trace>
  <inkml:trace contextRef="#ctx0" brushRef="#br4" timeOffset="203326.5942">26222 2388 0,'0'0'0,"0"0"16,0 0-16,0 0 15,0 0-15,0 0 16,0 0-16,0 0 15,0 0-15,0 0 0,0 0 16,15 31-16,2 16 16,8 27-16,-7 6 15,-6 12-15,-3 8 16,0 27-16,2 19 16,4-7-16,0-2 0,3-5 15,-1-7-15,5-16 16,-7-5-16,-1-12 15,-5-24-15,-9-68 16,0 0-16,0 0 16,6 50-16,-6-50 15,-3 30-15,0-27 16,0-21-16,-3-14 16,1-13-16,-4-11 15,-3-21-15,-1-6 0,-2-6 16,-2-5-16,-4 4 15,3 5-15,-2 5 16,2 3-16,-2 9 16,20 68-16,-21-68 15,-1-1-15,5 7 16,5 6-16,6 0 16,6 6-16,0 1 0,0 7 15,3 2-15,5 0 16,2-3-16,1 8 15,8-4-15,-2 7 16,7 4-16,6 2 16,-1 12-16,6 4 15,2 10-15,-2 10 16,-3 10-16,1 10 16,-10 11-16,-2 3 0,-5 6 15,-10 14-15,-6-6 16,-12 4-16,-6-5 15,-9-4-15,-5 1 16,-7-7-16,39-47 16,-38 44-16,-4-8 0,42-36 15,0 0 1,-38 21-16,38-21 0,-18 5 16,20-10-16</inkml:trace>
  <inkml:trace contextRef="#ctx0" brushRef="#br4" timeOffset="203894.9667">26711 3455 0,'0'0'16,"0"0"-16,0 0 0,0 0 16,0 0-16,0 0 15,0 0-15,0 0 16,-2 26-16,-7 19 16,-6 20-16,9-3 15,3-2-15,9-4 16,6-9-16,-12-47 15,15 41-15,8-11 0,-23-30 16,28 18-16,-1-22 16,-7-6-16,-2-6 15,0-4-15,-4-7 16,-3-2-16,-1-4 16,-7 1-16,0-2 15,-9 2-15,-4 3 0,-1 2 16,0 6-16,-2 1 15,2 5-15,2 3 16,0 6-16,6 6 16,3 0-16</inkml:trace>
  <inkml:trace contextRef="#ctx0" brushRef="#br4" timeOffset="204263.1496">27098 3517 0,'0'0'15,"0"0"-15,0 0 16,0 0-16,8 29 16,1 25-16,6 23 0,-3-5 15,3-8-15,-15-64 16,14 60-16,-14-60 15,0 0-15,0 0 16,15 46-16,-15-46 16,12 27-16,-9-17 15,-3-14-15,0-8 16,0-11-16,0-10 16,-3-5-16,3-9 15,0-6-15,6-8 0,0 3 16,6 7-16,2 7 15,-1 11-15,4 7 16</inkml:trace>
  <inkml:trace contextRef="#ctx0" brushRef="#br4" timeOffset="205142.2699">27604 2460 0,'0'0'0,"0"0"15,0 0-15,7 35 16,-4 36-16,5 36 16,4 26-16,-3 0 15,-6 4-15,0 0 16,0-2-16,0 7 15,5 0-15,5 1 16,4-7-16,-2-9 0,-4-15 16,-11-112-16,6 90 15,-6-90-15,0 0 16,0 0-16,7 44 16,-7-29-16,0-27 15,-4-18-15,-2-14 16,-2-19-16,-7-23 15,0-5-15,0-13 0,-5-28 16,5-25-16,1-1 16,5 52-16,-3-30 15,0 13-15,9 35 16,3 26-16,0 12 16,3 2-16,3 9 15,0 10-15,2-3 16,7 0-16,6-1 0,9 2 15,2 1-15,4 7 16,0 8-16,-1 10 16,0 8-16,-5 11 15,-3 12-15,-6 14 16,-9 7-16,-10 6 16,-7 18-16,-10-2 15,-3-7-15,-9 0 16,-3-6-16,-5-3 0,-3-3 15,38-50-15,-35 48 16,35-48-16,0 0 16,0 0-16,-35 44 15,35-44-15,-17 42 16,17-12-16,9-1 16,6 1-16,5 2 0,2 4 15,2 2-15,2 10 16,4 11-16,-3 3 15,-2 0-15,-3 7 16,-22-69-16,21 62 16,3-3-16</inkml:trace>
  <inkml:trace contextRef="#ctx0" brushRef="#br4" timeOffset="205639.0276">28236 3772 0,'0'0'0,"0"0"0,0 0 16,0 0-16,0 0 15,0 0-15,0 0 16,9-12-16,9-11 16,2-8-16,1 5 15,-10-1-15,-1-2 16,-4-1-16,-4-2 0,1 5 16,-6 0-1,1 6-15,-4 7 0,-6 5 16,0 9-16,-3 11 15,-2 10-15,-1 9 16,-2 12-16,1 6 16,-2 13-16,9-1 0,7-2 15,5-2-15,5-6 16,7-5-16,6-12 16,7-6-16,1-9 15,7-7-15,2-5 16,0-6-16,-2-6 15,-3 1-15,-3-7 16,-7-3-16,0 0 16,-4 0-16</inkml:trace>
  <inkml:trace contextRef="#ctx0" brushRef="#br4" timeOffset="206099.6533">28737 4142 0,'0'0'0,"0"0"16,0 0-16,0 0 0,0 0 16,0 0-1,0 0-15,0 0 0,0 0 16,-11-24-16,-11-14 16,-5-18-16,3-1 15,2-5-15,1-3 0,2-3 16,2-9-1,2-2-15,0-2 0,0-8 16,3 0-16,7-2 16,5-2-16,5 5 15,4-1-15,9 3 16,7 6-16,4 6 16,-29 74-16,33-62 15,-33 62-15,40-42 0</inkml:trace>
  <inkml:trace contextRef="#ctx0" brushRef="#br4" timeOffset="206317.8509">28538 3668 0,'0'0'16,"0"0"-16,0 0 16,0 0-16,24-12 15,8-14-15,16-4 16,0-6-16,-7 0 16,0 1-16,-5 3 0</inkml:trace>
  <inkml:trace contextRef="#ctx0" brushRef="#br4" timeOffset="206724.3976">29128 3742 0,'0'0'0,"0"0"16,0 0-16,0 0 15,0 0-15,17-21 16,10-11-16,0-13 16,-5 4-16,-8 6 15,-4 2-15,-8 3 0,-2 9 16,-6 3-16,-3 7 16,-5 7-16,-5 10 15,-2 6-15,4 12 16,-1 3-16,1 9 15,1 2-15,8 3 16,5 4-16,3-1 16,6 1-16,2-3 15,10-10-15,3-2 0,5-12 16,4-10-16,3-6 16,0-10-16,-2-4 15,0-8-15,-5-7 16,-5-6-16,-5 7 15</inkml:trace>
  <inkml:trace contextRef="#ctx0" brushRef="#br4" timeOffset="207060.2158">29465 3600 0,'0'0'0,"0"0"15,0 0 1,0 0-16,10 30 0,-2 25 16,5 23-16,-7-10 15,-1-8-15,-2-14 16,-3-13-16,3-9 16,-3-6-16,0-12 15,0-6-15,0-15 16,0-9-16,3-12 15,1-6-15,1 2 16,1-5-16,1 1 16,4-7-16,2-11 0,4 3 15,4 3-15,0 8 16,-2 9-16,-3 19 16</inkml:trace>
  <inkml:trace contextRef="#ctx0" brushRef="#br4" timeOffset="207459.7148">29949 3680 0,'0'0'16,"0"0"-16,0 0 15,0 0-15,0 0 0,9-21 16,3-22-16,6-17 15,-7 5-15,-2 11 16,-2 9-16,-7 12 16,-5 2-16,-1 9 15,-1 7-15,-5 7 16,0 7-16,-5 9 16,-4 5-16,3 4 0,0 6 15,6-1-15,3 9 16,4 7-16,2 0 15,3 2-15,6 4 16,9-8-16,-1-10 16,7-7-16,-1-5 15,7-6-15,-1-9 16,2-9-16,2-7 16,-4-7-16,-2-10 15,2-5-15,-5-4 0</inkml:trace>
  <inkml:trace contextRef="#ctx0" brushRef="#br4" timeOffset="207898.6051">30162 3478 0,'0'0'16,"0"0"-16,0 0 0,0 30 16,0 21-16,0 20 15,0-9-15,0-5 16,0-1-16,0-56 15,0 0-15,0 0 16,0 50-16,0-50 16,0 38-16,0-17 15,0-21-15,7-18 16,-5-5-16,7-4 0,-3 0 16,-2-3-16,-1-8 15,-1-4-15,5-1 16,-4-2-16,6 4 15,2 5-15,4 6 16,-1 6-16,4 9 16,1 9-16,1 10 15,-2 7-15,-4 13 16,-3 9-16,-3 11 0,-2 3 16,-6-47-16,3 60 15,-3-60-15,0 0 16,0 71-16,0-71 15,0 0-15,5 59 16,-5-59-16,12 29 16,3-25-16,3-13 0</inkml:trace>
  <inkml:trace contextRef="#ctx0" brushRef="#br4" timeOffset="208531.5017">30724 3446 0,'0'0'0,"0"0"16,0 0-16,0 0 15,0 0-15,0 0 0,0 0 16,0 0-16,-16 23 16,-7 16-16,-9 9 15,13-1-15,1-4 16,9-4-16,7 0 16,2-39-16,6 39 15,-6-39-15,18 36 16,4-7-16,9-8 0,-3-13 15,9-8-15,-1-11 16,-5-7-16,1-5 16</inkml:trace>
  <inkml:trace contextRef="#ctx0" brushRef="#br4" timeOffset="208735.3691">30978 3571 0,'0'0'15,"0"0"-15,0 0 16,0 0-16,0 32 16,6 24-16,-4 24 15,4-6-15,1-6 0,-7-9 16,0-59-16,0 0 16,0 0-16,-7 54 15,7-54-15,-4 27 16,0-21-16,4-24 15,4-12-15</inkml:trace>
  <inkml:trace contextRef="#ctx0" brushRef="#br4" timeOffset="208888.4019">30921 3361 0,'0'0'0,"0"0"15,0 0-15,0 0 16,0 0-16,0 0 16,0 0-16</inkml:trace>
  <inkml:trace contextRef="#ctx0" brushRef="#br4" timeOffset="209401.9745">31408 3407 0,'0'0'0,"0"0"16,0 0-16,0 0 15,0 0-15,0 0 16,-21 9-16,-17 9 16,-9 9-16,8 8 15,6 1-15,8 0 16,5-4-16,9 3 15,11-35-15,-12 36 16,12-36-16,0 35 0,0-35 16,5 31-16,11-11 15,4-11-15,4-15 16,-1-8-16,8-14 16,-3-5-16,1 1 15,-6 0-15,0-1 16,-5 4-16,-4 2 15,-5 7-15,1 4 0,-2 7 16,-2 3-16,-1 9 16,2 9-16,1 6 15,2 6-15,-2 9 16,8 5-16,-2-1 16,5 6-16,7-5 15,4 1-15,-30-39 16,35 33-16,-35-33 0,38 26 15,-38-26-15,36 21 16,-15-12-16</inkml:trace>
  <inkml:trace contextRef="#ctx0" brushRef="#br4" timeOffset="210198.0921">24207 4189 0,'0'0'0,"0"0"16,0 0-16,-21 0 16,-17 0-16,-16 0 15,10 0-15,9 0 16,8 0-16,3 0 15,2 0-15,11 6 16,11-3-16,6 6 16,12 0-16,6 0 15,12 0-15,13 0 0,10 0 16,4 2 0,5-5-16,15 4 0,11-5 15,11 4-15,40 0 16,30 0-16,12-9 15,20 0-15,2-4 16,7 4-16,11-2 16,11-1-16,14-3 15,15 3-15,5 0 0,3 0 16,8 0-16,10 1 16,24-1-16,-2 6 15,-3-1-15,-2-2 16,1 0-16,-5 0 15,-7 0-15,-8 6 16,-12 0-16,-28 0 0,-10 3 16,-5-1-16,-11 2 15,-22 1-15,-25-2 16,-36-5-16,-24 1 16,-118-5-16,101 6 15</inkml:trace>
  <inkml:trace contextRef="#ctx0" brushRef="#br4" timeOffset="216870.3263">14385 15396 0,'0'0'0,"0"0"15,0 0-15,0 0 16,-17-3-16,-19-15 15,-6-5-15,4-1 0,0 7 16,-10-2-16,-15-2 16,-7-2-1,-6-1-15,-5 1 0,-12-1 16,-5 1-16,-32-8 16,-24-1-16,-9 5 15,0 9-15,9 6 16,2 10-16,12 7 15,-5 4-15,1 6 16,1 10-16,4 7 0,11 8 16,10 14-16,17 2 15,11 10-15,20-4 16,16-6-16,16 3 16,11 10-16,10 7 15,17 7-15,11 4 16,19 1-16,14 7 15,31 18-15,29 8 0,11-6 16,12-14-16,7-16 16,0-16-16,1-19 15,5-8-15,2-10 16,6-2-16,-2-15 16,8-4-16,3-11 15,0-5-15,-8-10 0,-19-9 16,-3-8-1,-11-15-15,-12-8 0,-13-3 16,-7-9-16,-7-16 16,-11-1-16,-17-5 15,-10 3-15,-19 10 16,-10-2-16,-17-2 16,-7-5-16,-22-2 15,-20 1-15,-39-14 0,-39-13 16,-32 4-16,-32-13 15</inkml:trace>
  <inkml:trace contextRef="#ctx0" brushRef="#br4" timeOffset="222356.1177">26160 5057 0,'0'0'15,"0"0"-15,0 0 0,0 0 16,-23 0-16,-21 6 16,-25 1-16,10 4 15,5 7-15,7-1 16,5 10-16,1 0 16,5 0-16,-5 8 15,-9 12-15,-1 6 16,1 4-16,2 8 15,2 4-15,0 5 0,2 2 16,2 7-16,10 3 16,4 6-16,8 2 15,5 1-15,9 3 16,9 23-16,12-2 16,19-10-16,10-16 15,9-14-15,-3-23 16,7-5-16,11-10 15,12-5-15,6-6 16,6-12-16,5-4 0,22-5 16,3-12-16,-6-6 15,-10-12-15,1-3 16,-4-5-16,1-7 16,-5-5-16,-8-7 15,-2-8-15,-4-6 16,-6-3-16,-6-3 15,-10-3-15,-13 13 0,-6 0 16,-6-4-16,-1-6 16,-10-3-16,-4 0 15,-5 0-15,-10-3 16,-2-3-16,-12 5 16,-5 1-16,-7 7 15,-6-2-15,-8 8 16,-7 1-16,-5 4 0,-4 8 15,-9 4-15,-2 1 16,-3 5-16,-6 6 16,0 3-16,-1 4 15,-2 8-15,1 2 16,-5 3-16,1 3 16,0 3-16,6 6 0,-4 0 15,2 6-15,-1 6 16,-1 2-16,7 7 15</inkml:trace>
  <inkml:trace contextRef="#ctx0" brushRef="#br4" timeOffset="223547.3152">23333 5291 0,'0'0'16,"0"0"-16,0 0 16,0 0-16,0 0 15,0 0-15,0 0 16,0 0-16,0 0 15,0 0-15,0 0 16,0 0-16,0 30 0,-7 23 16,2 23-16,2 2 15,0 2-15,3-3 16,3 3-16,5-6 16,-1 0-16,2 6 15,-4 9-15,1 2 16,4 7-16,-2 23 15,-2 7-15,2-9 0,2-16 16,-4-11-16,-6-20 16,0-11-16,-3-8 15,3-53-15,0 0 16,0 0-16,-3 48 16,3-48-16,-3 21 15,6-15-15,0-18 16,2-9-16,4-12 0,-3-8 15,3-7-15,3-10 16,-1-17-16,1-2 16,-6 3-16,4-3 15</inkml:trace>
  <inkml:trace contextRef="#ctx0" brushRef="#br4" timeOffset="223952.0696">23166 5409 0,'0'0'0,"0"0"16,0 0-16,0 0 15,0 0 1,10-11-16,1-10 0,13-8 16,-1 13-16,9 8 15,2 5-15,5 0 16,7 0 0,5 6-16,12 6 0,-7 3 0,-3 2 15,-2 4-15,-51-18 16,41 27-16,-11-1 15,-19 10-15,-8-1 16,-11 1-16,-13 6 16,-9-1-16,-11 12 15,-10-9-15,4 1 16,47-45-16,0 0 0,-47 36 16,-2-4-16</inkml:trace>
  <inkml:trace contextRef="#ctx0" brushRef="#br4" timeOffset="226310.1001">23756 5482 0,'0'0'15,"0"0"-15,0 0 16,0 0-16,0 0 16,0 0-16,0 0 15,0 0-15,18 7 16,9 2-16,9 16 15,-10 4-15,-5 0 0,-4 4 16,-1 5-16,-2 3 16,4 4-16,-18-45 15,0 0-15,18 48 16,-18-48-16,0 0 16,0 0-16,15 46 15,-9-15-15,-6-23 16,3-11-16,-3-15 0,8-11 15,2-10-15,1-11 16,7-18-16,8-3 16,4 1-16,7 1 15,4 10-15,2 9 16,2 14-16,0 12 16,0 9-16</inkml:trace>
  <inkml:trace contextRef="#ctx0" brushRef="#br4" timeOffset="227986.6553">14604 14046 0,'0'0'0,"0"0"16,0 0-16,0 0 16,0 0-16,0 0 0,0 0 15,-3 32 1,-11 24-16,-10 28 15,-6-13-15,-5-3 0,-8 6 16,-3 0-16,-5 5 16,-1-2-16,0 3 15,-1 0-15,4 0 16,0-3-16,8-9 16,2-2-16,39-66 15,0 0-15,-29 50 16,12-24-16,11-23 0,9-8 15,0-13-15</inkml:trace>
  <inkml:trace contextRef="#ctx0" brushRef="#br4" timeOffset="228248.3847">14047 14815 0,'0'-6'0,"0"-14"15,0-10-15,0-5 16,-6 2-16,1 7 16,2 5-16,-4 9 15,1 3-15,1 2 16,-4 11-16,-3 14 0,-3 9 15,-7 8-15,2 6 16,-3 9 0,-7 19-16,6-1 0,6-3 15,10-3-15,11-5 16,9-4-16,15-6 0,14-11 16,16-9-16,10-7 15,9-14-15,11-15 16,-1-12-16,0-11 15,-12-6-15</inkml:trace>
  <inkml:trace contextRef="#ctx0" brushRef="#br5" timeOffset="266429.115">26021 6818 0,'0'0'0,"0"0"16,0 0-16,0 0 16,0 0-16,0 0 0,0 0 15,0 0-15,0 0 16,0 0-16,0 10 15,-5 5-15,-5 9 16,-1-3-16,-1-3 16,-6-7-16,4-5 15,1 3-15,1-3 0,3 2 16,-3 5-16,-2 2 16,-4-1-16,1 7 15,-4-1-15,-3 7 16,0 3-16,-6 2 15,-3 4-15,1 5 16,-9 6-16,3 7 0,-8-1 16,5 1-16,-1 4 15,-4 2-15,1 2 16,-3 0-16,5 0 16,-6 7-16,1 2 15,-1 0-15,-5 3 16,0 6-16,2 2 15,-20 28-15,-10 12 16,7-9-16,10-13 0,9-2 16,-1-3-16,1-4 15,0 4-15,-1-1 16,-2 5-16,3-5 16,-1 1-16,-2 0 15,4 0-15,0 2 16,2-1-16,0-2 15,2-5-15,1-3 0,-4-1 16,4 2-16,5-2 16,4-11-16,3-2 15,-5 7-15,3 1 16,-4 7-16,-1-2 16,0 7-16,-11 24 15,0 8-15,4-15 16,9-14-16,-1-3 15,-2 0-15,5 0 16,-3-1-16,0 2 0,1-5 16,5-2-1,5-12-15,1-3 0,0 3 16,-4 3-16,0 0 16,1 6-16,-4-2 15,3 1-15,1-2 16,2-3-16,1 3 0,-3-1 15,1 2-15,2-1 16,-4 0-16,4-3 16,-4 0-16,3 0 15,1 0-15,-1 0 16,1-3-16,0 0 16,-2 1-16,2-4 15,2 3-15,1-7 16,2-2-16,-3-2 0,30-63 15,-35 65-15,-1 6 16,-2-3-16,5-3 16,0-6-16,33-59 15,-30 63-15,30-63 16,-32 64-16,-1 2 16,1-4-16,1-9 15,2-2-15,29-51 16,-23 50-16,-3 0 0,26-50 15,-24 54-15,24-54 16,-24 53-16,24-53 16,-24 59-16,24-59 15,-27 55-15,27-55 16,-23 61-16,23-61 16,-24 53-16,24-53 0,0 0 15,-24 53-15,24-53 16,-20 50-16,20-50 15,0 0-15,-21 51 16,21-51-16,0 0 16,0 0-16,-15 47 15,15-47-15,0 0 16,0 0-16,-12 39 16,12-39-16,0 0 0,0 0 15,-9 30 1,9-30-16,0 0 0,0 0 15,-6 26-15,6-26 16,0 0-16,0 0 16,0 18-16,0-18 15,6 5-15,-6-5 16,7-11-16</inkml:trace>
  <inkml:trace contextRef="#ctx0" brushRef="#br5" timeOffset="267291.4451">21519 14593 0,'0'0'0,"0"0"15,0 0-15,0 0 0,0 0 16,0 0-16,0 0 16,0 0-1,0 0-15,0 0 0,0 0 16,0 0-16,0 0 16,-3 18-16,-13 18 15,1 11-15,-3-2 16,4-7-16,-1-6 15,6-2-15,-3 6 16,12-36-16,-15 44 16,0 0-16,15-44 15,-14 53-15,14-53 0,-14 60 16,14-60 0,0 0-16,0 0 15,-10 57-15,10-57 0,3 38 16,-3-38-16,15 17 15,9-11-15,2-6 16,10-6-16,-36 6 0,41-11 16,6-4-1,7 0-15,8-2 0,0 5 16</inkml:trace>
  <inkml:trace contextRef="#ctx0" brushRef="#br5" timeOffset="271191.629">26119 6540 0,'0'0'0,"0"0"16,0 0-16,0 0 15,0 0-15,0 0 16,0 0-16,-17-11 16,-10-7-16,-3-3 15,6 1-15,-2-1 16,-1 0-16,0 1 0,0-7 16,4 3-16,-4-5 15,27 29-15,-29-36 16,-1-6-16,30 42 15,-32-53-15,-2-3 16,34 56-16,-29-59 16,29 59-16,-21-65 15,4-4-15,10 3 0,7 66 16,3-55 0,-3 55-16,0 0 0,12-47 15,-12 47-15,15-21 16,-15 21-16,12-3 15,-3 15-15,-1 12 16,-5 5-16,0 7 16,-6 2-16,-3 6 15,-2 5-15,-4-2 0,-3 3 16,-6 6 0,21-56-16,-23 59 0,0-6 15,-5 1-15,28-54 16,-21 50-16,21-50 15,0 0-15,-20 49 16,20-49-16,-15 46 16,12-8-16,3-38 0,6 36 15,-6-36-15,0 0 16,15 33-16,-15-33 16,17 26-16,7-11 15,1-12-15,-2-15 16,-5-12-16,-3-8 15,2-10-15,7-8 16,2-12-16,2-3 0,1 6 16,1 2-16,2 4 15,-32 53-15,33-48 16,-33 48-16,32-41 16</inkml:trace>
  <inkml:trace contextRef="#ctx0" brushRef="#br5" timeOffset="272306.9017">26214 5978 0,'0'0'16,"0"0"-16,0 0 0,0 0 16,0 0-16,0 0 15,18 24 1,2 9-16,4 11 0,0 0 15,3 3-15,-1 4 16,-26-51-16,27 56 16,-27-56-16,0 0 15,0 0-15,23 54 0,-23-54 16,0 0-16,15 41 16,-15-41-16,10 20 15,-7-23-15,-1-11 16,1-11-16,1-9 15,-1-11 1,0-2-16,0-7 0,0-7 16,-1 1-16,-2 13 0,0 12 15,3 4-15,-3 8 16,0 5-16,3 3 16</inkml:trace>
  <inkml:trace contextRef="#ctx0" brushRef="#br5" timeOffset="272856.7175">26804 5827 0,'0'0'0,"0"0"15</inkml:trace>
  <inkml:trace contextRef="#ctx0" brushRef="#br5" timeOffset="273316.6713">26804 5827 0,'0'0'16,"0"0"-16,0 0 15,0 0-15,0 0 16,0 0-16,0 0 16,0 0-16,0 0 0,0 0 15,0 0 1,0 0-16,0 0 0,0 0 15,0 0-15,0 0 16,0 0-16,0 0 16,0 0-16,0 0 15,0 0-15,0 0 16,0 0-16,0 0 16,0 0-16,6 20 0,6 19 15,-1 14-15,2 1 16,-2-9-16,-2-16 15,3-3-15,2-4 16,8-11-16,11-8 16,2-6-16,15-12 15,16-11-15,7-1 0,5 10 16,-4 11 0,-15 26-16,-18 30 15</inkml:trace>
  <inkml:trace contextRef="#ctx0" brushRef="#br5" timeOffset="275298.3893">26902 5777 0,'0'0'0,"0"0"15,0 0-15,0 0 0,0 0 16,0 0-16,0 0 16,0 0-16,0 0 15,-4 9-15,-10 2 16,-7 8-16,1-5 15,2-2-15,3 3 16,0-6-16,1-1 16,-1-2-16,3-4 15,-1 2-15,-1-1 16,5-3-16,-3 0 0,6-9 16,3-3-16,3-2 15,3-4-15,0-2 16,3-4-16,-1-3 15,8 4-15,1 1 16,2 1-16,-2 4 0,-1 5 16,-2 6-16,-2 6 15,0 6-15,-3 3 16,-3 5-16,0 8 16,0 1-16,-6 7 15,0-1-15,0 1 16,0-3-16,3-1 15,-3-2-15,3-7 16,3 1-16,6-7 16,5 0-16,4-8 0,3-3 15,-1-10 1</inkml:trace>
  <inkml:trace contextRef="#ctx0" brushRef="#br5" timeOffset="278611.9538">22099 14531 0,'0'0'16,"0"0"-16,0 0 15,0 0-15,0 0 16,0 0-16,0 21 16,6 11-16,0 16 15,5-7-15,-1-2 16,-5-1-16,4-2 0,-1-4 15,9-8-15,-9 0 16,5-6 0,-13-18-16,0 0 0,8 24 15,-8-24-15,0 0 16,0 0-16,9 26 16,-9-26-16,0 0 15,0 0-15,5 27 16,-5-27-16,3 14 0,-3-14 15,-5 9-15</inkml:trace>
  <inkml:trace contextRef="#ctx0" brushRef="#br5" timeOffset="279136.5615">21773 14875 0,'0'0'0,"0"0"16,0 0-16,0 0 15,0 0-15,0 0 16,0 0-16,0 0 16,0 0-16,0 0 15,0 0-15,0 0 16,0 0-16,18 0 16,14-6-16,19 0 0,-9 0 15,-1-3-15,-2 0 16,-10 3-16,-2 0 15,-3 3-15,2 3 16,4 0-16,-30 0 16,0 0-16,33 0 15,-33 0-15,0 0 0,0 0 16,38 0-16,-38 0 16,0 0-16,0 0 15,35 0-15,-35 0 16,30-6-16,-30 6 15,18-9-15,-18 9 16,3-11-16,-13-4 16</inkml:trace>
  <inkml:trace contextRef="#ctx0" brushRef="#br5" timeOffset="279598.6412">22271 14525 0,'0'0'16,"0"0"-16,0 0 0,0 0 16,0 0-16,0 0 15,0 0-15,-3 18 16,-15 14-16,-5 4 16,-1-9-16,6-4 15,-2 5-15,-2-5 16,1 4-16,1-1 15,-4 0-15,24-26 16,-21 30-16,21-30 0,-20 36 16,20-36-16,0 0 15,0 0-15,-23 36 16,23-36-16,0 0 16,0 0-16,-22 32 15,22-32-15,-17 18 16</inkml:trace>
  <inkml:trace contextRef="#ctx0" brushRef="#br5" timeOffset="279797.3351">21836 14665 0,'0'0'0,"0"0"15,0 0 1,23 8-16,18 10 16,16 11-16,-3 10 0,-2 0 15,-1 2-15,-51-41 16,48 54-16</inkml:trace>
  <inkml:trace contextRef="#ctx0" brushRef="#br5" timeOffset="281236.0748">22493 14273 0,'0'0'16,"0"0"-16,0 0 16,0 0-16,0 0 15,7 33-15,-4 24 16,6 23-16,-1-1 0,2 1 15,-5 0-15,-5 3 16,-3 0-16,-3 0 16,3 2-16,3-4 15,-3-1-15,3-3 16,-3 0-16,3-12 16,0-65-16,3 59 15,-3-59-15,0 0 16,0 0-16,6 42 0,-2-26 15,-2-18 1</inkml:trace>
  <inkml:trace contextRef="#ctx0" brushRef="#br5" timeOffset="281626.1202">22422 14223 0,'0'0'15,"0"0"-15,0 0 16,0 0-16,0 0 16,27 0-16,20 0 15,22 6-15,-4 3 0,0 18 16,-11 5-16,-11 7 15,-4 2-15,-6 1 16,-33-42-16,23 44 16,-23-44-16,13 45 15,-13-45-15,-10 35 16,-7-6-16,17-29 0,-35 21 16,-8-6-16,-1-9 15,2-6-15,10 0 16,4-9-16</inkml:trace>
  <inkml:trace contextRef="#ctx0" brushRef="#br5" timeOffset="281973.6373">22967 14403 0,'0'0'16,"0"0"-16,0 0 15,0 0-15,0 0 0,9 24 16,10 18-16,4 8 16,4-3-16,-9 1 15,-4-3-15,-5-10 16,-6-11-16,3-3 15,0-6-15,-6-1 16,3-8-16,-1-6 0,4-9 16,7-12-16,-2-5 15,5-10-15,1-8 16,7-1-16,14-11 16,7 6-16,5 6 15,-50 44-15,56-30 16,1 12-16</inkml:trace>
  <inkml:trace contextRef="#ctx0" brushRef="#br5" timeOffset="285706.2065">6715 16509 0,'0'0'16,"0"0"-16,0 0 15,0 0-15,0 0 16,0 0-16,0 0 0,0 0 16,0 0-1,-14-14-15,-10-8 16,-11-7-16,5 7 0,-10-3 16,-3 1-16,-14-5 15,-5-4-15,-6 1 16,-5-1-16,-11-6 15,-11 1-15,-41-19 16,-36-5 0,-31-5-16,11 7 0,27 13 15,7 8-15,-2 1 16,-3 8-16,-3 6 16,2 9-16,2 7 0,5 11 15,8 11 1,17 10-16,10 12 0,14 8 15,27 10-15,12-1 16,27 1-16,10-2 16,11 10-16,9 3 15,12 7-15,15-2 16,14 5-16,7-3 16,17-2-16,10 1 0,14-3 15,29 6-15,26 0 16,0-11-16,10-17 15,3-7-15,7-7 16,17-4-16,8-5 16,-2-2-16,1 0 15,-2-1-15,5-2 16,-1 6-16,-3-6 16,-7 2-16,-5 1 0,-11-6 15,-16-6-15,-6-4 16,-5-5-16,-19-9 15,-10-5-15,-19-1 16,-15 0-16,-62 15 16,56-20-16,-56 20 15,42-39-15,-21-11 16,-33-16-16,-36-2 16,-30-11-16,-49-28 0,-50-23 15</inkml:trace>
  <inkml:trace contextRef="#ctx0" brushRef="#br5" timeOffset="288413.143">3955 16225 0,'0'0'0,"0"0"16,0 0-16,0 0 16,0 0-16,0 0 15,0 0-15,0 0 16,0 0-16,0 0 16,0 0-16,0 0 15,0 0-15,6 18 0,-2 14 16,5 10-16,-1-4 15,7-5-15,-3-6 16,-4-9-16,-1 3 16,-4-3-16,0 0 15,0-2-15,-3 5 16,2-4-16,-2-1 16,3-2-16,-3 2 15,0-8-15,0-2 0,0 0 16,0-6-16,3-6 15,0-3-15,-3-6 16,0-2-16,0-6 16,3-5-16,1-1 15,1 0 1,-2-3-16,6-2 0,-1 4 16,8 1-16,-2 5 15,5 3-15,5 7 16,2 4-16,4 7 0,-1 3 15,4 6-15,-5 6 16,-3 3-16,-4-3 16,-10 6-16</inkml:trace>
  <inkml:trace contextRef="#ctx0" brushRef="#br6" timeOffset="301725.8546">19357 13903 0,'0'0'0,"0"0"16,0 0-16,0 0 0,0 0 15,0 0-15,0 0 16,0 0-16,0 0 15,21 18 1,8 8-16,9 10 0,1 2 16,2 5-16,4 1 15,3 6-15,2 4 16,1 2-16,2 3 16,3 3-16,4 0 15,2 6-15,3 3 0,0 0 16,-3 0-16,4 4 15,11 13-15,0 1 16,-9-7-16,-68-82 16,59 72-16,-59-72 15,0 0-15,0 0 16,43 56-16,-43-56 16,35 45-16,-35-45 0,0 0 15,32 47-15,-8-2 16</inkml:trace>
  <inkml:trace contextRef="#ctx0" brushRef="#br6" timeOffset="339913.0616">19487 7056 0,'0'0'15,"0"0"-15,0 0 0</inkml:trace>
  <inkml:trace contextRef="#ctx0" brushRef="#br6" timeOffset="344636.7307">19466 7790 0,'0'0'0,"0"0"16,0 0-16,0 0 0,0 0 15,0 0 1,0 0-16,0 0 0,0 0 15,-17 0-15,-16 0 16,-18 0-16,13 0 16,9-5-16,8-1 15,6 3-15,6 1 16,3-2-16,3 1 16,1-6-16,4 3 15,7-3-15,9 4 0,2-2 16,4 1-1,8 0-15,2 6 0,5 3 16,-4 3-16,0 6 16,-5 2-16,-6 2 15,-4 2-15,-7 2 16,-5 4-16,-8 2 0,-3 1 16,-5 3-16,-7 2 15,-6-2-15,-6 2 16,-2 4-16,-8 0 15,-1-1 1,-7 3-16,1-2 0,0-2 16,-1-5-16,45-29 15,-45 29-15,45-29 16,-53 24-16,53-24 16,0 0-16,0 0 0,-49 23 15,49-23-15,0 0 16,-40 18-16,40-18 15,-12 12-15,21 0 16,10-4-16,10-1 16,7-4-16,14-3 15,19 0-15,1 0 16,4-6-16,1 6 0,2-4 16,-77 4-16,80 0 15,2 0-15,-2 0 16,-80 0-16,0 0 15,0 0-15,72 4 16,-19-1-16,-21 6 16,-25-7-16</inkml:trace>
  <inkml:trace contextRef="#ctx0" brushRef="#br6" timeOffset="349735.9966">20054 15811 0,'0'0'16,"0"0"-16,0 0 15,0 0-15,0 0 16,0 0-16,0-4 15,-6-10-15,0-7 16,6-2-16,6 4 16,5 1-16,10 7 0,0 1 15,2 2-15,4 2 16,-1 1-16,8 5 16,5-4-16,-1 1 15,-38 3-15,44 0 16,-44 0-16,0 0 0,0 0 15,48 3 1,-48-3-16,0 0 16,44 13-16,-44-13 0,32 17 15,-32-17-15,0 0 16,24 24-16,-13-1 16,-8 1-16,-6-3 15,-8-4-15,-7 2 16,-2-2-16,-4 4 15,-5-1-15,-1 3 16,-3 1-16,-2 0 0,2 0 16,1 1-1,-4-5-15,0 1 0,3-1 16,1-2-16,5 0 16,-2-4-16,5-2 15,3 1-15,3-2 16,4 1-16,2 0 0,3-4 15,3 2-15,0-4 16,3 2-16,3 2 16,0-5-16,6 1 15,8 0-15,2 3 16,10-3-16,-26-6 16,35 8-16,10 5 15,3-4 1,-48-9-16,53 8 0,10-2 15,-1 0-15,-3 0 16,-59-6-16,60 6 0,-1 0 16,4 0-16,-5 2 15,-2 2-15,-56-10 16,60 6-16,-60-6 16,0 0-16,0 0 15,59 3-15,-59-3 16,0 0-16,50 5 0,-20-5 15,-27 0-15</inkml:trace>
  <inkml:trace contextRef="#ctx0" brushRef="#br6" timeOffset="350443.2628">19594 16580 0,'0'0'15,"0"0"-15,0 0 0,0 0 16,0 0-16,0 0 16,0 0-16,0 0 15,0 0-15,0 0 16,26 6-16,19-2 15,29 1-15,-3 1 16,7-6-16,-2 3 16,8-3-16,-1 3 15,-3 0-15,-3 0 0,-10-1 16,2 5-16,-4-2 16,0 2-16,-3-1 15,4 0-15,0-1 16,-5 1-16,-1 0 15,-60-6-15,53 10 16,-53-10-16,0 0 16,53 6-16,-53-6 15,42 0-15,-42 0 0,21-9 16,-18-10-16</inkml:trace>
  <inkml:trace contextRef="#ctx0" brushRef="#br6" timeOffset="354315.5701">17800 13622 0,'-29'-6'15,"-20"-3"-15,-15-8 16,-1 2-16,-1 0 16,-4 6-16,-6 3 15,3 9-15,2 6 16,-1 9-16,-1 3 16,5 11-16,0 4 15,1 11-15,12 10 0,2 4 16,4 5-16,11 5 15,9 6-15,14-1 16,9 7-16,21-3 16,12 1-16,16-4 15,20-3-15,20-1 16,36 8-16,32 1 16,12-11-16,3-14 15,-5-22-15,-4-20 0,0-18 16,-3-9-16,-3-14 15,-14-10-15,-19-14 16,-26-15-16,-30-12 16,-36-13-16,-28-4 15,-36-7-15,-54-41 16,-72-30-16,-79-9 16,-77 10-16,-21 26 0</inkml:trace>
  <inkml:trace contextRef="#ctx0" brushRef="#br6" timeOffset="358720.1601">2947 16890 0,'0'0'0,"0"0"15,0 0-15,0 0 0,0 0 16,0 0 0,0 0-16,0 0 15,0 0-15,0 0 0,0 0 16,0 0-16</inkml:trace>
  <inkml:trace contextRef="#ctx0" brushRef="#br6" timeOffset="359582.535">3044 15881 0,'0'0'16,"0"0"-16,0 0 15,0 0-15,0 0 16,0 16-16,0 7 15,0 4-15,0-7 16,0-8-16,0-3 16,0 0-16,0-6 15,0 3-15,0-3 16,4-6-16,0-3 0,4 0 16,-2 0-16,0 1 15,-3 1-15,0-1 16,0 3-16,-3-6 15,3 5-15,-3 3 16,2 3-16,1 0 0,0 6 16,-3 3-1,5 4-15,-3 2 0,-2-2 16,-2 8-16,-3 6 16,2 0-16,-2 4 15,-4 9-15,0 4 16,3 0-16,-2 7 15,2 11-15,0-1 16,3 2-16,-1-4 0,8-3 16,-4-59-16,3 65 15,-3-65-15,4 63 16,-4-63-16,2 61 16,-2-61-16,0 0 15,0 0-15,2 57 16,-2-57-16,0 0 15,0 0-15,4 47 16,-4-47-16,0 0 0,0 0 16,0 27-16,0-27 15,0 0-15,0 0 16,-4 23-16,4-23 16,-4 18-16</inkml:trace>
  <inkml:trace contextRef="#ctx0" brushRef="#br6" timeOffset="362987.423">2839 17306 0,'0'0'0,"0"0"16,0 0-16,0 0 0,0 0 15,0 0-15,0 0 16,0 0-16,0 0 15,0 0-15,0 0 16,0 0-16,0 0 16,0 0-16,0 0 15,0 0-15,0 9 16,0 6-16,-4 6 16,-2-4-16,4-8 0,-2-3 15,-3-3 1,1 3-16,1-3 0,-4-1 15,-1-2-15,0 4 16,-5-4-16,0 0 16,-3 0-16,-5 0 15,2-4-15,-3 2 16,0-3-16,-4-2 16,-3 1-16,-1-1 0,0 2 15,-6-6 1,0 2-16,-2 0 0,2 0 15,-9-3-15,7 1 16,-8-2-16,2-2 16,-3 3-16,-2-3 15,-7 1-15,1-4 16,2 0-16,-2-2 16,0 2-16,0-3 0,3 3 15,-4-5 1,8 1-16,0 3 0,3-5 15,5-1-15,6 6 16,-2-2-16,2-4 16,-2 1-16,-1-1 15,0-5-15,-3 0 16,-5-9-16,0 0 16,2 4-16,3-2 0,4-2 15,0 0-15,2 1 16,0-4-16,1 5 15,-1-5-15,4 1 16,0 1-16,-1-2 16,1-2-16,-1 0 15,1 0-15,3-1 16,-3-2-16,3 2 0,-1-2 16,4-4-16,-3 4 15,1 0-15,5-4 16,-1 4-16,0-7 15,24 54-15,-17-58 16,-5-5-16,6-2 16,1 3-16,15 62 0,-16-65 15,0 0 1,6-1-16,0 5 16,2 1-16,8 60 0,-10-61 15,4-2-15,6 63 16,-4-68-16,4 68 15,-6-71-15,6 0 16,2-1-16,-2 7 16,4 3-16,-4 62 15,2-62-15,4 3 16,-1 0-16,8 2 16,-1 4-16,-12 53 0,15-56 15,2-4-15,2 0 16,-3 5-16,-16 55 15,18-56-15,3-4 16,-1 1-16,4 3 16,-3-1-16,4 7 0,2 0 15,-1-1 1,7-2-16,-5 0 0,-28 53 16,33-57-1,1 1-15,0-6 0,-5 0 16,6 2-16,-2 5 15,1-5-15,2 4 16,2-3-16,-3-1 16,8 2-16,1-5 0,-1 5 15,2-2-15,1 0 32,-5-2-32,3 3 0,4 0 0,-4 3 15,3-1-15,3 4 16,1-3-16,0-3 15,1 5 1,3-2-16,-2 2 0,0 2 16,1-3-16,-1 3 0,-2-5 15,-1 7-15,-3-4 16,3 4 0,-6 3-16,4 0 0,-3 2 15,-3 6-15,3 1 16,-8-3-16,4 2 15,1 1-15,-6 2 16,-6 6-16,-1 0 16,1 1-16,-1 2 15,-29 27-15,30-32 0,-30 32 16,33-30-16,0 1 16,-33 29-16,0 0 15,32-30-15,-32 30 16,30-32-16,-30 32 15,0 0-15,0 0 16,29-30-16,-29 30 16,0 0-16,0 0 31,26-30-31,-26 30 0,0 0 0,0 0 16,22-26-16,-22 26 15,0 0-15,0 0 16,15-21-16,-15 21 15,0 0-15,0 0 16,15-18-16,-15 18 16,0 0-16,0 0 15,11-9-15,-11 9 0,0 0 16,0 0 0,9-5-16,-9 5 0,0 0 15,0 0-15,6-6 16,-6 6-16,0 0 15,0 0-15,8-3 16,-8 3-16,0 0 16,0 0-16,10 0 0,-10 0 15,0 0-15,0 0 16,11 3-16,-11-3 16,0 0-16,0 0 15,10 6-15,-10-6 16,0 0-16,0 0 15,11 8-15,-11-8 16,0 0-16,0 0 16,14 11-16,-14-11 15,0 0-15,0 0 0,13 13 16,-13-13 0,0 0-16,0 0 0,13 12 15,-13-12-15,0 0 16,0 0-16,11 11 15,-11-11-15,0 0 16,0 0-16,9 10 16,-9-10-16,0 0 0,0 0 15,9 3-15,-9-3 16,0 0-16,0 0 16,8 0-16,-8 0 15,0 0-15,0 0 16,3-9-16,-3 9 15,0 0-15,-6-12 16,6 12 0,-11-15-16,11 15 0,0 0 15,-23-18-15,23 18 0,-26-23 16,-5 1-16,31 22 16,-33-23-16,33 23 15,-33-21-15,-2 0 16,35 21-1,0 0-15,-36-20 0,36 20 16,0 0-16,0 0 16,-39-21-16,39 21 0,0 0 15,0 0-15,-41-17 16,41 17 0,0 0-16,0 0 0,-35-18 15,35 18-15,0 0 16,0 0-16,-31-9 15,31 9-15,0 0 16,0 0-16,-18 0 16,18 0-16,0 0 0,-5 5 15,5-5-15,5 12 16,13-2-16,-18-10 16,20 14-16,2 1 15,6 0 1,-28-15-16,28 17 0,-28-17 15,0 0-15,33 18 16,-33-18-16,0 0 16,0 0-16,36 21 15,-36-21-15,0 0 16,0 0-16,39 23 16,-39-23-16,0 0 0,0 0 15,35 18-15,-35-18 16,36 18-16,-36-18 15,0 0-15,0 0 16,35 12-16,-35-12 16,0 0-16,0 0 0,34 6 15,-34-6-15,0 0 16,0 0-16,26 9 16,-26-9-16,0 0 15,0 0-15,21 5 16,-21-5-16,0 0 15,0 0-15,17 4 16,-17-4-16,0 0 0,0 0 16,12 3-1,-12-3-15,0 0 0,0 0 16,6 6 0,-6-6-16,0 0 0,0 0 15,5 5-15,-5-5 16,0 0-16,-2 16 15,2-16 1,-12 14-16,12-14 0,-14 22 16,14-22-16,-21 19 0,21-19 15,-21 24-15,21-24 16,0 0-16,-23 27 16,23-27-16,0 0 15,-26 30-15,26-30 16,-23 29-16,23-29 15,-26 30-15,-4 2 0</inkml:trace>
  <inkml:trace contextRef="#ctx0" brushRef="#br6" timeOffset="367442.0179">23875 2021 0,'0'0'16,"0"0"-16,0 0 15,0 0-15,0 0 0,0 0 16,0 0-16,15 24 16,5 12-16,7 8 15,3 0-15,2 4 16,1 5-16,6 5 16,-1 6-16,4 7 15,2 3-15,6 12 16,22 29-16,10 24 15,8 12-15,-2 1 16,2-9-16,-2-5 16,-1-3-16,0 6 0,6 3 15,3 2-15,1 8 16,10 8-16,2 4 16,3-3-16,5 0 15,-4 0-15,5 0 16,4-3-16,2-7 0,-7 1 15,2-2-15,3-1 16,3-6-16,-7-6 16,-5-9-16,-9-11 15,3-4-15,-1-5 16,-10-10-16,-2-1 16,-8-8-16,-6-14 15,-11-6-15,-4-3 16,-18-11-16,-2-7 15,-10 0-15,-35-50 0,33 48 16,-33-48-16,0 0 16,0 0-16,29 41 15,-29-41 1,0 0-16,0 0 0,21 30 16,-12-19-16,-12-14 0</inkml:trace>
  <inkml:trace contextRef="#ctx0" brushRef="#br6" timeOffset="368261.2665">23398 7719 0,'0'0'0,"0"0"0,0 0 16,24-17-16,4-13 15,18-14-15,0-3 16,8-7-16,3-8 15,8-9-15,9-6 16,27-33-16,21-29 16,17-21-16,3-3 15,-9 6-15,-3 7 0,4-8 16,12-5-16,11-12 16,6-2-16,8-18 15,13-13-15,6-5 16,3-4-16,18-16 15,2-2-15,0-1 16,10-4-16,-7 3 0,3 0 16,-9 10-1,2 1-15,-8 13 0,0 6 16,-9 14-16,-19 27 16,-3 3-16,-8 10 15,-2 8-15,-11 8 16,-23 22-16,-19 20 15,-14 15-15,-14 12 16,-82 68-16,72-54 0,-22 21 16</inkml:trace>
  <inkml:trace contextRef="#ctx0" brushRef="#br1" timeOffset="414950.7126">15334 10767 0,'0'0'15,"0"0"-15,0 0 16,0 0-16,6 32 16,-4 22-16,4 23 15,1-6-15,-7-8 16,6-10-16,-6-53 15,11 47-15,7-20 0,5-13 16,7-17-16,9-12 16,8-23-16,24-30 15,36-51-15,44-40 16,27-22-16,9 12 16,-3 27-1,-24 41-15,-21 33 0</inkml:trace>
  <inkml:trace contextRef="#ctx0" brushRef="#br1" timeOffset="417956.2788">24145 13065 0,'0'0'0,"0"0"0,0 0 15,0 0-15,0 0 16,0 0-16,0 0 16,-3 0-16,-12 0 15,0 0-15,-1 0 16,8 0-16,5 6 15,3 1-15,3 7 16,12 4-16,-3 5 0,4 4 16,-2 0-16,0-4 15,2-3-15,-2 4 16,7 2-16,0 8 16,-4-1-16,-17-33 15,21 38-15,-21-38 16,22 42-16,-22-42 15,17 46-15,-17-46 0,0 0 16,0 0-16,26 54 16,-26-54-1,24 39-15,-24-39 16,27 14-16,-7-17 0,-20 3 16,21-17-16,-3-10 15,0-15-15,0-2 16,-1-3-16,-2-12 15,-3-2-15,0 6 0,-3-1 16,-3 3-16,-1 2 16,2 7-16,-7 44 15,0 0-15,3-36 16,-3 36-16,0 0 16,0 0-16,3-30 15,2 16-15,-5 11 0</inkml:trace>
  <inkml:trace contextRef="#ctx0" brushRef="#br1" timeOffset="419071.5661">24767 13654 0,'0'0'16,"0"0"-16,0 0 15,0 0-15,0 0 16,0 0-16,0 0 15,0 0-15,0 0 16,0 0-16,0 0 0,0 0 16,0 0-1,0 0-15,0 0 0,0 0 16,0 0-16,0 0 16,0 0-16,8-20 15,6-16-15,0-11 16,-5 2-16,3 4 15,-1-1-15,2-2 16,-13 44-16,14-47 16,-14 47-16,12-52 15,-12 52-15,12-61 0,-12 61 16,0 0-16,11-62 16,-11 62-16,0 0 15,0 0-15,12-59 16,-12 59-16,0 0 15,0 0-15,9-51 16,-9 51-16,8-35 0,-8 35 16,10-15-1,2 12-15,4 9 0,-16-6 16,14 17-16,1 7 16,-1 9-16,-2 3 15,-3 2-15,3 4 16,-4 2-16,2 0 15,-2 4-15,-2 3 16,0 7-16,3-4 16,-3-1-16,0-2 15,-3-1-15,0-9 0,-1-11 16,2-4-16,6-5 16,-5-6-16</inkml:trace>
  <inkml:trace contextRef="#ctx0" brushRef="#br1" timeOffset="419740.8074">25343 13193 0,'0'0'16,"0"0"-16,0 0 0,0 0 16,0 0-1,0 0-15,0 0 0,0 0 16,0 0-16,0 0 15,0 0-15,0 0 16,0 0-16,0 0 16,0 0-16,0 0 15,20 0-15,19 3 16,15-1-16,-13 1 0,-15 0 16,-2-3-16,-1 3 15,-2-3-15,4 3 16,-8-1-16,-2 2 15,-3 2-15,-4 0 16</inkml:trace>
  <inkml:trace contextRef="#ctx0" brushRef="#br1" timeOffset="420013.7696">25508 13512 0,'0'0'0,"0"0"0,0 0 15,0 0-15,27-3 16,23-11-16,16-8 15,-19 5-15,-6-1 16,-10 9-16,-7 3 0,-1 6 16</inkml:trace>
  <inkml:trace contextRef="#ctx0" brushRef="#br1" timeOffset="420873.1704">26219 13572 0,'0'0'0,"0"0"0,0 0 16,0 0-16,0 0 16,10-21-16,-2-21 0,7-14 15,1 3 1,2 8-16,-7 10 15,-2 2-15,-9 33 0,8-39 16,-8 39-16,10-50 16,-10 50-16,6-62 15,-6 62-15,5-65 16,-5 65-16,0 0 16,0 0-16,13-59 15,-13 59-15,0 0 16,11-45-16,-11 45 15,14-17-15,-14 17 0,16 3 16,-5 17-16,1 13 16,1 8-1,-5 4-15,2 5 0,-1 9 16,-1 4-16,-2-4 16,-3 0-16,3-3 15,0-5-15,0-1 0,-1-12 16,1-8-16,4-9 15,-2-6-15,4-12 16</inkml:trace>
  <inkml:trace contextRef="#ctx0" brushRef="#br1" timeOffset="421181.6638">26926 13503 0,'0'0'0,"0"0"0,0 0 16,0 0-16,0 0 15,9 27-15,0 23 16,5 21-16,-2 0 16,0-2-16,-7 2 15,-2-3-15,-3-68 0,-5 68 16,5-68-16,-15 68 16</inkml:trace>
  <inkml:trace contextRef="#ctx0" brushRef="#br1" timeOffset="421412.7">26952 13136 0,'0'0'0,"0"0"0,0 0 16,0 0-16,0 0 15,0 0-15</inkml:trace>
  <inkml:trace contextRef="#ctx0" brushRef="#br1" timeOffset="423383.8751">27719 12932 0,'0'0'0,"0"0"0,0 0 15,0 0-15,0 0 16,-2 0-16,-14-6 16,2 0-16,0 6 15,4 6-15,10 6 16,0 3-16,10 11 15,-2 7-15,4 8 0,0 4 16,-3 2-16,2 4 16,8-1-16,-2-6 31,1-5-31,-2-4 0,1 3 0,1 5 16,-18-43-16,23 44 15,-23-44-15,29 44 16,-29-44-16,0 0 15,34 36-15,-34-36 16,26 11-16,1-11 16,-27 0-16,21-14 15,-4-7-15,-5-15 0,0-2 16,-4-10-16,2-2 16,-4-15-16,0 0 15,0 0-15,-3 3 16,1 2-16,-1 4 15,-1 3-15,1 6 16,-3 8-16,3 6 0,-3 3 16</inkml:trace>
  <inkml:trace contextRef="#ctx0" brushRef="#br1" timeOffset="424079.3314">28396 12955 0,'0'0'15,"0"0"-15,0 0 0,0 0 16,0 0-16,9-17 16,9-16-16,-1-2 15,7 8-15,-3 9 16,3 3-16,-2 3 16,3 4-16,-1 2 15,0 6-15,0 3 16,-2 3-16,-3 8 0,-2 11 15,-8 4-15,-6 10 16,-6 8-16,-2 9 16,-14 15-16,-2 3 15,-5 0-15,0 0 16,0-2-16,26-72 16,-28 70-16,28-70 15,0 0-15,0 0 0,-24 71 16,24-71-16,0 0 15,-11 68-15,14-15 16,-3-53-16,17 36 16,5-18-16,-22-18 15,32 9-15,-32-9 16,38 0-16,-38 0 16,48-3-16,6-3 0,-54 6 15,67-15-15</inkml:trace>
  <inkml:trace contextRef="#ctx0" brushRef="#br1" timeOffset="424439.5242">29172 13157 0,'0'0'0,"0"0"16,0 0-16,0 0 15,0 0-15,24-3 16,21-6-16,19-6 16,-7 1-16,-3 5 0,-5 0 15,2 6-15,-51 3 16,51-3 0,-51 3-16,62-3 0</inkml:trace>
  <inkml:trace contextRef="#ctx0" brushRef="#br1" timeOffset="424707.2606">29344 13527 0,'0'0'0,"0"0"15,0 0-15,0 0 16,31-2-16,22-14 16,21 2-16,-9-4 0,-11 0 15,-14 0-15,-10 6 16,-2 1-16</inkml:trace>
  <inkml:trace contextRef="#ctx0" brushRef="#br1" timeOffset="425405.5676">30186 13062 0,'0'0'0,"0"0"16,0 0-16,0 0 15,0 0-15,0 0 16,0 0-16,7-21 16,-5-17-16,8-15 15,1 14-15,10 7 16,3 14-16,-1 3 15,-2 1-15,3 1 0,3 4 16,-1 0-16,1 4 16,2 5-16,-5 2 15,-1 7-15,-5 9 16,-6 5-16,-5 8 16,-4 7-16,-9 3 0,-6 10 15,-10 8-15,2 1 16,-5-1-16,3-3 15,-2-3-15,3 1 16,21-54-16,0 0 16,-14 47-16,14-47 15,-3 38-15,3-38 16,12 33-16,12-10 16,5-5-16,3-9 0,6-5 15,2-8-15,4-2 16,0-6-16,1 1 15,-1-5 1,-44 16-16,45-14 0,-45 14 16,44-18-16,5-2 15</inkml:trace>
  <inkml:trace contextRef="#ctx0" brushRef="#br1" timeOffset="426880.7883">32055 12343 0,'0'0'15,"0"0"-15,0 0 16,0 0-16,0 0 0,0 0 15,0 0-15,0 0 16,-4 26-16,-5 22 16,-5 20-16,8-3 15,-4 0-15,4 3 16,-2 0-16,8-68 0,-6 71 16,6-71-1,0 75-15,0-75 16,6 64-16,-6-64 0,0 0 15,0 0-15,6 54 16,-6-54-16,0 0 16,0 0-16,2 47 15,-10-20-15,8-27 16,-21 18-16,-13-9 0,-10-6 16,-5-3-16,-18 0 15,1-3-15,-3-1 16,1 4-16,-1-2 15,1-1-15,7 0 16,61 3-16,-60-6 16,60 6-16,0 0 15,0 0-15,-57-6 16,57 6-16,0 0 16,0 0-16,-43-12 0,43 12 15,-21-12-15,21 12 16,-10-15-16,10 15 15,0 0-15,0 0 16,14-12-16</inkml:trace>
  <inkml:trace contextRef="#ctx0" brushRef="#br1" timeOffset="427224.4668">31205 12873 0,'0'0'0,"0"0"16,0 0-16,0 0 16,0 0-16,0 0 15,0 0-15,0 0 0,0 0 16,0 0-16,0 0 16,0 0-16,-2 30 15,-16 22-15,-8 10 16,-1-11-16,3-12 15,5-7-15,9-9 16,1-1-16,4-2 16,2-2-16,6 0 0,5-4 15,6-2-15,7 0 16,9-3-16,6-3 16,2-3-16,-38-3 15,42 7-15,-42-7 16,0 0-16,44 8 15</inkml:trace>
  <inkml:trace contextRef="#ctx0" brushRef="#br2" timeOffset="434689.7635">26804 11347 0,'0'0'0,"0"0"16,0 0-16,0 0 15,0 0-15,0 0 16,0 0-16,0 0 16,0 0-16,0 0 0,0 0 15,0 0-15,0 0 16,0 0-16,0 0 16,0 0-1,0 0-15,0 0 0,-15-11 16,-11-13-16,-10-3 15,6 6-15,-8-2 16,2-1-16,-9-2 16,-8-4-16,-6-3 15,-4 7-15,-2-7 0,-5 6 16,-8-3-16,-1 1 16,-11 6-16,-1-1 15,-7 6-15,-27-3 16,-9 4-16,-8 8 15,9 6-15,5 9 16,6 9-16,13 8 0,-3 13 16,-2 5-16,5 9 15,-1 7-15,7 8 16,14 9-16,12 6 16,15 9-16,2 5 15,13 7-15,6 5 16,11 7-16,12 2 15,8 1-15,10 6 16,10 5-16,8 7 16,14-4-16,7 0 0,5-6 15,12 7-15,6-7 16,14 1-16,0-3 16,10-8-16,3-1 15,6-10-15,5-1 16,5-7-16,4-7 15,3-11-15,5-7 16,2-10-16,-5-9 0,-4-13 16,0-8-16,5-10 15,1-10-15,-3-10 16,3-13-16,-1-4 16,1-10-16,0-8 15,-5-7-15,-6-2 16,-7-7-16,-12-8 15,-3-6-15,-1-3 16,2-6-16,-11-6 16,-5-4-16,-5-4 0,-10-4 15,-5-3-15,-12-2 16,-6-1-16,-13-6 16,-5-2-16,-6 2 15,-9 4-15,-10 2 16,-6 0-16,-14 3 15,-7 9-15,5 21 16,0 9-16,-6 9 0,-8 1 16,49 46-16,-59-28 15,-6 10-15,-3 12 16,6 14-16,0 19 16,-4 12-16</inkml:trace>
  <inkml:trace contextRef="#ctx0" brushRef="#br2" timeOffset="435461.7223">25808 12716 0,'0'0'0,"0"0"15,0 0-15,0 0 16,-3 23-16,-15 22 0,-6 5 16,-9 7-16,4-1 15,-4 6-15,5 7 16,-2 7-16,-4 0 15,1 8-15,4 4 16,-1 5 0,2-1-16,-3 1 0,-5 21 15,1 1-15,0-5 16,2-10-16,0-7 0,9-23 16,4-5-16,-4-3 15,1 1-15,23-63 16,-18 62-16,18-62 15,0 0-15,-15 56 16,15-56-16,0 0 16,0 0-16,-11 54 15,11-54-15,0 0 16,-7 35-16,7-35 0,-6 15 16,-3-18-16,-2-12 15</inkml:trace>
  <inkml:trace contextRef="#ctx0" brushRef="#br2" timeOffset="435791.0507">24948 14540 0,'0'0'0,"0"0"16,0 0-16,0 0 0,0 0 15,0 0 1,0 0-16,0 0 0,0 0 16,0 29-1,0 18-15,0 16 0,0-10 16,0-8-16,0-9 15,0-4-15,0-5 16,6-10-16,-3 2 0,7-11 16,-5-2-16,1-6 15,9-3-15,11-8 16,3-4-16,8-9 16,2 0-16,2-8 15,3-7-15,0 4 16,-5-4-16,-9 7 15,-9 8-15,-7 0 0,-2 6 16,-6 6-16,-6 4 16,-6 1-16,-9 11 15,-12 7-15</inkml:trace>
  <inkml:trace contextRef="#ctx0" brushRef="#br2" timeOffset="436191.188">25055 15040 0,'0'0'0,"0"0"16,0 0-16,0 0 16,0 26-16,0 26 15,0 21-15,0-2 16,0 1-16,0-7 15,0-3-15,0 0 0,-4-5 16,-13-4-16,-10-12 16,27-41-16,-26 30 15,26-30-15,-33 21 16,-6-7 0,39-14-16,-47 13 0</inkml:trace>
  <inkml:trace contextRef="#ctx0" brushRef="#br2" timeOffset="436427.2065">24531 15706 0,'0'0'0,"0"0"0,0 0 16,0 0-16,0 0 15,32 10-15,24 1 16,30 14-16,-5-5 15,-14 1-15,1-7 16,0-2-16,-2 0 16,-66-12-16,59 0 15,-59 0-15,42-9 0</inkml:trace>
  <inkml:trace contextRef="#ctx0" brushRef="#br2" timeOffset="436626.4648">24598 15207 0,'0'0'15,"0"0"-15,0 0 16,0 0-16,33 0 0,29-6 16,36-1-16,12 4 15,-1 0-15,-1 3 16,-8 6-16,-100-6 15,109 7-15</inkml:trace>
  <inkml:trace contextRef="#ctx0" brushRef="#br2" timeOffset="437397.0273">25678 15372 0,'0'0'0,"0"0"16,0 0-16,0 0 15,0 0-15,0 0 16,-21 0-16,-23 0 16,-22 0-16,13 0 15,5 9-15,6 3 16,7 15-16,14-2 15,7 3-15,7-4 0,4-1 16,9 4-16,9-6 16,6-1-16,9-4 15,2-5-15,7-8 16,2-3-16,-6-11 16,-2-12-16,-8 1 15,-5-7-15,-8-4 16,-3-3-16,-9 4 15,0 2-15,-2 3 0,-2 7 16,-2 1-16,-3 14 16,1 8-16,1 12 15,4 14-15,3 9 16,7 10-16,-1 14 16,2 21-16,4 9 15,-6 6-15,0 26 16,0 0-16,-9-2 0,-6-18 15,-6-16-15,-2-25 16,-2-14-16,19-49 16,-24 51-16,0-9 15,24-42-15,-29 26 16,3-17-16,-3-12 16,1-9-16,4-11 15,6-10-15,7-7 16,2-6-16,6-4 0,9-10 15,11-1-15,7-5 16,12 4-16,3-3 16,-1 3-16,0-1 15</inkml:trace>
  <inkml:trace contextRef="#ctx0" brushRef="#br2" timeOffset="437794.198">25797 15393 0,'0'0'16,"0"0"-16,0 0 16,0 0-16,0 0 15,0 27-15,0 17 16,5 18 0,1-5-16,8-10 15,4-9-15,3-8 0,-1-9 0,4-10 16,-3-2-16,4-6 15,-2-6-15,0-9 16,-2-9-16,-3-4 16,-6-5-16,-4-3 15,1-1-15,-2 6 16,-2-2-16,4 9 16,-6 0-16,4 7 0,-5 8 15,2 6-15,2 9 16,-3 5-16,5 10 15,-2 3-15,6 7 16,0-6-16,-1 5 16,-11-33-16,24 32 15,-24-32-15,27 26 0,11-5 16</inkml:trace>
  <inkml:trace contextRef="#ctx0" brushRef="#br2" timeOffset="438172.84">26516 15584 0,'0'0'16,"0"0"-16,0 0 16,0 0-16,0 0 15,0 0-15,0 0 0,-11 10 16,-16 8-16,1 6 16,7-1-16,11 1 15,-2-1-15,7 1 16,6-5-16,4-2 15,4-2-15,2-6 16,4-6-16,4-6 16,0-6-16,-4-3 0,-2-8 15,-3-2-15,-4 1 16,-1 1-16,1 6 16,-5-2-16,0 5 15,0 2-15,1 6 16,-4 6-16,6 9 15,0 8-15,6 13 16,2-1 0,4 7-16,3 0 0,-1-4 15,-20-35-15,0 0 0,24 26 16,-1-11-16</inkml:trace>
  <inkml:trace contextRef="#ctx0" brushRef="#br2" timeOffset="438425.5955">26884 14895 0,'0'0'0,"0"0"0,0 0 16,0 0-16,0 0 16,0 0-16,8 33 15,5 23-15,8 36 16,2-6-16,-4-6 15,-5 3-15,1 5 0,-6 1 16,2 0-16,1-8 16,3-11-1,3-5-15,9-15 0,3-14 16,-4-22-16</inkml:trace>
  <inkml:trace contextRef="#ctx0" brushRef="#br2" timeOffset="438534.1759">27382 15857 0,'0'0'0,"0"0"0,0 0 16,0 0-16,0 0 16,0 0-16,0 0 15,0 0-15</inkml:trace>
  <inkml:trace contextRef="#ctx0" brushRef="#br2" timeOffset="443368.9471">18025 6550 0,'0'0'0,"0"0"15,0 0-15,0 0 16,0 0-16,0 0 16,0 0-16,-11-12 15,-7-6-15,-9-6 16,10 7-16,-7-1 15,0 6-15,-4-3 16,-4 6-16,-6-2 16,0 5-1,38 6-15,-54-6 0,-17 2 0,-7 8 16,5 2-16,0 6 16,0 2-16,3 8 15,1 4-15,-2 0 16,2 6-16,5 7 15,-1 2-15,5 7 16,-2 2-16,9 4 16,-1 2-16,10 4 0,0 5 15,4-1-15,5 5 16,2 2-16,7 3 16,6 1-16,5-2 15,9 4-15,3-3 16,12 3-16,6-3 15,5-1-15,9 2 16,10-1-16,9-6 0,11 0 16,6 0-16,10-3 15,30 13-15,26 4 16,9 1-16,-7-11 16,-14-16-16,-1-9 15,1-5-15,0-7 0,-4-5 16,9-1-1,13 5-15,2-5 16,12-6-16,4 1 0,14 0 16,5-7-16,1-2 15,1-8-15,-5-7 16,-7-12-16,-2-6 16,1-12-16,0-6 0,-2-7 15,2-5 1,-12-6-16,-5-5 0,-13 0 15,-12-6-15,1-3 16,-13-10-16,-11-4 16,-15-8-16,-15 2 15,-14 0-15,-9-8 16,-16 1-16,-12 1 16,-14 11-16,-11 6 15,-11-3-15,-13-6 16,-12 2-16,-18-1 0,-24-12 15,-30-4-15,-3 12 16,-12 11-16,-1 14 16,-14 5-16,-11 9 15,-24 1-15,-8 14 16,-7 12-16,-6 10 16,-5 13-16,-3 13 0,-7 10 15,4 9-15,8 10 16,16 0-16,7 5 15</inkml:trace>
  <inkml:trace contextRef="#ctx0" brushRef="#br2" timeOffset="444722.3628">16781 7530 0,'0'0'0,"0"0"16,0 0-16,0 0 16,0 0-16,0 0 15,0 0-15,0 0 16,0 0-16,27 0 16,22 0-16,29 0 15,-5 0-15,8 0 0,-2 0 16,8 0-16,-1 6 15,3 3 1,-3 3-16,-6 2 0,-9-4 16,3-2-1,-3 1-15,0 2 0,-71-11 16,66 13-16,-66-13 16,0 0-16,56 14 15,-24-1 1,-23-5-16,-20-2 0</inkml:trace>
  <inkml:trace contextRef="#ctx0" brushRef="#br2" timeOffset="445037.6552">16869 7754 0,'0'0'0,"0"0"0,0 0 16,0 0-16,0 0 16,0 0-16,0 0 15,33 0 1,24-5-16,28-1 0,-2 3 16,3 1-16,1-2 15,4 4-15,-1 0 0,2 4 16,-5 1-16,0 4 15,-7 6-15,-15 3 16,-65-18-16,48 23 16,-19 7-16</inkml:trace>
  <inkml:trace contextRef="#ctx0" brushRef="#br2" timeOffset="453778.2519">20392 13251 0,'0'0'0,"0"0"0,0 0 16,0 0-16,0 0 15,0 0-15,0 0 16,0 0-16,0 0 16,0 0-16,20 0 15,19 0-15,14 0 16,-6 0-16,4 0 0,-1 7 16,-2-4-16,-3 11 15,1 4-15,-5 0 16,-1-6-16,-2-6 31,0 3-31,7 0 0,0-1 0,-45-8 16,48 9-16,-48-9 15,52 13-15,-52-13 16,0 0-16,67 11 16,-67-11-16,0 0 15,61 9-15,-61-9 16,0 0-16,0 0 0,53 5 15,-53-5-15,0 0 16,0 0-16,43 7 16,-43-7-16,17 0 15,-14 0-15,-3 0 16,-12-7-16,-9 2 16,-6-4-16,-6 0 15,-2-2-15,-3-2 16,-8 2-16,0-4 15,-2 0-15,1 1 0,-4 1 16,-5-2-16,3 4 16,2-2-16,3 5 15,10 2-15,3 2 16,-1 2-16,4-1 0,2 3 16,3-3-16,4 3 15,3 3 1,1 0-16,0-1 0,8 2 15,0-4-15,4 3 16,4-3-16,3 3 16,7-3-16,-1 3 15,2-3-15,1 0 16,9 5-16,4-2 16,0 4-16,5-1 0,0 2 15,2-2-15,4 3 16,0 0-16,2 0 15,-35-9-15,39 13 16,5-5-16,-44-8 16,49 12-16,-49-12 15,49 12-15,-49-12 16,65 14-16,-65-14 0,60 15 16,-60-15-16,59 15 15,-59-15-15,0 0 16,0 0-16,53 18 15,-53-18-15,42 15 16,-21-7-16,-18-8 16,-6-6-16</inkml:trace>
  <inkml:trace contextRef="#ctx0" brushRef="#br7" timeOffset="462655.0039">30020 10512 0,'-42'0'16,"-28"6"-16,-37 0 16,-41 16-16,-12 6 15,-24 13-15,-26 17 0,-6 10 16,-1 11 0,-5 13-16,-10 14 15,-17 19-15,0 26 0,-5 24 16,35 9-16,43-4 15,28 10-15,26 8 16,33 1-16,39 2 16,29-12-16,36-11 15,26-12-15,28 3 0,25-1 16,22-11 0,15-8-16,20-7 15,18-12-15,21-8 0,11-19 16,9-20-16,19-15 15,11-12-15,9-17 16,2-25-16,8-20 16,7-23-16,7-27 0,-1-24 15,-4-21-15,-7-20 16,3-27-16,-37-12 16,-45 0-16,-25-11 15,-27-10-15,-29-9 16,-24-8-16,-26-4 0,-19 1 15,-24 5 1,-19-3-16,-22 8 0,-18-2 16,-16 9-16,-20 12 15,-20 15-15,-12 16 16,-20 13-16,-11 19 16,-21 20-16,-22 29 15,-25 31-15,-30 29 16,-37 35-16,-40 45 15,-38 54-15,11 43 16,5 52-16,18 49 0,27 47 16,23 34-16</inkml:trace>
  <inkml:trace contextRef="#ctx0" brushRef="#br7" timeOffset="465226.7683">30992 11667 0,'0'0'0,"0"0"16,0 0-16,0 0 16,0 0-16,0 0 0,0 0 15,0 0-15,0 0 16,10 21-16,-1 14 16,6 18-16,-4-1 15,1-2-15,-6 2 16,-3 11-16,1 8 15,-4 0-15,0 6 16,-10-6-16,5-6 16,-1 1-16,6-66 0,-6 65 15,6-65-15,-4 68 16,4-68-16,-9 59 16,-8-8-16</inkml:trace>
  <inkml:trace contextRef="#ctx0" brushRef="#br7" timeOffset="465488.2921">30854 12494 0,'0'0'0,"0"0"16,0 0-16,0 0 15,0 0-15,0 29 16,0 25-16,0 17 0,6-9 15,-4-3-15,6-6 16,6-2-16,-14-51 16,17 47-16,-17-47 15,20 41-15,-20-41 16,0 0-16,22 30 16,-22-30-16,20 9 15,3-12-15,5-15 16,-1-6-16,-1-2 0,-4-6 15,0-4-15</inkml:trace>
  <inkml:trace contextRef="#ctx0" brushRef="#br7" timeOffset="466617.62">31416 10847 0,'0'0'0,"0"0"16,0 0-16,-12 21 16,-2 8-16,-3 10 15,7-4-15,10 6 16,2 4-16,12 3 16,3 5-16,9 12 15,6 0-15,8-6 0,-40-59 16,42 57-16,-42-57 15,49 44-15,-49-44 16,56 32-16,2-18 16,-58-14-16,53-5 15,0-9-15,-6-13 16,-4-9-16,-5-2 16,-7-6-16,-3-4 0,-3-3 15,-11 1-15,-8-3 16,-9 0-16,-3 0 15,-10-1-15,16 54 16,-16-56-16,-9 0 16,25 56-16,-24-63 0,24 63 15,-23-58-15,23 58 16,0 0-16,0 0 16,-25-60-16,25 60 15,0 0-15,0 0 16,-17-44-16,17 44 15,-8-21-15,8 18 16,5 15-16,7 3 16,2 9-16,5 2 0,0 3 15,6-1-15,-25-28 16,28 32 0,-28-32-16,32 30 0,-32-30 15,0 0-15,31 26 16,-31-26-16,36 12 15,-36-12-15,27-3 16,-27 3-16,21-21 0,-8-11 16,-11-7-16,-8 1 15,-6-1-15,12 39 16,-18-41-16,-7-4 16,25 45-16,-32-47 15,32 47-15,-28-47 16,28 47-16,0 0 15,0 0-15,-25-42 0,25 42 16,-8-26 0,8 26-16,6-21 0,12 8 15,-18 13-15,29-8 16,-29 8-16,36-3 16,-36 3-16,0 0 15,43-3-15,-43 3 16,0 0-16,45-12 0,-9-12 15</inkml:trace>
  <inkml:trace contextRef="#ctx0" brushRef="#br7" timeOffset="467286.344">32025 9855 0,'0'0'0,"0"0"16,0 0-16,0 0 15,0 0-15,24 8 16,11 4-16,17 12 16,-9-4-16,-13-4 15,-9-8-15,-4 1 16,-2 1-16,-3-7 0,-10 0 15,-2-3-15,-6-3 16,-2-7-16,-7 1 16,-2-5-16,-2-5 15,2 2-15,-2-6 16,0-5-16,-1 0 16,8-2-16,2 3 0,-1 3 15,3 6-15,6 1 16,2 5-16,8 3 15,1 3-15,5 6 16,2 4-16,4 4 16,1 0-16,1 2 15,-6 1-15,-1-2 16,-2 0-16,-5-6 16,-6-3-16,-6 0 15,-2-6-15,-9-6 0,-2-5 16,2-6-16,0-5 15,1-1-15,1-4 16,4 1-16,6 2 16,3 30-16,-3-33 15,3 33-15,0 0 16,0 0-16,9-26 0,-9 26 16,19-24-16,-19 24 15,0 0-15,0 0 16,23-15-16,-23 15 15,0 0-15,21-15 16,-11 3-16,-10-8 16,-8-4-16,-13-11 15</inkml:trace>
  <inkml:trace contextRef="#ctx0" brushRef="#br7" timeOffset="467752.8912">31645 8632 0,'0'0'0,"0"0"0,0 0 16,0 0-16,24 18 16,11 8-16,16 13 15,-1-1-15,3-2 16,0 2-16,-2-5 15,-51-33-15,50 32 0,-50-32 16,0 0 0,0 0-16,51 30 0,-51-30 15,0 0-15,0 0 16,40 18-16,-40-18 16,31 0-16,-31 0 15,22-18-15,-5-15 16,1-5-16,-18 38 15,18-45-15,-18 45 0,23-44 16,9-6-16,-32 50 16,42-42-16,3 19 15,-4 14-15,-9 18 16,-5 5-16,-4 13 16,2 6-16,-7 2 15,-2 6-15,-16-41 16,0 0-16,13 45 0,-5-12 15,-8-9-15</inkml:trace>
  <inkml:trace contextRef="#ctx0" brushRef="#br7" timeOffset="467926.8545">32436 8276 0,'0'0'16,"0"0"-16,0 0 0,0 0 16,0 0-16,0 0 15,0 0-15,24 18 16,11 6-16,3 3 16</inkml:trace>
  <inkml:trace contextRef="#ctx0" brushRef="#br7" timeOffset="468135.1137">32309 8217 0,'0'0'0,"0"0"0,0 0 16,0 0-16,0 0 15,7-14-15,8-17 0,2-7 16,-5 5-16,-3 4 16</inkml:trace>
  <inkml:trace contextRef="#ctx0" brushRef="#br7" timeOffset="468357.5761">32451 7945 0,'0'0'0,"0"0"0,0 0 15,0 0-15,0 0 16,0 0-16,0 0 15,0 0-15,0 0 16,0 0-16,0 0 16,0 0-16,6-13 0,-3-10 15,3-15-15,0 2 16,-6 1-16,-9 2 16,-10 0-16,3 15 15,0 4-15,2 5 16,2 12-16,-1 5 15,5 16-15</inkml:trace>
  <inkml:trace contextRef="#ctx0" brushRef="#br7" timeOffset="468803.5185">32655 7236 0,'0'0'16,"0"0"-16,0 0 16</inkml:trace>
  <inkml:trace contextRef="#ctx0" brushRef="#br7" timeOffset="475331.566">16840 13491 0,'0'0'0,"0"0"15,0 0-15,-24 9 16,-20 0-16,-19 4 16,10-2-16,6 4 15,8 0-15,6 2 16,4 1-16,-4 3 15,-2 3-15,-1 2 0,0 5 16,0-3-16,7 8 16,-1 0-16,0 5 15,4 13-15,0 4 16,2 8-16,3-1 16,4 9-16,2 0 15,9 3-15,3 3 16,6 6-16,3 5 15,-1-1-15,8 4 0,4 4 16,19 26-16,13 16 16,9-7-16,3-15 15,4-3-15,4-5 16,8-7-16,3 5 16,3-7-16,6-1 15,2 1-15,10 0 0,4-1 16,6 3-16,6-4 15,4-2-15,13 1 16,2-4-16,0-7 16,-2-13-16,-3-4 15,5-1-15,4-1 16,11-6-16,-4 0 16,1-2-16,1-10 15,-1-5-15,-2-8 0,-7-8 16,1 0-16,2-11 15,-4-4-15,1-6 16,1-8-16,-1-8 16,-2-6-16,5-4 15,-7-7-15,-3-8 16,-5-2-16,-5-10 16,-3-4-16,-6-11 15,-7 4-15,-12-6 0,-1-6 16,-1-7-16,-1-1 15,-4-7-15,-7-6 16,-8-3-16,-5-3 16,-8-2-16,-10-4 15,-14-9-15,-6 1 16,-12-4-16,-7 3 16,-14-2-16,-10-6 0,-4-4 15,-8-2 1,-10-3-16,-14-7 0,-7 5 15,-7-5-15,-12 3 16,-3 4-16,-7 2 16,-8 4-16,-14-6 15,-10 0-15,-4 8 16,-4 13-16,-12 8 0,-1 9 16,-3 9-16,-4 6 15,-8 9-15,-9 5 16,-4 10-16,-4 3 15,-7 5-15,-14 10 16,-1 11-16,0 10 16,-3 4-16,4 14 15,-4 11-15,3 16 16,-5 16-16,1 19 16,2 26-16,-3 41 0,-1 48 15,1 46-15</inkml:trace>
  <inkml:trace contextRef="#ctx0" brushRef="#br7" timeOffset="482043.2312">22617 13812 0,'0'0'0,"0"0"16,0 0-16,0 0 15,0 0-15,0 0 16,0 0-16,0 0 15,0 0-15,0 0 0,-11 9 16,-16-1-16,-8 8 16,5 1-16,9 0 15,3-1-15,0-5 16,4 1-16,-4 0 16,1-3-16,-1 2 15,-3 5-15,-2-2 16,2 4-16,-4 0 15,1 3-15,-2-1 16,26-20-16,-29 23 0,-4 8 16,-1 4-16,2 3 15,-3 14-15,5 1 16,1 8-16,5 5 16,6 2-16,7 6 15,1 0-15,7 0 16,6 0-16,7-3 15,4-3-15,5 0 0,1-4 16,9 3-16,7-2 16,3-3-16,5 0 15,1-3-15,7-2 16,3-10-16,1-4 16,-56-43-16,59 34 15,7-9-15,-2-13 16,-2-8-16,-5-9 0,2-10 15,-9-12 1,1-6-16,-7-11 0,-2-7 16,-4-4-16,-5-11 15,-3-5-15,-6-3 16,-3-7-16,-4-4 16,-2-7-16,-6 1 15,-7-7-15,-2-20 16,-11-7-16,-10 9 0,-6 19 15,4 14-15,-7 20 16,1 11-16,-8 2 16,2 7-16,-6 8 15,-4 8-15,1 9 16,2 10-16,9 8 16,-2 3-16,-1 2 15,4 8-15,2 4 0,6 1 16,4 6-16,5 0 15,7 5-15,5 3 16,0 4-16,0 0 16</inkml:trace>
  <inkml:trace contextRef="#ctx0" brushRef="#br7" timeOffset="482530.9227">22503 15221 0,'0'0'0,"0"0"16,0 0-16,0 0 0,14-24 15,7-15-15,6-13 16,2-6-16,1 6 16,3-1-16,0-3 15,-4-1-15,1-2 16,-1 3-16,1-3 15,-4 1-15,-2 3 16,3 5-16,-1 2 16,-26 48-16,21-47 0,-12-1 15</inkml:trace>
  <inkml:trace contextRef="#ctx0" brushRef="#br7" timeOffset="485625.1758">18823 14686 0,'0'0'0,"0"0"16,0 0-16,0 0 15,0 0-15,0 0 16,15 23-16,5 12 16,10 12-16,-6 4 15,3 2-15,-3 0 0,0 4 16,-5 2-16,2 4 16,-2 4-16,-1 7 15,0 1-15,-1 8 16,1-1-16,-4 4 15,1 3-15,0 0 16,0 0-16,-4-3 16,-11-86-16,9 89 15,-9-89-15,0 0 16,7 86-16,-7-86 0,0 0 16,0 0-16,2 80 15,-2-80-15,-9 65 16,9-65-16,-12 47 15,12-47-15,-15 20 16,1-13-16,14-7 16,-18-4-16,18 4 15,-17-17-15,17 17 16,0 0-16,0 0 0,-18-21 16,18 21-16,0 0 15,-20-18-15,20 18 16,-18-2-16,18 2 15,-9 8-15,9 13 16,3 8-16,5 7 0,8-2 16,4 10-1,-20-44-15,23 35 0,-23-35 16,30 32-16,-30-32 16,35 22-16,1-15 15,0-10-15,0-14 16,5-6-16,3-13 15</inkml:trace>
  <inkml:trace contextRef="#ctx0" brushRef="#br7" timeOffset="490379.4137">25846 2037 0,'0'0'15,"0"0"-15,24 28 0,11 17 16,22 27-16,5 8 16,16 29-16,10 27 15,1 15-15,3 15 16,3 12-16,-1 8 16,2 7-16,8 11 15,-1-2-15,-1 5 16,-8 6-16,1 10 15,3 10-15,-1 7 0,4-6 16,-4-9-16,8-12 16,-1-8-16,-1-21 15,1-13-15,-10-20 16,-10-26-16,-8-13 16,0-8-16,-9-16 15,-10-14-15,-57-74 16,38 47-16,-38-47 0,0 0 15,0 0-15,21 31 16,-15-26-16</inkml:trace>
  <inkml:trace contextRef="#ctx0" brushRef="#br7" timeOffset="490945.4935">24417 7817 0,'24'-29'15,"9"-16"-15,24-26 16,10-12-16,40-41 15,33-42-15,31-29 16,4-7-16,20-14 16,13-18-16,0 0 15,8-3-15,6-6 16,13-9-16,4-11 0,12-10 16,11-14-16,9-7 15,10-4-15,14 5 16,5-1-16,9 4 15,-4 9-15,-2 12 16,-6 13-16,-7 17 16,-9 20-16,-16 14 15,-14 22-15,-7 17 16,-10 24-16,-26 32 0,-30 25 16,-16 11-16</inkml:trace>
  <inkml:trace contextRef="#ctx0" brushRef="#br7" timeOffset="495175.3555">18980 15481 0,'0'0'0,"0"0"0,0 0 16,0 0-16</inkml:trace>
  <inkml:trace contextRef="#ctx0" brushRef="#br7" timeOffset="499317.3044">29834 13678 0,'0'0'0,"0"0"16,26 0 0,28 0-16,31 0 15,16-6-15,34 3 0,3 6 16,8 3-16,-5 3 15,-1 4-15,-13-2 16,-7 8-16,-23 1 16,-11 3-16,-86-23 15,0 0-15,0 0 16,54 18-16,-22-4 0</inkml:trace>
  <inkml:trace contextRef="#ctx0" brushRef="#br7" timeOffset="499655.6413">29973 13868 0,'0'0'0,"0"0"15,0 0 1,31-3-16,36-12 16,26-3-16,0 1 0,-1 4 15,12 11-15,33 7 16,20 13-16,-9 9 15,-17 9-15,-17 2 16,-21 4-16,-24-1 16,-20-2-16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1:46:04.6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13170 9069 0,'0'0'0,"0"0"0,0 0 16,0 0-16,0 0 15,0 0-15,0 0 16,26 0-16,24 0 15,19 0-15,-7 0 16,-6 0-16,1 0 0,-57 0 16,59 0-16,-59 0 15,70 7-15,9-1 16,-6 4-16,-73-10 16,60 11-16,-60-11 15,0 0-15,53 5 16,-53-5-16,0 0 15,0 0-15,53 10 0,-53-10 16,0 0-16,0 0 16,48 6-16,-48-6 15,0 0-15,0 0 16,30 5-16,-30-5 16,0 0-16,0 0 15,21 3-15,-21-3 16,0 0-16,0 0 15,22 3-15,-22-3 16,0 0 0,0 0-16,24 0 0,-24 0 15,0 0-15,0 0 0,27-3 16,-27 3-16,0 0 16,30-3-16,-30 3 15,0 0-15,0 0 16,30 0-1,-30 0-15,0 0 0,0 0 0,32-3 16,-32 3-16,0 0 16,0 0-16,32 0 15,-32 0-15,0 0 16,0 0-16,27-2 16,-27 2-16,0 0 15,0 0-15,24-3 16,-24 3-16,0 0 0,0 0 15,22-3-15,-22 3 16,0 0-16,0 0 16,14-3-16,-14 3 15,0 0-15,0 0 16,18-4-16,-18 4 16,0 0-16,0 0 15,14 0-15,-14 0 16,0 0-16,0 0 15,19 4-15,-19-4 0,0 0 16,0 0-16,14 0 16,-14 0-16,0 0 15,0 0-15,11 0 16,-11 0-16,0 0 16,0 0-16,13 3 15,-13-3-15,0 0 16,0 0-16,5 0 0,-5 0 15,0 0-15,0 0 16,6 0-16,-6 0 16,0 0-16,0 3 15,0-3-15,0 0 16,-11 5-16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1:46:05.9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20729 9176 0,'0'0'0,"0"0"0,0 0 16,0 0-16,0 0 16,21 0-16,17 0 15,16 0-15,-9-5 16,-1-4-16,-3 0 15,-3 0-15,8 7 16,-46 2-16,47-7 16,6 7-16,4-3 0,-1 6 15,-6 4-15,-2-2 16,-48-5-16,38 3 16,-38-3-16,0 0 15,38 6-15,-38-6 16,0 0-16,0 0 0,42 6 15,-42-6 1,0 0-16,37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23:13.70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5658 7435 0,'0'0'15,"0"0"-15,0 0 16,0 0-16,0 0 0,0 0 16,0 0-16,0 0 15,0 0-15,0 0 16,0 0-16,0 0 16,0 0-16,0 0 15,0 0-15,8-3 16,1-5-16,3-10 15,-3 3-15,-7 3 16,1 7-16,0-2 16,0 1-16,-3 3 0,0 1 15,3-2-15,-3 1 16,0 0 0,0 0-16,0 0 0,0-2 15,-3-1-15,0 1 16,-3 1-16,4-2 0,-7 0 15,0 4 1,-6-2-16,-3-2 0,-2 3 16,-5 0-16,-7-1 15,0 2-15,-6-4 16,-7 3-16,0 3 16,-2 0-16,-4 0 15,-9 0-15,5 3 16,-1 0-16,-1 2 15,0 5-15,1 2 0,0 4 16,0 0 0,0 5-1,2 0-15,0 5 0,5 4 0,0 3 16,5 5-16,3-2 16,5 2-16,6 1 15,30-39-15,-23 41 16,5 3-16,18-44 15,-9 54-15,9 9 16,9-2-16,9-8 0,8 1 16,11-10-16,4 3 15,9-5 1,6-3-16,6-3 16,4-4-16,5-3 0,5-2 15,5-6-15,-1-1 16,6-4-1,0-5-15,0-2 0,0-3 16,-3-6-16,-3 0 0,-2-9 16,-5-3-16,-4-6 15,-10 1-15,-3-6 16,-5-8-16,-4-1 16,-9-4-16,-6 0 15,-32 36-15,21-41 16,1-6-16,-22 47 15,17-65-15,-7-4 16,-10 2-16,-10 5 0,2 5 16,-10 1-16,0 2 15,-3 1-15,-9 9 16,1-1-16,-4 4 16,1 9-16,1 5 15,-1 4-15,-3 1 16,-3 10-16,-2 1 15,-1 8-15,6 6 16,2 3-16</inkml:trace>
  <inkml:trace contextRef="#ctx0" brushRef="#br0" timeOffset="1155.522">5579 8285 0,'0'0'16,"0"0"-16,0 0 15,0 0-15,0 0 16,0 0-16,0 0 0,0 0 15,0 0-15,0 21 16,0 18-16,0 13 31,0-4-31,0-4 0,0 1 0,0-4 16,0 6-16,0-47 16,6 54-16,-3 2 15,4 1-15,1-4 16,2 0-16,2-3 15,2 4 1,2-4-16,4-2 0,6-3 0,4-2 16,2 2-16,2-7 15,4-7-15,-38-31 16,44 23-16,7 0 16,5-2-16,3-6 15,-59-15-15,63 14 16,5-4-16,3-4 15,-3 0-15,-6-1 16,1-5-16,-63 0 0,68 3 16,-68-3-16,74 0 15,3 3-15,-77-3 16,77 0-16,0 3 16,-12 3-16,-65-6 15,0 0-15,72 3 16,-72-3-16,68 6 15,-68-6-15,0 0 16,0 0-16,68 6 0,-68-6 16,0 0-16,0 0 15,62 9-15,-62-9 16,0 0-16,0 0 16,54 6-16,-54-6 31,32 5-31,-32-5 0,18 3 0,-18-3 15,4-6-15,-4 6 16,-7-8-16,7 8 16,-18-15-16</inkml:trace>
  <inkml:trace contextRef="#ctx0" brushRef="#br0" timeOffset="1520.8295">6920 9271 0,'0'0'16,"0"0"-16,0 0 15,0 0-15,0 0 16,0 0-16,0 0 0,0 0 16,0 0-16,0 0 15,27 9-15,14 0 16,16 7-1,-7-5-15,-8 4 0,-10-3 16,-5 2-16,0-2 16,-1 0-16,-26-12 15,27 12-15,-27-12 16,0 0-16,0 0 16,26 18-16,-26-18 15,19 14-15,-14 7 0,-13-4 16,-10 2-16,-9-2 15,-9 2-15,-2 1 16,-4-2-16,1 2 16,-8 1-16</inkml:trace>
  <inkml:trace contextRef="#ctx0" brushRef="#br0" timeOffset="3963.0031">7751 9295 0,'0'0'0,"0"0"16,0 0-16,0 0 16,0 0-16,0 0 15,0 0-15,0 0 0,6 21 16,-1 14-16,7 15 15,-3-8-15,0 0 16,-1-6-16,2-4 16,-4 0-16,-4-2 15,1-1-15,-3-5 16,-3-6-16,-2-3 16,2-9-16,-4-1 15,4-2-15,0-6 16,1-5-16</inkml:trace>
  <inkml:trace contextRef="#ctx0" brushRef="#br0" timeOffset="4198.805">7643 9037 0,'0'0'0,"0"0"15,0 0-15,0 0 16,0 0-16,0 0 16,0 0-16,0 0 0,0 0 15</inkml:trace>
  <inkml:trace contextRef="#ctx0" brushRef="#br0" timeOffset="4824.0294">7957 9390 0,'0'0'16,"0"0"-16,0 0 15,0 0-15,0 0 0,0 0 16,0 0-16,10 18 16,-1 14-1,2 13-15,-4-9 0,-2-7 16,1 0-16,0-5 15,2 3-15,-5-7 16,1 1-16,-1-3 16,3-6-16,-4-6 15,1-1-15,0-2 16,-3-6-16,0 1 16,0-11-16,0-4 15,0-3-15,3-4 0,0-2 16,0-5-16,3 2 15,-3-3-15,4-1 16,-1 3-16,2 0 16,2 6-16,-2 1 15,1 2-15,0 7 16,3 2-16,2 3 0,1 6 16,-3 6-16,0 3 15,-3 6 1,2 5-16,-1 4 0,-5 6 15,1 2-15,0 0 16,-3 4-16,4-3 16,-4 0-16,0-7 15,-3 1-15,3-3 0,0-6 16,2-10 0,4-2-16,3-6 0,5-5 15</inkml:trace>
  <inkml:trace contextRef="#ctx0" brushRef="#br0" timeOffset="5193.4451">8550 8824 0,'0'0'0,"0"0"16,0 0-16,0 0 15,0 0-15,0 33 16,-6 26-16,0 30 16,3-12-16,0 1 15,1-8-15,4 1 16,4-3-16,4 3 15,-2-6-15,5 1 16,8-7-16,-21-59 16,26 53-16,1-8 0,-27-45 15,32 44-15,1-11 16,-33-33-16,0 0 16,30 20-16,-7-14 15</inkml:trace>
  <inkml:trace contextRef="#ctx0" brushRef="#br0" timeOffset="5404.4356">8390 9401 0,'0'0'0,"0"0"16,0 0-16,0 0 15,0 0-15,0 0 0,30 7 16,23-4 0,24 3-16,-5-1 0,-13-5 15,-14 3-15</inkml:trace>
  <inkml:trace contextRef="#ctx0" brushRef="#br0" timeOffset="5667.5574">8960 9639 0,'0'0'0,"0"0"16,0 0-16,0 0 15,6 26-15,-4 21 16,4 22-16,1-7 0,-7-6 15,-3 0-15,-12-3 16,-12-3-16,27-50 16,-27 46-16,-3-8 15,30-38-15,-9 26 16,18-7-16</inkml:trace>
  <inkml:trace contextRef="#ctx0" brushRef="#br0" timeOffset="6226.7306">9609 9411 0,'0'0'0,"0"0"15,0 0-15,0 0 16,0 0-16,0 0 0,-18 0 16,-14 0-16,-16 0 15,10 0-15,6 6 16,5-1-16,3 10 15,-1 6-15,11 3 16,2-1-16,3-2 16,6 3-16,3 0 15,6 2-15,2 2 16,8-6-16,1 2 16,11-6-16,-2-3 0,7-7 15,-1-5-15,0-3 16,-1-6-16,-2-5 15</inkml:trace>
  <inkml:trace contextRef="#ctx0" brushRef="#br0" timeOffset="7326.7586">9623 8881 0,'0'0'16,"0"0"-16,0 0 15,0 0-15,0 0 0,0 0 16,0 29-16,0 21 16,0 24-16,0-5 15,0-4-15,0-3 16,0 0-16,0-62 15,0 63-15,0 1 16,0-64-16,7 69 16,-7-69-16,0 0 0,0 0 15,6 62 1,-6-62-16,0 0 0,14 44 16,-14-44-16,12 18 15,0-15-15,3-15 16,-15 12-16,11-21 15,2-8-15,-13 29 16,12-35-16,-12 35 16,14-43-16,2 5 0,1 6 15,1 5-15,-1 6 16,-17 21-16,21-8 16,0 4-16,-21 4 15,22 12-15,-22-12 16,20 21-16,-5 12 15,-15-33-15,14 41 16,-14-41-16,9 50 0,-9-50 16,15 60-1,-15-60-15,0 0 16,0 0-16,14 48 0,-14-48 16,24 26-16,-24-26 15,27 11-15,-27-11 16,30-3-16,-30 3 15,30-14-15,-30 14 0,26-27 16,-26 27-16,18-29 16,-18 29-16,0 0 15,0 0 1,12-34-16,-12 34 0,0 0 16,0 0-16,0-29 15,0 29-15,-10-18 16,10 18-16,-17-5 15,17 5-15,-18 8 16,18-8-16,-17 25 0,17-25 16,-12 32-16,6 3 15,6-35-15,6 33 16,-6-33-16,12 32 16,-12-32-16,24 25 15,-24-25-15,32 14 16,-32-14-16,33 2 15,-33-2-15,0 0 16,29-8-16,-29 8 0,27-18 16,-27 18-16,18-24 15,-18 24-15,0 0 16,0 0-16,8-26 16,-8 26-16,0 0 15,0 0-15,7-24 16,-7 24-16,9-9 15,-9 9-15,11 3 16,-11-3-16,12 22 0,0 7 16,-12-29-16,18 35 15,-18-35-15,20 36 16,-20-36-16,0 0 16,24 30-16,-24-30 15,33 15-15</inkml:trace>
  <inkml:trace contextRef="#ctx0" brushRef="#br0" timeOffset="7693.5847">10448 9461 0,'0'0'0,"0"0"16,0 0-16,0 0 16,0 0-16,0 0 15,0 0-15,0 0 0,0 0 16,0 0-16,0 0 15,0 0-15,9 21 16,5 15-16,7 6 16,-3-14-16,-6-1 15,0-3-15,-3-7 16,-2-2-16,-2 0 0,-2-7 16,0-5-1,0-3-15,-3-3 0,-3-8 16,3-4-16,-3-3 15,0-4-15,0-3 16,1-2-16,2-2 16,2-5-16,4 6 15,0 1-15,5 6 16,2 3-16,1 4 16,4 4-16,-4 5 0</inkml:trace>
  <inkml:trace contextRef="#ctx0" brushRef="#br0" timeOffset="7961.0612">10798 9683 0,'0'0'15,"0"0"-15,0 0 16,0 0-16,0 0 16,-3 18-16,-15 14 15,-9 4-15,1-10 0,2-4 16,0-5-16,6-6 16,1 2-16,2-4 15,0-1-15</inkml:trace>
  <inkml:trace contextRef="#ctx0" brushRef="#br0" timeOffset="9061.4651">11426 8951 0,'0'0'0,"0"0"16,0 0-16,0 0 15,0 0-15,0 0 16,0 0-16,0 0 15,0 0-15,0 0 16,9 27-16,0 20 0,3 22 16,-1-1-16,-1-3 15,-10-65-15,11 72 16,1-5-16,4-5 16,-16-62-16,11 60 15,-11-60-15,15 62 16,-15-62-16,0 0 15,0 0-15,15 60 16,-15-60-16,0 0 0,0 0 16,15 50-16,-15-50 15,0 0-15,6 37 16,-6-37-16,0 0 16,0 0-16,0 18 15,0-18-15,0 0 16,0 0-16,0 6 15,0-6-15,0 0 16,0 0-16,0 7 0,0-7 16,0 0-16,0 0 15,0 5-15,0-5 16,0 0-16,0 0 16,2 7-1,-2-7-15,0 0 0,0 0 16,3 9-16,-3-9 15,0 0-15,0 0 0,6 8 16,-6-8-16,0 0 16,0 0-16,3 6 15,-3-6-15,0 0 16,0 0-16,4 6 16,-4-6-16,0 0 15,0 0-15,3 3 16,-3-3-16,0 0 0,0 0 15,0 3-15,0-3 16,0 0-16,0 0 16,0-3-16,0 3 15,0 0-15,0 0 16,-3-6-16,3 6 16,-10-15-16</inkml:trace>
  <inkml:trace contextRef="#ctx0" brushRef="#br0" timeOffset="9596.7468">11272 8951 0,'0'0'16,"0"0"-16,0 0 0,0 0 15,0 0-15,0 0 16,0 0-16,0 0 15,0 0-15,0 0 16,24 0-16,20-8 16,16-4-16,-7 3 15,-6 3-15,-7 3 16,-2 0-16,-9 3 0,-8 3 16,-10 0-16,-5 3 15,-6-1 1,3 5-16,-3 4 0</inkml:trace>
  <inkml:trace contextRef="#ctx0" brushRef="#br0" timeOffset="10202.5594">11551 8963 0,'0'0'0,"0"0"0,0 0 16,0 0-16,0 0 16,0 0-16,0 0 15,0 0-15,0 0 16,0 0-16,0 0 15,0 0-15,9 18 16,3 15-16,5 11 16,1-5-16,-6-12 0,-3-4 15,-6-2-15,0-4 16,0 1-16,-1 0 16,-2-3-16,0-4 15,-8-2-15</inkml:trace>
  <inkml:trace contextRef="#ctx0" brushRef="#br0" timeOffset="10677.8774">11456 9452 0,'0'0'15,"0"0"-15,0 0 0,0 0 16,0 0-16,0 0 15,0 0-15,0 0 16,0 0-16,0 0 16,0 0-16,21 0 15,15 0-15,5 6 16,-9-3-16,-5 3 0</inkml:trace>
  <inkml:trace contextRef="#ctx0" brushRef="#br0" timeOffset="11527.5364">11854 8833 0,'0'0'0,"0"0"16,0 0-16,0 0 15,0 0-15,0 0 16,0 27-16,0 26 16,0 24-16,0-3 0,0 0 15,0 0-15,0 6 16,0 0-16,0 3 16,0-6-16,0-6 15,5-3-15,-2-6 16,-3-62-16,13 51 15,-13-51-15,0 0 16,14 33-16,4-16 0,-18-17 16,20-6-16</inkml:trace>
  <inkml:trace contextRef="#ctx0" brushRef="#br0" timeOffset="11865.4985">11972 9511 0,'0'0'0,"0"0"16,0 0 0,0 0-16,0 0 0,0 0 15,0 0-15,8 27 16,4 17-16,10 13 16,-1-16-16,-4-14 15,1-10-15,-1-1 16,-2-5-16,3-5 15,-4-3-15,2-6 16,-8-5-16,2-5 16,-4-2-16,-6-5 15,-6-7-15,-7 0 0,-2 1 16,-5-3-16,-6 5 16,-1 0-16,-3 4 15,4 4-15,-2 7 16,4 6-16,4 0 15,8 6-15</inkml:trace>
  <inkml:trace contextRef="#ctx0" brushRef="#br0" timeOffset="12439.3842">12411 9422 0,'0'0'16,"0"0"-16,0 0 16,0 0-16,0 0 15,0 0-15,0 0 16,-12 18-16,-12 11 15,-2 4-15,5-3 0,0-2 16,6 0-16,6 2 16,3-1-16,3 2 15,6-5-15,3-2 16,5-3-16,2-7 16,8-5-16,0-6 15,0-6-15,-4-6 16,4-3-16,-4-6 0,1-3 15,-7-2-15,-1-1 16,-2 1-16,-5-1 16,0 3-16,-6 3 15,0 7-15,3-1 16,0 6-16,0 0 16,6 9-16,3 6 15,1 9-15,-1 2 16,-1 10-16,5-1 0,-2 7 15,7-4-15,-18-32 16,17 34-16,-17-34 16,24 29-1,-24-29-15,24 23 0,3-13 16,-4-16-16,-5-12 16,-2-6-16,-2-9 15</inkml:trace>
  <inkml:trace contextRef="#ctx0" brushRef="#br0" timeOffset="12735.1028">12678 8951 0,'0'0'0,"0"0"15,0 0-15,0-2 16,-7-13-16,2 0 16,2 0-16,0 10 0,0 19 15,3 10 1,3 20-16,3 12 0,3 13 15,0 4 1,-1 8-16,5 2 0,-2 2 16,3 0-16,2-1 15,1-13-15,1-9 16,6 1-16,-24-63 16,27 56-16,0-3 0,-27-53 15,0 0-15,0 0 16,23 38-16,-5-13 15,-12-16-15</inkml:trace>
  <inkml:trace contextRef="#ctx0" brushRef="#br0" timeOffset="12929.0088">12648 9592 0,'0'0'15,"0"0"-15,0 0 16,0 0-16,27 0 16,26 0-16,21 0 15,-9 0-15,-5 0 16,-14 0-16,-13 0 0</inkml:trace>
  <inkml:trace contextRef="#ctx0" brushRef="#br0" timeOffset="13401.1292">13395 10029 0,'0'0'0,"0"0"16,0 0-16,0 0 15,-3 27-15,-12 17 16,-5 16-16,-4-19 15,3-11-15,-4-9 0,0 0 16,1-10-16,0-2 16,6-6-1,4-9-15</inkml:trace>
  <inkml:trace contextRef="#ctx0" brushRef="#br0" timeOffset="13693.9542">13581 9899 0,'0'0'0,"0"0"0,0 0 15,0 0-15,0 0 16,0 0-16,0 0 16,0 0-16,0 0 15</inkml:trace>
  <inkml:trace contextRef="#ctx0" brushRef="#br0" timeOffset="13872.5235">13911 9958 0,'0'0'15,"0"0"-15,0 0 16,0 0-16,0 0 0,0 0 15,0 0-15,0 0 16</inkml:trace>
  <inkml:trace contextRef="#ctx0" brushRef="#br0" timeOffset="14029.5235">14174 9985 0,'0'0'0,"0"0"16,0 0-16,0 0 16,0 0-16,0 0 15,0 0-15</inkml:trace>
  <inkml:trace contextRef="#ctx0" brushRef="#br0" timeOffset="18471.4551">26955 11191 0,'0'0'0,"0"0"16,0 0-16,0 0 15,0 0-15,0 0 16,0 0-16,27 0 15,23 0-15,19 0 16,-2 0-16,6 0 16,0 0-16,10-6 0,9-3 15,12 0 1,20 0-16,3-3 0,1 3 16,3-3-16,5 6 15,2 1-15,8 5 16,8 3-16,16 3 15,4-1-15,-5 4 16,-12 3-16,-2 3 16,-13 2-16,-20 4 0,-15-3 15,-16-1-15,-22-1 16,-13-2-16,-56-14 16,0 0-1,0 0-15,47 15 0</inkml:trace>
  <inkml:trace contextRef="#ctx0" brushRef="#br0" timeOffset="27179.4123">11002 11821 0,'0'0'0,"0"0"16,0 0-1,0 0-15,0 0 0,0 0 16,0 0-16,0 0 16,0 0-16,0 0 15,0 0-15,0 0 16,0 0-16,0 0 16,0 0-16,0 0 0,0 0 15,0 0-15,0 0 16,0 0-16,-12 0 15,-6 0-15,-11 0 16,2 0-16,1 0 16,-3 0-16,1 0 15,-1 0-15,-1-3 16,-2 0-16,-3 0 16,-3-2-16,0 2 15,0 0-15,-3-4 0,-7 2 16,1 2-16,0-3 15,-5 0-15,-7 0 16,-3 0-16,-1-2 16,63 8-16,-67-10 15,-1 4-15,-6 0 0,5 0 16,1 1 0,3 1-16,-3 1 0,3-2 15,-4 5-15,4 0 16,3 0-16,-1 0 15,1 0-15,0 2 16,-1 1-16,2-3 16,-1 3-16,-4 1 15,4-4-15,-4 2 16,-1 1-16,2 3 16,2-3-16,-2 4 0,2-5 15,-2 1-15,3 0 16,-4 4-16,2-2 15,-5 1-15,5 0 16,-4 0-16,-2 0 16,0-3-16,1 0 15,2 3-15,-2-3 16,1 0-16,6 0 0,-4 0 16,2-1-16,2-2 15,-4 3-15,4-3 16,-4 3-16,-2-3 15,3 0-15,-1 0 16,2 0-16,-2 0 16,-2 3-16,4-3 15,-6 0-15,5 0 16,-3 0-16,3 0 0,-3-3 16,3 3-16,-1-3 15,3 0-15,-1 1 16,2-1-16,2 0 15,1 0-15,0 3 16,3-3-16,2 3 16,-3 0-16,4 0 15,53 0-15,-55-4 0,-2 4 16,-5 0 0,6 0-16,56 0 0,-60 4 15,-2-1-15,0 3 16,5-1-16,57-5 15,-59 6-15,0 6 16,59-12-16,-63 12 16,4 0-16,59-12 15,-57 18-15,1-1 0,0 4 16,5-3-16,7 0 16,44-18-16,-42 14 15,42-14-15,-38 19 16,38-19-16,-41 20 15,41-20-15,0 0 16,-43 24-16,43-24 16,0 0-16,-35 26 15,35-26-15,0 0 0,0 0 16,-32 30-16,32-30 16,-20 32-16,20-32 15,0 0-15,-15 33 16,15-33-16,0 35 15,2-2-15,-2-33 16,16 30-16,-16-30 16,26 27-16,-26-27 0,33 23 15,8-3-15,3 1 16,1-6-16,-1 3 16,3-2-16,1-5 15,3-3-15,8 2 16,1-1-16,-1-6 15,0 0-15,1 0 16,-1 0-16,3 0 16,0 2-16,0-2 15,1-3-15,-1 3 0,3 1 16,3-4-16,-3 3 16,3-1-16,4 2 15,-4 1-15,3-2 16,-1 3-16,3-6 15,-6 3-15,2 0 16,-2 3-16,5-3 0,-1 0 16,-3 0-1,0 0-15,4 3 0,-1-4 16,2 4-16,3-3 16,-3 0-16,4 0 15,0-3-15,0 7 16,3-5-16,-3-2 15,7 3-15,-8-3 16,5 3-16,1 0 0,-1 0 16,4 0-16,-2-3 15,3 3-15,1 0 16,1 0-16,2 3 16,-1 0-16,-3 0 15,2 0-15,1 2 16,-3 1-16,3-3 15,-2 0-15,1 0 16,4-1-16,-3 1 0,-1-2 16,1-2-16,1-2 15,-4 4-15,0-4 16,0 0-16,-4 0 16,5-4-16,-4 2 15,0 2-15,-1-4 16,-1 2-16,-2-4 15,-1 0-15,-4-6 16,0 3-16,3 3 0,-3 1 16,3-5-16,-3 5 15,-2-4-15,-4 3 16,-3-3-16,-3 3 16,-6-6-1,-56 12-15,60-9 0,-1-5 16,-59 14-16,54-15 15,-54 15-15,44-21 16,-44 21-16,33-21 0,-9-5 16,-13-6-1,-17-4-15,-18-6 0,-28-5 16,-47-12-16</inkml:trace>
  <inkml:trace contextRef="#ctx0" brushRef="#br0" timeOffset="31566.6871">4625 13112 0,'0'0'0,"0"0"16,0 0-16,0 0 15,0 0-15,0 0 16,0 0-16,0 0 0,0 0 16,0 0-16,0 0 15,30 0-15,21 0 16,22 0-16,-5 0 16,4 0-16,-4 7 15,0-1-15,7-1 16,-7 4-16,-4-3 15,8 0-15,-2 3 16,6-3-16,-6 0 0,2 2 16,-72-8-16,71 10 15,-71-10-15,0 0 16,67 6-16,-67-6 16,55 5-16,-29-2 15</inkml:trace>
  <inkml:trace contextRef="#ctx0" brushRef="#br0" timeOffset="36388.7138">6446 13125 0,'0'0'0,"0"0"15,0 0-15,0 0 0,0 0 16,0 0-16,0 0 16,0 0-16,0 0 15,0 0-15,0 0 16,0 0-16,26 0 16,19 0-16,23 0 15,0 0-15,0 0 16,4 0-16,4 0 0,-1 3 15,-4-3-15,3 2 16,9 4-16,4 0 16,4 0-16,1 3 15,-3-4-15,-1 8 16,-2-4-16,1 3 16,-4 2-16,-1-2 15,-4 0-15,-78-12 0,74 14 16,-74-14-16,0 0 15,0 0-15,67 16 16,-13-2-16,-21-12 16</inkml:trace>
  <inkml:trace contextRef="#ctx0" brushRef="#br0" timeOffset="42929.2193">9064 13254 0,'0'0'15,"0"0"-15,0 0 16,0 0-16,0 0 16,0 0-16,0 0 15,0 0-15,0 0 16,18-3-16,14-5 15,12-7-15,1-1 0,-1 5 16,-2 0 0,-4 1-16,0 5 0,14-1 15,18 3-15,8-1 16,10 4-16,8 4 16,1-1-16,33 8 15,13 2-15,-12-2 16,-12-3-16,-22 2 15,-8-4-15,-21 0 0,-6-3 16,-62-3-16,63 6 16,-63-6-16,61 15 15,-61-15-15,49 17 16,-23 8-16</inkml:trace>
  <inkml:trace contextRef="#ctx0" brushRef="#br0" timeOffset="47378.0015">14776 13071 0,'0'0'0,"0"0"16,0 0-16,0 0 15,0 0-15,0 0 16,0 0-16,0 0 16,-21 9-16,-17 3 0,-12 8 15,9 1-15,10-3 16,2 0-16,-1 6 16,-5-1-16,3 4 15,-5 2-15,1 2 16,4 1-16,-3-3 15,35-29-15,-33 36 16,33-36-16,-33 38 16,33-38-16,-35 45 0,35-45 15,0 0-15,0 0 16,-35 44-16,35-44 16,0 0-16,0 0 15,-27 33-15,27-33 16,-21 15-16,21-15 15,0 0-15,-11 2 16,11-2-16,0 0 0,0 0 16,-7-8-16,7 8 15,0 0-15,0 0 16,-6-15-16,6 15 16,0 0-16,0 0 15,0-15-15,0 15 16,-7-12-16,7 12 15,0 0-15,-8 0 16,8 0-16,0 0 16,0 0-16,-11 9 0,11-9 15,0 0-15,0 0 16,-10 15-16,10-15 16,3 12-16,15 0 15,-18-12-15,30 8 16,-30-8-16,41 7 15,-41-7-15,51 3 16,8-3-16</inkml:trace>
  <inkml:trace contextRef="#ctx0" brushRef="#br0" timeOffset="51411.0315">15850 14297 0,'0'0'16,"0"0"-16,0 0 0,0 0 16,0 0-16,0 0 15,0 0-15,0 0 16,0 0-16,0 0 16,0 0-16,0 0 15,8 27-15,4 20 16,6 16-16,-7-10 15,-1-6-15,-4-2 16,-6-4-16,2-7 0,-2-9 16,-2-7-16,2-3 15,2-3-15,4-6 16,4-6-16,5-6 16,2-6-1,7-11-15,3-7 0,5-6 16,6-3-16,13-11 0,3-3 15,-2-3 1,5 2-16,5-2 0,4 3 16,-4-1-16,-1 1 15,-3 3 1</inkml:trace>
  <inkml:trace contextRef="#ctx0" brushRef="#br1" timeOffset="59719.2709">18127 12861 0,'0'0'16,"0"0"-16,0 0 15,0 0-15,0 0 0,0 0 16,0 21-16,0 14 15,0 19-15,0-2 16,0-1-16,-7 0 16,-1-1-16,-4 3 15,12-53-15,-18 62 16,1 0-16,1-2 16,16-60-16,-12 59 15,12-59-15,-6 62 16,6-62-16,4 60 0,-4-60 15,17 53-15,-17-53 16,30 41-16,8-9 16,-38-32-16,51 21 15,2-9-15,-53-12 16,57 0-16,-5-8 16,-52 8-16,48-14 0,-48 14 15,0 0-15,33-19 16,-21-2-16</inkml:trace>
  <inkml:trace contextRef="#ctx0" brushRef="#br1" timeOffset="59990.6549">18049 13406 0,'0'0'0,"0"0"16,0 0-16,0 0 15,0 0-15,0 0 16,25 9-16,13-1 0,15 4 16,-6-6-16,-5 0 15,-3-3-15,-4-3 16,-3-3-16,-8-3 15,-5 0-15,-5-6 16</inkml:trace>
  <inkml:trace contextRef="#ctx0" brushRef="#br1" timeOffset="60217.8828">18019 13053 0,'0'0'0,"0"0"0,0 0 15,0 0-15,27 0 16,24-8-16,20-5 16,-3 2-16,0 2 15,-6-6-15,-62 15 16,63-18-16</inkml:trace>
  <inkml:trace contextRef="#ctx0" brushRef="#br1" timeOffset="61484.4408">18590 13705 0,'0'0'0,"0"0"15,0 0-15,0 0 16,0 0-16,0 0 15,0 0-15,0 0 16,0 0-16,0 0 16,17-3-16,9-12 15,10-8-15,-13-1 16,-5-3-16,-2 7 0,-5-4 16,-1 3-1,-2 0-15,1 3 0,-4 0 16,-1 7-16,-1 2 15,0 3-15,-3 6 16,0 3-16,-3 6 16,-4-1-16,2 10 15,-4 6-15,3 3 16,1 2-16,5 10 16,0 0-16,3 2 15,2 4-15,1 2 0,3 0 16,0 3-16,5 6 15,-1 4-15,-2-3 16,6-2-16,-1 2 16,-16-57-16,11 56 15,-11-56-15,7 62 16,-5-3-16,-2-59 16,-12 56-16,12-56 0,-20 39 15,-4-15-15,24-24 16,-26 15-16,26-15 15,-30 0-15,30 0 16,-21-15 0,7-6-16,7-9 0,7-2 15,10-4-15,4 1 0,7 3 16,3-4-16,-24 36 16,29-38-16,7 2 15,0-3 1,-36 39-16,41-44 0,-12-6 15,-8-4-15</inkml:trace>
  <inkml:trace contextRef="#ctx0" brushRef="#br1" timeOffset="61718.0884">18790 13133 0,'0'0'16,"0"0"-16,0 0 0,0 0 16,0 0-16,0 0 15,0 0-15,0 0 16,0 0-16</inkml:trace>
  <inkml:trace contextRef="#ctx0" brushRef="#br1" timeOffset="62156.0081">18983 13587 0,'0'0'0,"0"0"16,0 0-16,0 0 15,0 0-15,0 0 16,18 9-16,17-1 0,11 4 16,-11-6-16,0-6 15,-3-9-15,-4-8 16,-4-7-16,-7 0 16,-8 1-16,0 1 15,-6 2-15,-3-1 16,0-3-16,-6 7 15,-3-2-15,-3 8 16,-3-1-16,-2 6 0,1 6 16,-1 4-16,1 4 15,2 4-15,-1 9 16,3 2-16,7 7 16,5 5-16,3 4 15,5-1-15,5 4 16,7-3-16,0-3 15,8-6-15,2-2 16,-1-7-16,-29-21 0,35 15 16,3-9-16,-38-6 15,37-9-15</inkml:trace>
  <inkml:trace contextRef="#ctx0" brushRef="#br1" timeOffset="62864.6095">19525 13300 0,'0'0'15,"0"0"-15,0 0 16,0 0-16,0 0 16,0 26-16,6 19 15,-3 19-15,5-8 16,-3 1-16,-5-9 0,3-4 15,-3-6-15,0-38 16,0 0-16,3 33 16,-3-33-16,0 0 15,6 23-15,-1-13 16,1-10-16,-2-7 16,2-5-16,-1-8 15,4-5-15,-3-4 0,3 0 16,0 0-16,-1-1 15,7 0-15,0 3 16,-3 1 0,2 8-16,-2 3 0,1 6 15,-4 6-15,3 3 16,-1 6-16,1 6 16,-3 6-16,-3 2 15,0 1-15,0-3 16,-4 3-1,1-6-15,0-4 0,1 2 16,-1-7-16,0-6 16,-1-3-16,4-3 15,-3-6-15,6 0 0,0-3 16,0-3-16,2 0 16,4 3-1,1 1-15,2 2 0,-18 12 16,21-6-16,-21 6 15,22 0-15,-22 0 16,24 8-16,0 10 16,-24-18-16,21 27 0,-21-27 15,14 33-15,-14-33 16,0 0 0,13 39-16,-13-39 0,0 0 15,15 32-15,-15-32 16,18 18-16,2-24 15,-2-12-15,2-5 16</inkml:trace>
  <inkml:trace contextRef="#ctx0" brushRef="#br1" timeOffset="63182.7873">20270 13266 0,'0'0'0,"0"0"16,0 0-16,0 0 15,0 0-15,0 0 16,0 0-16,0 0 15,0 34-15,0 24 16,5 29-16,2-5 16,4 1-16,-2 3 0,-3 0 15,3 0-15,-3-4 16,3 2-16,-7-7 16,1-9-16,0-9 15,1-3-15,-4-56 16,6 53-16,-6-53 15,0 0-15,0 0 16,0 42-16,-3-15 0,0-22 16,-4-13-16,-1-14 15,-1-10-15,1-12 16,-2 8-16,1-17 16</inkml:trace>
  <inkml:trace contextRef="#ctx0" brushRef="#br1" timeOffset="63522.923">20136 13350 0,'0'0'16,"0"0"-16,0 0 15,0 0-15,0-12 16,6-12-16,3-10 16,12 8-16,3 12 15,0 4-15,6 5 16,-2 5-16,6 3 15,-2 3-15,1 6 0,0 3 16,-7-1-16,-3 7 16,-5 6-16,-9 0 15,-4 2-15,-5 4 16,-2-4-16,-7 1 16,-2 2-16,-7-5 15,-1-3-15,5-6 16,0-3-16,2-6 0,3-9 15,3-9-15,6-9 16,0-6-16,3-9 16,0-2-16,3 3 15</inkml:trace>
  <inkml:trace contextRef="#ctx0" brushRef="#br1" timeOffset="63783.1442">20661 12694 0,'0'0'16,"0"0"-16,0 0 16,0 0-16,8 28 15,9 19-15,3 12 16,-2 0-16,-4 7 16,-4 2-16,-10 6 15,-3 0-15,-4 0 0,4 3 16,-3-6-16,6-71 15,-2 71-15,2-71 16,0 65-16,0-65 16,8 50-16,7-17 15,0-27-15</inkml:trace>
  <inkml:trace contextRef="#ctx0" brushRef="#br1" timeOffset="64123.2228">20860 13264 0,'0'0'0,"0"0"15,0 0-15,0 0 0,0 0 16,0 32 0,0 19-16,0 20 15,7-16-15,-2-10 0,12-6 16,1-16-16,3-5 15,-3-6-15,3-3 16,-2-6-16,2-3 16,-4-3-16,-3-6 15,-6-5-15,-1-5 0,-7-1 16,-4-7-16,-4 0 16,-6 1-16,-6 2 15,3 3-15,-6 1 16,2 5-16,0 0 15,3 6-15,3 7 16,4 2-16</inkml:trace>
  <inkml:trace contextRef="#ctx0" brushRef="#br1" timeOffset="64555.6137">21310 13160 0,'0'0'0,"0"0"0,0 0 15,0 0-15,0 0 16,0 0-16,-11 15 16,-10 6-16,-3 8 15,13-6-15,1 7 16,10 0-16,4 0 15,4-4-15,7 4 16,6-1-16,2-2 16,4 3-16,1-7 0,-28-23 15,28 24-15,-28-24 16,0 0-16,27 24 16,-27-24-16,0 0 15,18 29-15,-9-2 16,-9-27-16,-6 27 15,6-27-15,-18 27 16,18-27-16,-26 23 0,26-23 16,0 0-16,0 0 15,-36 18-15,36-18 16,-33 12-16,10-15 16</inkml:trace>
  <inkml:trace contextRef="#ctx0" brushRef="#br1" timeOffset="64733.166">21684 13275 0,'0'0'16,"0"0"-16,0 0 15,0 0-15,0 0 16,0 0-16,0 0 0,0 0 15</inkml:trace>
  <inkml:trace contextRef="#ctx0" brushRef="#br1" timeOffset="64869.032">21743 13560 0,'0'0'0,"0"0"16,0 0-16,0 0 15,0 0-15,0 0 16</inkml:trace>
  <inkml:trace contextRef="#ctx0" brushRef="#br2" timeOffset="73461.7916">19461 15086 0,'0'0'0,"0"0"15,0 0-15,0 0 16,0 0-16,0 0 0,0 0 15,0 0-15,0 0 16,0 0-16,0 0 16,0 0-16,0 0 15,0 0-15,0 0 16,0 0-16,0 0 16,0 0-16,0 0 15,0 0-15,0 0 16,0 0-16,0 0 15,0 0-15,-9-4 0,-15-2 16,-8 0-16,1 2 16,5 4-16,-4 4 15,6 5-15,1 3 16,3 1-16,2 3 16,6 5-16,-1 3 15,7 2-15,6 4 16,0 3-16,10-4 0,-1 1 15,5-4-15,4-2 16,3-3-16,2-3 16,1-7-16,3 2 15,-4-5-15,5-5 16,-8-3-16,1-3 16,-3-5-16,-1-2 15,-5-1-15,-3-1 0,0 0 16</inkml:trace>
  <inkml:trace contextRef="#ctx0" brushRef="#br2" timeOffset="74556.9197">19691 14590 0,'0'0'0,"0"0"16,0 0-16,0 0 16,0 0-16,0 0 15,0 0-15,0 0 0,0 0 16,7 21-16,-5 15 16,5 17-16,-1-9 15,-6 1-15,3-1 16,-3 4-16,0-4 15,0-44-15,3 50 16,-3-50-16,0 54 16,0-4-16,0-50 15,-3 54-15,3-54 0,3 50 16,-3-50-16,0 0 16,0 49-16,0-49 15,0 0-15,0 0 16,2 43-16,-2-43 15,0 0-15,0 0 16,0 29-16,0-29 16,0 0-16,3 9 0,-3-9 15,0 0-15,7-6 16,-7 6-16,6-15 16,-6 15-16,5-27 15,-5 27-15,12-33 16,-12 33-16,9-38 15,3 2-15,-1 1 16,4 3-16,-3 2 0,0 6 16,-3 0-1,-1 7-15,2-1 0,1 3 16,2 4-16,-1 2 16,-3 3-16,-1 3 15,2 3-15,-2 3 16,-8-3-16,0 0 15,12 8-15,-12-8 16,0 0-16,12 21 16,-12-21-16,9 30 0,-9-30 15,11 38-15,-11-38 16,10 45-16,-10-45 16,11 44-16,-11-44 15,11 51-15,-11-51 16,0 0-16,16 58 15,-16-58-15,0 0 0,15 57 16,-15-57-16,18 54 16,-18-54-16,0 0 15,0 0-15,18 38 16,-18-38-16,11 15 16</inkml:trace>
  <inkml:trace contextRef="#ctx0" brushRef="#br2" timeOffset="75542.6593">20415 15040 0,'0'0'0,"0"0"15,0 0-15,0 0 0,0 0 16,0 0-16,0 0 15,0 0-15,0 0 16,0 0-16,0 0 16,0 0-16,0 0 15,0 0-15,0 0 16,0 0-16,-11 0 0,-16 3 16,-6 2-1,12 5-15,6 2 16,3 4-16,4-2 0,-5 6 15,8 1-15,2 0 16,0 0-16,3 0 16,3-1-16,0 1 15,5-4-15,2-2 16,1 0-16,2 0 0,-2-6 16,0-3-16,2-3 15,-1-6-15,0-3 16,0-3-16,2-6 15,-4 0-15,-2-3 16,1-5-16,-1-1 16,-1-2-16,-1 2 15,-3-2-15,0 2 0,-1-2 16,-2-2-16,0 7 16,0 0-16,0 3 15,0 1-15,3 2 16,0 1-16,-3 5 15,3 5-15,1 4 16,-1 0-16,0 9 16,-1 1-16,-2 1 15,0 10-15,3-3 16,-3 8-16,6 1 0,0 3 16,3-1-16,0 1 15,-1 0-15,9 2 16,-6-2-16,7-1 15,-4-2-15,2-6 16,-2-1-16,1-4 16,-1-5-16,2-2 15,-8-6-15,-2-6 16,-1-3-16</inkml:trace>
  <inkml:trace contextRef="#ctx0" brushRef="#br2" timeOffset="76002.5147">20686 14898 0,'0'0'0,"0"0"16,0 0-16,0 0 15,0 0-15,0 0 16,0 0-16,8 24 0,4 15 16,6 13-1,-7-7-15,-1-3 0,-5-6 16,-2-7 0,-3 0-16,9-8 0,-3-4 15,3-4-15,-3-4 16,-1-4-16,1 1 15,-3-6-15,0 0 16,-3-6-16,0 1 0,0-7 16,0-3-16,0-3 15,4-3 1,1 4-16,4-7 0,0 0 16,3-5-16,0-1 15,6 3-15,2 1 16,7-1-16,-3 6 15,3 1-15,5 5 0,-2 6 16,0 0-16</inkml:trace>
  <inkml:trace contextRef="#ctx0" brushRef="#br2" timeOffset="77560.4407">22349 15079 0,'0'0'0,"0"0"15,0 0-15,0 0 16,0 0-16,0 0 16,0 0-16,0 0 15,0 0-15,0 0 16,0 0-16,0 0 15,0 0-15,0 0 0,0 0 16,0 0-16,0 0 16,0 0-16,0 0 15,0 0-15,0 0 16,0 0-16,0 0 16,0 0-16,0 0 15,0 0-15,0 0 16,0 0-16,0 0 15,0 0-15,0 0 0,0 0 16,0 0-16,0 0 16,0 0-16,11 0 15,13-3-15,8-3 16,-2 2-16,-4 4 16,2-2-16,-2 2 15,-2 0-15,-3-3 16,-1 3-16,0-3 15,-1 3-15,-2-3 0,-1-1 16,-5 1 0,2 1-16,-8-1 0,1-3 15,-6 1-15,-6-4 16,-2 2-16,-5 7 16</inkml:trace>
  <inkml:trace contextRef="#ctx0" brushRef="#br2" timeOffset="77963.4592">22428 14836 0,'0'0'0,"0"0"16,0 0-16,0 0 15,0 0-15,0 0 16,0 0-16,0 0 16,0 0-16,0 0 15,0 0-15,0 0 16,0 0-16,0 0 0,0 0 16,9 24-1,0 14-15,2 19 16,-2-10-16,-5-12 0,-4-2 15,0-6-15,0 3 16,-4 1-16,4-31 16,-3 33-16,3-33 15,0 0-15,0 36 16,0-36-16,0 0 16,0 0-16,3 32 0,-3-32 15,6 24-15</inkml:trace>
  <inkml:trace contextRef="#ctx0" brushRef="#br2" timeOffset="78366.3673">22666 14901 0,'0'0'16,"0"0"-16,0 0 15,0 0-15,0 0 0,0 0 16,0 0 0,0 0-16,0 0 0,0 0 15,0 0-15,0 0 16,0 0-16,0 0 15,-3 18-15,-19 15 16,-2-1-16,1-3 16,2-5-16,0 0 15,1 1-15,0-2 0,-1 1 16,0-3-16,0-1 16,3-3-16,18-17 15,-18 21-15,18-21 16,0 0-16,0 0 15,-12 15-15,-2-10 16</inkml:trace>
  <inkml:trace contextRef="#ctx0" brushRef="#br2" timeOffset="78702.221">22273 14863 0,'0'0'0,"0"0"15,0 0-15,0 0 16,0 0-16,0 0 15,0 0-15,21 18 16,6 11-16,9 4 0,-3-4 16,-1 4-16,0-1 15,5-3-15,-2 9 16,-35-38-16,36 34 16,-36-34-16,0 0 15,23 42-15</inkml:trace>
  <inkml:trace contextRef="#ctx0" brushRef="#br2" timeOffset="82314.3831">6834 7014 0,'0'0'0,"0"0"15,0 0-15,0 0 16,-24 6-16,-22 1 16,-21 7-16,5 10 0,15 6 15,2 11-15,-2 7 16,2 7-16,6 17 15,10 2-15,5 12 16,10 2-16,5 5 16,12-2-16,9-5 15,11-6-15,10-8 16,15-11-16,10-10 16,14-16-16,8-14 0,12-16 15,6-10-15,17-25 16,1-17-16,-16-16 15,-16-14-15,-22-8 16,-24-13-16,-26-2 16,-24-10-16,-32 0 15,-30 7-15,-47 2 0,-45 12 16,-63 21 0,-46 33-16,-43 31 0</inkml:trace>
  <inkml:trace contextRef="#ctx0" brushRef="#br2" timeOffset="84938.2614">22900 14661 0,'0'0'16,"0"0"-16,0 0 15,0 0-15,0 0 16,0 0-16,0 0 0,8 30 15,4 18-15,9 20 16,0-15-16,-3-3 16,0 3-16,-1 7 15,-2-1-15,0 3 16,-3 3-16,2 3 16,-1-2-16,-5 1 15,1 1-15,-4-2 0,5-3 16,-1-2-16,-4-4 15,-5-57-15,0 0 16,3 56-16,-3-56 16,0 0-16,-6 45 15,6-45-15,-11 23 16,11-23-16,-15-9 0</inkml:trace>
  <inkml:trace contextRef="#ctx0" brushRef="#br2" timeOffset="85406.305">22841 14625 0,'0'0'16,"0"0"-16,0 0 16,0 0-16,0 0 15,0 0-15,0 0 16,0 0-16,0 0 0,23 0 16,24 0-16,18 7 15,-8-1-15,-6 10 16,-10 3-16,-11 2 15,-6 0-15,-7 0 16,-17-21-16,18 27 16,-7 4-16,-11-31 0,9 36 15,-9-36-15,0 36 16,-6 6-16,6-42 16,-14 37-16,-7-1 15,21-36-15,-32 30 16,32-30-16,-42 21 15,42-21-15,0 0 16,0 0-16,-42 16 16,7-6-16</inkml:trace>
  <inkml:trace contextRef="#ctx0" brushRef="#br2" timeOffset="85978.0541">23380 15055 0,'0'0'0,"0"0"0,0 0 16,0 0-16,0 0 15,0 0-15,0 0 16,0 0-16,18-4 16,11-15-16,1-5 15,-3-3-15,-4 4 16,1-4-16,0-3 15,-3-2-15,2-4 16,-23 36-16,21-42 0,-21 42 16,24-44-16,-24 44 15,20-58-15,-20 58 16,0 0-16,0 0 16,18-60-16,-18 60 15,0 0-15,0 0 16,9-45-16,-9 45 0,6-18 15,-6 18-15,3 3 16,3 21-16,3 8 16,2 8-16,4 4 15,0 1-15,0 8 16,6 9-16,-6-3 16,3-3-16,-18-56 15,14 56-15,-14-56 0,0 0 16,0 0-16,19 66 15</inkml:trace>
  <inkml:trace contextRef="#ctx0" brushRef="#br2" timeOffset="86338.4393">24112 15112 0,'0'0'16,"0"0"-16,0 0 0,0 0 15,8 26-15,3 19 16,3 17-16,-3-6 15,2-5-15,-7-4 16,-4-1-16,-7-7 16,5-39-16,-16 39 15,16-39-15,-17 33 0,-10-6 16,-3-16-16,30-11 16,-29 0-16,8-10 15,1 0-15,2-8 16</inkml:trace>
  <inkml:trace contextRef="#ctx0" brushRef="#br2" timeOffset="86542.0674">24221 14815 0,'0'0'0,"0"0"0,0 0 16,0 0-16,0 0 15,0 0-15,0 0 16</inkml:trace>
  <inkml:trace contextRef="#ctx0" brushRef="#br2" timeOffset="90810.4394">26822 14108 0,'0'0'0,"0"0"15,0 0-15,0 0 16,-18 0-16,-20-6 16,-14 0-16,11 6 15,9 2-15,-3 5 0,4 4 16,-1 1 0,0 6-16,2 0 0,1 2 15,2 1-15,-4 3 16,-1 3-16,0 6 15,-4 2-15,4 4 16,-8 7-16,8 5 16,2 3-16,5 1 15,4 5-15,3-3 16,8 4-16,1-1 0,9-1 16,9-3-1,7 0-15,7 0 0,4 1 16,5-7-16,10-5 15,0-4-15,4 0 16,5-8-16,-51-33 16,57 27-16,8-10 0,-1-4 15,-1-8 1,-1-10-16,-3-4 16,4-4-16,-7-4 0,4-7 15,2-3-15,-6-5 16,1-3-16,-7-4 15,-3-3-15,0-2 16,-7-3-16,-2-4 16,-8-2-16,-1 0 15,-6-1-15,-4 1 0,-8-3 16,-4 3-16,-7-7 16,-9 4-16,-10 3 15,-1 3-15,-7 2 16,-8 0-16,-9 4 15,-8-3-15,-4 9 16,-8-2-16,-8 8 16,-5 8-16,-10 6 15,0 7-15,-3 4 0,-4 11 16,-1 8-16,-4 14 16</inkml:trace>
  <inkml:trace contextRef="#ctx0" brushRef="#br2" timeOffset="91624.9444">26400 15443 0,'0'0'0,"0"0"16,0 0-16,0 0 15,0 0-15,0 0 16,0 0-16,0 0 16,10 27-16,2 16 0,6 24 15,-1-9 1,-5-5-16,0-2 0,-6 0 15,2 5-15,-1 2 16,-1 9-16,-6 0 16,0 1-16,0 0 15,0-5-15,0-1 16,0-62-16,3 62 16,-3-62-16,0 0 15,0 58-15,0-58 0,0 0 16,0 0-16,-3 43 15,3-43-15,0 0 16,-10 8-16</inkml:trace>
  <inkml:trace contextRef="#ctx0" brushRef="#br2" timeOffset="92178.2244">26356 15443 0,'0'0'0,"0"0"15,0 0-15,0 0 16,0 0-16,0 0 16,0 0-16,0 0 15,0 0-15,0 0 0,0 0 16,0 0-16,0 0 16,0 0-16,0 0 15,0 0-15,24 0 16,14 0-16,17-3 15,-17 3-15,-12 3 16,1 3-16,-3 3 16,2 3-16,-2-1 15,-3 5-15,2-2 16,-2 5-16,0 1 0,-10 2 16,-2 0-16,-9-22 15,5 21-15,-10 6 16,-7-1-16,-2-3 15,-4 2-15,-3-8 16,-2 2-16,-1-2 16,3-5-16,1-3 15,1-3-15,4-6 0,7-3 16,8-3-16</inkml:trace>
  <inkml:trace contextRef="#ctx0" brushRef="#br2" timeOffset="92729.3505">26749 15881 0,'0'0'0,"0"0"0,0 0 16,0 0-16,0 0 15,0 0-15,0 0 16,0 0-16,0 0 16,0 0-16,20-2 15,18-16-15,1-3 16,-7-3-16,-8 4 15,0-1-15,-3 1 16,0-5-16,-2 1 0,0 1 16,-19 23-16,17-27 15,-17 27-15,18-33 16,-18 33-16,15-39 16,-15 39-16,0 0 15,0 0-15,14-40 16,-14 40-16,0 0 15,0 0-15,10-39 0,-10 39 16,9-27-16,-9 27 16,9-12-16,-3 19 15,-6-7-15,8 21 16,5 8-16,-5 10 16,4 6-16,3-1 0,-1 3 15,-2 0-15,0 1 16,-12-48-1,6 47-15</inkml:trace>
  <inkml:trace contextRef="#ctx0" brushRef="#br2" timeOffset="95516.7027">26694 14791 0,'0'0'0,"0"0"16,0 0-16,0 0 16,0 0-16,0 0 0,0 0 15,0 0-15,0 0 16,0 0-16,0 0 15,0 0-15,0 0 16,0 0-16,0 0 16,0 0-16,0 0 15,0 0-15,24-5 16,9-4-16,14-3 16,-9 1-16,4-4 15,6-4-15,11 3 0,0-2 16,6-3-1,0 0-15,2-3 0,0 0 16,4-3-16,3-2 16,0 0-16,-2 2 15,-5-3-15,3 3 0,-6 1 16,-2 2 0,-2 0-16,-5 4 0,-1-1 15,-54 21-15,48-21 16,-48 21-16,50-18 15,-50 18-15,0 0 16,0 0-16,47-14 16,-47 14-16,0 0 15,0 0-15,33-12 16,-33 12-16,0 0 0,0 0 16,27-9-16,-27 9 15,0 0-15,0 0 16,21-6-16,-21 6 15,0 0-15,0 0 16,15-3-16,-15 3 16,0 0-16,0 0 15,14-3-15,-14 3 0,0 0 16,0 0-16,9-6 16,-9 6-16,0 0 15,0 0-15,9-2 16,-9 2-16,0 0 15,0 0-15,9-3 16,-9 3-16,0 0 0,0 0 16,2-3-16,-2 3 15,0 0-15,0 0 16,7-4-16,-7 4 16,0 0-16,0 0 15,0-3-15,0 3 16,-7-3-16,7 3 15,0 0-15,-8-8 16,-9-2-16,17 10 16,-27-8-16,27 8 15,-32-10-15,32 10 0,-40-8 16,40 8-16,0 0 16,-41-12-16,41 12 15,0 0-15,0 0 16,-44-12-16,44 12 15,0 0-15,0 0 16,-42-15-16,42 15 0,0 0 16,0 0-16,-30-8 15,30 8-15,-15-13 16,15 13-16,3-5 16,-3 5-16,14-9 15,-14 9-15,25-4 16,-25 4-16,30 0 15,-30 0-15,41 0 16,-41 0-16,42 4 16,-42-4-16,0 0 0,46 3 15,-46-3-15,0 0 16,0 0-16,46 6 16,-46-6-16,0 0 15,0 0-15,41 5 16,-41-5-16,0 0 0,0 0 15,29 7-15,-29-7 16,0 0-16,16 9 16,-16-9-16,0 16 15,-7 2-15,7-18 16,0 0-16,-14 24 16,14-24-16,0 0 15,-16 33-15,16-33 16,0 0-16,-11 36 0,11-36 15,-9 32-15,9-32 16,3 27-16,-3-27 16,17 15-16</inkml:trace>
  <inkml:trace contextRef="#ctx0" brushRef="#br2" timeOffset="96346.7049">28761 13903 0,'0'0'16,"0"0"-16,0 0 15,0 0-15,0 0 16,0 0-16,0 0 16,0 0-16,0 0 0,0 0 15,0 0-15,0 0 16,0 0-16,0 0 15,0 0-15,0 0 16,0 0-16,0 0 16,0 0-16,0 0 15,0 0-15,0 0 0,0 0 16,0 0-16,0 0 16,0 0-16,0 0 15,0 0-15,0 0 16,-3-3-16,-9-2 15,-3-7-15,4 0 16,0 0-16,6-2 16,-1-2-16,3 2 15,0-1-15,6 0 16,0 3-16,6-3 16,-4 4-16,6-2 15,-3 1-15,4 6 16,0-2-16,0 2 0,3 0 15,-1 3-15,4 3 16,-4 3-16,2 1 16,-5 1-16,3 6 15,0 1-15,-3 0 16,-1 3-16,-2 3 16,-2 3-16,0 0 15,-3 2-15,-1 1 0,1 3 16,-3-4-16,0 4 15,-3 0-15,3-4 16,-2 4-16,-1-3 16,0 5-16,0-5 15,0 2-15,0-2 16,0-1-16,1 2 16,2-1-16,0-3 0,2-1 15,1-6-15,0 2 16</inkml:trace>
  <inkml:trace contextRef="#ctx0" brushRef="#br2" timeOffset="96492.4784">28974 14546 0,'0'0'0,"0"0"0,0 0 16,0 0-1,0 0-15,0 0 0,0 0 16</inkml:trace>
  <inkml:trace contextRef="#ctx0" brushRef="#br3" timeOffset="117866.7993">19511 15691 0,'0'0'15,"0"0"-15,0 0 16,0 0-16,0 0 16,0 0-16,0 0 15,0 0-15,0 0 16,9 18-16,-1 9 15,6 15-15,-9-4 0,1-2 16,-3-4-16,-3 10 16,5-4-16,1 7 15,4-4-15,-10-41 16,5 38-16,-2 4 16,-3-42-16,3 45 15,0 5-15,-3-50 16,6 62-16,-6-62 15,3 60-15,-3-60 0,0 0 16,9 58-16,-9-58 16,0 0-16,0 0 15,6 54-15,-6-54 16,0 0-16,0 0 16,8 47-16,-8-47 0,3 27 15,-3-27-15,-3 11 16,3-11-16,-3 0 15,-5-8-15,8 8 16,-12-18-16,0-2 16,12 20-16,-18-25 15,-2 0-15,20 25 16,-28-30-16,28 30 0,-29-30 16,-6 3-16,35 27 15,-38-27-15,38 27 16,-39-20-16,39 20 15,0 0-15,-42-15 16,42 15-16,0 0 16,-41-6-16,41 6 15,-33 9-15,33-9 16,-23 18-16,7 12 16,16-30-16,0 32 15,6 1-15,-6-33 0,12 36 16,-12-36-16,21 39 15,-21-39-15,30 34 16,-30-34-16,35 33 16,-35-33-16,0 0 15,38 23-15,-38-23 16,45 15-16,0-9 0,-45-6 16,41 0-16,-41 0 15,43-9-15,-43 9 16,38-15-16,-38 15 15,0 0-15,35-30 16</inkml:trace>
  <inkml:trace contextRef="#ctx0" brushRef="#br3" timeOffset="118553.1094">19867 16367 0,'0'0'0,"0"0"15,0 0-15,0 0 16,0 0-16,0 0 15,0 0-15,0 0 16,0 17-16,0 21 16,-7 12-16,2-10 0,2-5 15,-1-2-15,1 0 16,3-3-16,3-3 16,6-7-16,7 1 15,-1-7-15,-6-2 16,2 0-1,1-6-15,0 0 0,0-4 16,0-2-16,2-6 0,-2 1 16,0-6-16,0-2 15,-1-4-15,2-4 16,-1-2-16,-3-1 16,-4-4-16,-5-1 15,0 0-15,-2 2 16,-7-2-16,1 1 0,-9 3 15,-1-1-15,-5 1 16,0 4 0,-4 0-16,3 7 0,-3 2 15,4 0-15,2 6 16,3 0-16,6 6 16</inkml:trace>
  <inkml:trace contextRef="#ctx0" brushRef="#br3" timeOffset="119168.3525">20214 16355 0,'0'0'16,"0"0"-16,0 0 15,0 0-15,0 0 16,0 0-16,0 24 16,0 15-16,0 15 15,6-8-15,-3-7 0,6-1 16,-1-6-16,5 2 15,1-8-15,1-8 16,-1-3-16,-2-4 16,0-5-16,0 4 15,0-10-15,-1 0 16,-1-6-16,-1-7 16,0-4-16,0-4 15,-4-2-15,5-4 0,-5 0 16,1 0-16,-3 1 15,0-1-15,0 3 16,0 7-16,-3 1 16,0 5-16,2 2 15,-2 4-15,0 2 16,7 6-16,-4 5 16,3 6-16,-1 8 0,1 1 15,1 3-15,-1 4 16,5 6-16,-3 3 15,-8-39-15,10 41 16,1-3 0,-11-38-16,0 0 0,0 0 15,17 39-15,-17-39 0,17 26 16</inkml:trace>
  <inkml:trace contextRef="#ctx0" brushRef="#br3" timeOffset="119872.1855">20616 15857 0,'0'0'0,"0"0"15,0 0 1,0 0-16,0 0 0,0 0 16,0 0-16,0 0 0,10 27 15,1 18-15,10 23 16,-4-9-16,-1-3 16,-4 1-16,-3 2 15,0 0-15,-3 6 16,-1-2-16,-2-2 15,0 5-15,-3-66 16,3 62-16,-3-62 16,7 66-16,-7-66 0,0 0 15,0 0-15,2 58 16,-2-58-16,0 0 16,0 45-16,0-45 15,-2 23-15,2-23 16,-7 0-16,1-11 15,6 11-15,-6-24 16,9-6-16,-3 30 0,6-38 16,-6 38-16,12-39 15,-12 39-15,24-41 16,6 2-16,-30 39 16,38-27-16,-38 27 15,47-14-15,-2 14 16,-4 7-16,-6 10 15,-35-17-15,25 23 16,-7 10-16,-18-33 0,3 36 16,-13 0-16,-4-4 15,-11-2-15,-1-7 16,26-23-16,-33 18 16,33-18-16,-35 11 15,35-11-15,-38-3 16,10-8-16,28 11 15,-20-24-15,8-12 0,12-4 16</inkml:trace>
  <inkml:trace contextRef="#ctx0" brushRef="#br3" timeOffset="120243.4777">21195 15822 0,'0'0'0,"0"0"16,0 0-16,0 0 15,0 0-15,0 0 16,6 30-16,-2 23 15,4 25-15,1-7 0,2-3 16,1-4-16,0 2 16,-3-7-16,0-3 15,-3 1-15,-1-2 16,-2 2 0,-3-57-16,6 59 0,-6-59 15,0 0-15,9 59 16,-9-59-16,0 0 0,0 0 15,9 51-15,0-19 16</inkml:trace>
  <inkml:trace contextRef="#ctx0" brushRef="#br3" timeOffset="120680.7383">21408 16604 0,'0'0'0,"0"0"15,0 0-15,0 0 16,0 0 0,0 0-16,18 6 0,15-3 15,10 2-15,-6 1 16,-8-6-16,-2 0 16,-6-6-16,0-5 15,-4-1-15,-1-3 0,-5-2 16,-5-2-16,-3 2 15,0-1-15,-6 1 16,-3-2-16,-2 2 16,-9 2-16,3 1 15,-4 5-15,1-2 16,-7 9-16,3 2 16,-3 2-16,2 13 0,0 1 15,1 8-15,7 4 16,5 4-16,2 3 15,7 3 1,10 1-16,1 2 0,13 1 16,4-4-16,7 0 15,9 0-15,0-1 16,-2-13-16,-42-24 0,27 3 16</inkml:trace>
  <inkml:trace contextRef="#ctx0" brushRef="#br3" timeOffset="122474.0783">23045 16462 0,'0'0'16,"0"0"-16,0 0 0,0 0 15,0 0-15,0 0 16,23 10-16,13 1 15,15 7-15,-16-7 16,-2-1-16,-10-5 16,-3-2-16,-4-3 0,2 3 15,0-3 1,0 0-16,-7-3 0,-2-5 16,-2-5-16,-2 5 15,1-3 1,0-3-16,-4 3 0,-2 2 15</inkml:trace>
  <inkml:trace contextRef="#ctx0" brushRef="#br3" timeOffset="122788.2393">23282 16142 0,'0'0'0,"0"0"16,0 0-16,0 0 0,0 17 15,0 17-15,0 13 16,0-8-16,0-4 16,0 1-16,0 2 15,0 1-15,0-1 16,0 1-16,0-39 15,0 43-15,0-43 0,2 48 16,-2-48-16,0 0 16,3 54-16,-3-54 15,0 0-15,3 38 16</inkml:trace>
  <inkml:trace contextRef="#ctx0" brushRef="#br3" timeOffset="123205.8441">23330 16193 0,'0'0'0,"0"0"16,0 0-16,0 0 15,0 0-15,0 0 0,-12 24 16,-13 5-16,-5 9 15,8-8-15,-2 3 16,0-1-16,0 4 16,1 0-16,-4 3 15,0-7-15,27-32 16,-29 32-16,29-32 16,-30 32-16,-2-3 0</inkml:trace>
  <inkml:trace contextRef="#ctx0" brushRef="#br3" timeOffset="123475.9355">23139 16299 0,'0'0'15,"0"0"-15,0 0 16,0 0-16,10 24 16,7 11-16,10 7 0,0-6 15,-3-10-15,-7-2 16,1-1-16</inkml:trace>
  <inkml:trace contextRef="#ctx0" brushRef="#br3" timeOffset="124549.8823">23540 16311 0,'0'0'0,"0"0"16,0 0-16,0 0 16,6 33-16,-3 20 15,3 23-15,0-7 16,-6-1-16,2 1 16,-2-4-16,0-4 15,0-1-15,0-1 0,0-59 16,0 66-16,0-66 15,-2 61-15,2-61 16,-6 60-16,6-60 16,0 0-16,-13 38 15,5-23-15,8-15 0,-9-6 16,1-15 0</inkml:trace>
  <inkml:trace contextRef="#ctx0" brushRef="#br3" timeOffset="124946.0724">23525 16118 0,'0'0'16,"0"0"-16,0 0 15,0 0-15,0 0 16,0 0-16,0 0 16,24 6-16,17-3 0,16 3 15,-13 1-15,-9 1 16,-3 7-16,-11 2 16,-1 2-16,-9-5 15,-3 4-15,-5 3 16,1 0-16,-4 1 15,-4 3-15,-4 2 16,-6-5-16,-8 3 16,1-1-16,-5-4 15,-1-4-15,1-2 0,2-6 16,6-5-16,3-3 16,6-6-16,2-5 15</inkml:trace>
  <inkml:trace contextRef="#ctx0" brushRef="#br3" timeOffset="125546.1517">24038 16166 0,'0'0'0,"0"0"15,0 0-15,0 0 0,0 0 16,0 0-16,0 0 16,0 0-16,0 0 15,0 0-15,0 0 16,0 0-16,0 0 16,0 0-16,0 0 15,0 0-15,20 0 16,16 3-16,12 0 15,-18 5-15,-9 2 0,-10-1 16,0 3 0,-1-1-16,-4 1 0,-1 3 15,-2-1-15,-3 4 16,-3-4-16,-2 5 16,-1-2-16,-6 2 15,0-5-15,0 4 16,-2 2-16,-2 0 0,-1-1 15,-2-1-15,5-1 16,1 2-16,5-2 16,-1 1-16,4-1 15,2-1-15,3-16 16,0 0-16,0 0 16,0 17-16,0-17 15,5 18-15,-5-18 16,12 17-16,-12-17 0,21 12 15,6 1-15,-27-13 16,33 6-16,-33-6 16,38 3-16,-38-3 15,41-3-15,-41 3 16,46-9-16</inkml:trace>
  <inkml:trace contextRef="#ctx0" brushRef="#br3" timeOffset="125845.6132">24518 16544 0,'0'0'0,"0"0"16,0 0-16,0 0 15,0 0-15,0 0 16,0 22-16,0 13 15,0 15-15,0-5 16,0 0-16,0-4 16,-8-3-16,-10 1 15,-2-6-15,-5-7 16,25-26-16,-24 23 0,24-23 16,0 0-16,0 0 15,-27 22-15,-5-11 16</inkml:trace>
  <inkml:trace contextRef="#ctx0" brushRef="#br3" timeOffset="126035.0998">24586 16284 0,'0'0'16,"0"0"-16,0 0 16,0 0-16,0 0 15,0 0-15,0 0 0</inkml:trace>
  <inkml:trace contextRef="#ctx0" brushRef="#br3" timeOffset="129381.3167">27482 16295 0,'0'0'16,"0"0"-16,0 0 16,0 0-16,0 0 15,0 0-15,0 0 0,0 0 16,0 0-16,-14 0 16,-18-5-16,-17-1 15,8 3-15,0 1 16,0-2-16,-4 4 15,0 0-15,-4 0 16,-3 6-16,8 3 16,5 3-16,1 3 15,-7 5-15,1 7 0,-9 11 16,6 1-16,2 10 16,9 3-16,10 4 15,5 7-15,9-2 16,6 5-16,9-4 15,4 0-15,10 0 16,7-6-16,2 1 16,9-7-1,5-5-15,1-7 0,6-3 0,1-5 16,2-9-16,3-3 16,-2-9-16,5-6 15,0-3-15,3-9 16,1-9-16,-1-6 15,1-6-15,-1-5 16,-3-10-16,-8-1 16,-3-8-16,-10-2 0,-8-7 15,-7-1-15,-11-5 16,-6 1-16,-6 0 16,-6-1-16,-6 1 15,-6 8-15,-8-3 16,-4 3-16,-3 4 15,-5 12 1,-3 2-16,-3 12 16,1 7-16</inkml:trace>
  <inkml:trace contextRef="#ctx0" brushRef="#br3" timeOffset="130417.1157">27115 17448 0,'0'0'16,"0"0"-16,0 0 15,0 0-15,0 0 16,0 0-16,0 26 15,0 22-15,0 23 16,0-5-16,7-5 0,-4 5 16,2-1-16,1 0 15,-6 0-15,3-3 16,-3 1-16,0-4 16,0-3-16,-3-8 15,3-48-15,-3 35 16,3-35-16,0 0 0,0 0 15,-6 33-15,6-33 16,-5 19-16,5-19 16,-7 7-16,1-19 15,6-15-15,-3-2 16,3-10-16,0-2 16,-2-7-16,2 1 15,0-3-15,0-15 16,2 2-16,1 2 15,-3 2-15,3-1 0,0 4 16,-3 2-16,4 5 16,-4 1-16,0 15 15,0 1-15,0 2 16,0 3-16,3 4 16,2 3-16,1 0 15,3 4-15,3 4 0,8 6 16,4 3-16,5 10 15,5 1-15,1 3 16,-3 10-16,4 3 16,-7 2-16,1 2 15,-9 1-15,-8 3 16,-7 2-16,-12-6 16,-7 2-16,-10-6 0,-5 0 15,-4-4-15,-4-6 16,-2-4-16,0-4 15,2-3-15,0-3 16,6 0-16,10-6 16,8 0-16,9-4 15,10-1-15</inkml:trace>
  <inkml:trace contextRef="#ctx0" brushRef="#br3" timeOffset="130996.3207">27554 17370 0,'0'0'0,"0"0"15,0 0-15,0 0 0,0 0 16,0 0-16,0 0 16,0 0-16,0 0 15,0 0-15,0 0 16,28 0-16,12 7 15,17-4-15,-17 3 16,-6 0-16,-13-3 0,0 8 16,-7 5-1,-3-2-15,-4-2 0,-4 0 16,-3-2-16,-3 7 16,-4-3-16,-4 1 15,-7 0-15,1 3 16,-4 0-16,0 0 15,-3 2-15,3 1 16,3-1-16,7-4 16,-1-2-16,7 0 0,1 2 15,10-7-15,6 2 16,9-1-16,8-2 16,7-1-16,2-7 15,-38 0-15,41 0 16,-41 0-16,42-7 15,-42 7-15,0 0 16,42-18-16</inkml:trace>
  <inkml:trace contextRef="#ctx0" brushRef="#br3" timeOffset="132832.2962">27364 16627 0,'0'0'0,"0"0"16,0 0-16,0 0 15,0 0-15,0 0 16,0 0-16,0 0 16,0 0-16,0 0 0,26 0 15,23 0-15,13 0 16,-6 0-16,-6 0 16,3-9-16,6-5 15,4-4-15,2-5 16,-2 0-16,-4 5 15,8-6-15,6-1 16,0 3-16,2-5 16,-1 5-16,0 2 0,-3-1 15,-3-3-15,-2 7 16,-66 17-16,61-21 16,-61 21-16,63-18 15,-63 18-15,0 0 16,59-24-16,-59 24 15,0 0-15,0 0 16,54-20-16,-54 20 16,0 0-16,0 0 15,41-18-15,-41 18 0,0 0 16,0 0-16,27-8 16,-27 8-16,0 0 15,0 0-15,17-6 16,-17 6-16,0 0 15,0 0-15,13-6 16,-13 6-16,0 0 16,0 0-16,11-4 0,-11 4 15,0 0-15,0 0 16,6-2 0,-6 2-16,0-7 0,0 7 15,-9-6-15,-12 1 16,21 5-16,-25-6 15,25 6-15,-34-10 16,34 10-16,-39-8 0,39 8 16,0 0-16,-41-11 15,41 11 1,0 0-16,0 0 0,-38-10 16,38 10-16,-29-8 15,29 8-15,-17-10 16,17 10-16,7-3 15,11 3-15,9 0 0,-27 0 16,38 0-16,-38 0 16,45 3-16,-45-3 15,47 0-15,-47 0 16,0 0-16,0 0 16,48 6-16,-48-6 15,0 0-15,35 4 0,-35-4 16,24 8-16,-24-8 15,6 12-15,-9 2 16,3-14-16,-13 19 16,-4 5-16,17-24 15,-18 29-15,18-29 16,0 0-16,-17 32 16,17-32-16,0 0 15,-9 33-15,14-3 0</inkml:trace>
  <inkml:trace contextRef="#ctx0" brushRef="#br3" timeOffset="133387.1372">29381 15799 0,'0'0'0,"0"0"0,0 0 16,0 0-16,0 0 16,0 0-16,-13-3 15,-8-12-15,-3 0 16,13-6-16,8 3 15,6-3-15,0 4 16,0-4-16,2 4 16,1-4-16,4 0 15,1 3-15,1 4 16,1-4-16,4 3 0,1 4 16,3 1-16,2 3 15,4 4-15,-1 6 16,-2 1-16,1 6 15,-5-2-15,-2 4 16,-4 6-16,-1 2 16,-5 4-16,-6 0 15,-2 2-15,-2 3 0,-6 5 16,-1-2-16,-6 1 16,0-1-16,0 3 15,4 1-15,-4 0 16,2-4-16,5 4 15,4-3-15,4-7 16,0 4-16,6-7 0,0 1 16</inkml:trace>
  <inkml:trace contextRef="#ctx0" brushRef="#br3" timeOffset="133504.2283">29612 16331 0,'0'0'15,"0"0"-15,0 0 16,0 0-16,0 0 15,0 0-15,-4 16 0,-10 4 16,-4 4-16</inkml:trace>
  <inkml:trace contextRef="#ctx0" brushRef="#br4" timeOffset="144898.0059">22247 14554 0,'0'0'0,"0"0"16,0 0-16,0 0 16,0 0-16,0 0 15,0 0-15,0 0 0,0 0 16,0 0-16,0 0 15,0 0-15,0 0 16,0 0-16,0 0 16,0 0-16,0 0 15,0 0-15,0 0 16,0 0-16,0 0 16,0 0-16,0 0 15,-6-8-15,-8-7 16,-10-8-16,3 2 15,-4-3-15,5 4 16,-6 2-16,-1 0 16,0 0-16,1 0 0,-4 4 15,4-2-15,26 16 16,-34-17-16,34 17 16,-35-15-16,-3 0 15,38 15-15,-45-12 16,3 0-16,42 12 0,-43-8 15,43 8-15,-45-3 16,45 3-16,-42 3 16,42-3-16,-48 8 15,48-8-15,-43 19 16,43-19-16,-44 20 16,1 4-16,43-24 0,-38 26 15,38-26-15,-35 30 16,35-30-1,0 0-15,-36 32 0,36-32 16,-30 39-16,0-1 16,30-38-16,0 0 15,0 0-15,-26 39 16,26-39-16,0 0 0,0 0 16,-24 32-1,24-32-15,0 0 0,0 0 16,-21 29-16,21-29 15,0 0-15,0 0 16,-20 25-16,20-25 16,0 0-16,0 0 15,-18 13-15,18-13 16,0 0-16,-14 0 0,14 0 16,-17-13-1,17 13-15,-14-21 0,14 21 16,-12-27-16,12 27 15,0 0-15,-6-35 16,6 35-16,-3-35 16,3 35-16,0 0 15,0 0-15,-5-45 16,5 45-16,0 0 0,0 0 16,-6-39-16,6 39 15,0 0-15,0 0 16,-3-30-16,3 30 15,-3-14-15,3 17 16,0-3-16,-7 11 16,7-11-16,-8 25 0,-1 7 15,9-32 1,-12 39-16,12-39 0,-9 41 16,9-41-16,0 0 15,-8 44-15,8-44 16,0 0-16,0 42 15,0-42-15,0 0 16,0 0 0,8 36-16,-8-36 0,21 26 15,6-5-15,5-12 16,-32-9-16,37 6 0,-2-9 16,-35 3-16,0 0 15,41 0-15,1-3 16,-42 3-16,0 0 15,0 0-15,41 0 16,-41 0-16,36 0 16,-15 0-16</inkml:trace>
  <inkml:trace contextRef="#ctx0" brushRef="#br4" timeOffset="145747.0507">19055 15526 0,'0'0'0,"0"0"15,0 0-15,0 0 16,0 0-16,0 0 0,0 0 15,0 0-15,0 0 16,23 10-16,19 1 16,14 7-16,-6-6 15,4-5-15,2 0 16,7-4-16,1-3 16,7 3-16,4 0 15,-5 1-15,2-8 0,2 1 16,3-3-16,0 3 15,0-2-15,3 2 16,4-3-16,-2 0 16,-1 3-16,-5-3 15,-1-1-15,-75 7 16,76-8-16,-76 8 16,81-8-16,-81 8 15,0 0-15,77-10 0,-77 10 16,0 0-16,0 0 15,71-10-15,-71 10 16,0 0-16,0 0 16,56-5-16,-56 5 15,0 0-15,0 0 16,39-6-16,-39 6 16,0 0-16,0 0 15,20-3-15,-20 3 16,0 0-16,0 0 15,7-2-15,-7 2 16,-13 2-16</inkml:trace>
  <inkml:trace contextRef="#ctx0" brushRef="#br4" timeOffset="147467.4716">22609 15988 0,'0'0'15,"0"0"-15,0 0 0,0 0 16,0 0-16,0 0 16,0 0-16,0 0 15,0 0-15,0 0 16,0 0-16,0 0 15,0 0-15,0 0 16,0 0-16,0 0 16,0 0-16,0 0 0,0 0 15,0-9-15,-3-9 16,0-5-16,-6 2 16,-3 4-16,-2-2 15,-4 5-15,-2-4 16,-1 3-16,-7 0 15,1 1-15,-2-1 16,-4 0-16,33 15 16,-38-14-16,38 14 15,-45-16-15,45 16 16,-53-12-16,53 12 0,-68-8 16,2 2-16,66 6 15,-59 0-15,7 6 16,52-6-16,-52 11 15,52-11-15,-43 16 16,43-16-16,-39 20 16,39-20-16,-36 27 15,36-27-15,0 0 16,-33 30-16,33-30 16,-30 35-16,30-35 0,0 0 15,0 0-15,-29 36 16,29-36-16,0 0 15,0 0-15,-20 38 16,20-38-16,0 0 16,0 0-16,-21 38 0,21-38 15,0 0-15,0 0 16,-15 33-16,15-33 16,0 0-16,0 0 15,-12 21-15,12-21 16,-8 11-16,8-11 15,0 0-15,-11 4 16,11-4-16,-8-9 16,8 9-16,0 0 0,-9-21 15,9 21-15,-8-24 16,8 24-16,0 0 16,-7-33-16,7 33 15,-6-35-15,6 35 16,0 0-16,0 0 15,-3-39-15,3 39 16,0 0-16,0 0 0,0-35 16,0 35-1,-5-30-15,5 30 0,-6-14 16,6 14-16,0 0 16,-10-4-16,10 4 15,-5 15-15,-1 9 16,6-24-16,0 27 15,0-27-15,0 33 0,0-33 16,0 0-16,9 31 16,-9-31-16,21 36 15,-21-36-15,29 33 16,-29-33-16,42 27 16,-42-27-16,45 23 15,7 1-15</inkml:trace>
  <inkml:trace contextRef="#ctx0" brushRef="#br4" timeOffset="148215.1222">21916 17084 0,'0'0'15,"0"0"-15,0 0 16,0 0-16,0 0 16,0 0-16,0 0 15,0 0-15,0 0 16,0 0-16,0 0 0,0 0 16,0 0-16,-24 0 15,-30-9-15,-20-3 16,3 0-16,2 1 15,-1-7-15,-2 2 16,1 0-16,-9 0 16,-6 2-16,-6-5 15,-8-2-15,-34-4 16,-15 0-16,5 5 0,-2 5 16,0 0-16,-2 3 15,1 3 1,2 3-1,2-2-15,10 2 0,-3 0 16,1 3-16,9 3 0,16 3 16,24 0-16,86-3 15,-65 0-15,65 0 16,-56 9-16,56-9 16,-57 6-16,57-6 15,0 0-15,-51 11 16,-1-8-16</inkml:trace>
  <inkml:trace contextRef="#ctx0" brushRef="#br4" timeOffset="153005.512">9550 3811 0,'0'0'0,"0"0"0,0 0 16,0 0-16,0 0 15,0 0-15,27 0 16,26 0-16,24 0 16,-3 0-16,0 0 15,4 0-15,6-6 16,9-4-16,9 2 16,21-4-16,11 0 0,8 0 15,6-2 1,9-2-16,15 1 0,18 4 15,14-2-15,-2 5 16,0 0-16,-1 1 16,9 1-16,4-1 15,0 0-15,-4 0 16,10 2-16,-4-1 16,-6 6-16,-14 3 15,-16 0-15,-6 5 0,-21 1 16,-14 6-16,-17 0 15,-24 6-15,-18 2 16,-80-23-16,53 24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1:46:15.180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16164 9097 0,'0'0'0,"0"0"15,0 0-15,0 0 0,0 0 16,0 0-16,0 0 16,0 0-16,0 0 15,0 0-15,0 0 16,0 0-16,-15 0 15,-11-9-15,-11-3 16,7 0 0,8 3-16,-2-3 0,3 3 0,1 0 15,2 3-15,0 1 16,-3-1-16,-3-1 16,-3 1-16,27 6 15,-32-2-15,32 2 16,-38-3-16,38 3 15,-54-3-15,54 3 16,-71-3-16,71 3 16,-75 0-16,75 0 0,-76 3 15,4 0-15,7 2 16,65-5-16,-59 10 16,59-10-16,-56 14 15,56-14-15,-54 15 16,54-15-16,0 0 15,0 0-15,-50 18 16,50-18-16,0 0 0,0 0 16,-44 24-16,44-24 15,0 0-15,-30 30 16,30-30-16,0 0 16,-19 23-16,14 4 15,5-27-15,0 0 16,3 23-16,-3-23 15,18 24-15,-18-24 16,26 18-16,-26-18 16,37 18-16,-37-18 15,46 14-15,-46-14 0,56 15 16,-56-15-16,72 12 16,-72-12-16,71 9 15,-71-9-15,77 6 16,0-2-16,-8-4 15,-10 0-15,-10 0 16,0 0-16,-11 0 0,-3 0 16,1 0-16,0 0 15,0-4-15,-1 1 16,-3 0-16,1-3 16,-4 6-16,-4-3 15,-1 1 1,-4-2-16,-5-2 0,-1 1 15,2-2 1,-8 1-16,-2 0 0,-1 4 16,2-1-16,-4-3 15,-3 3-15,0 0 0,0-3 16,-3 3-16,0-3 16,3 0-16,-6-3 15,3 4-15,-3-2 16,3 1-16,-2 3 15,5 1-15,-3 2 0,0-3 16,3 0-16,-3 0 16,3 0-16,-4 1 15,1-5 1,3 1-16,-3 3 0,3 1 16,-2-2-16,-1 1 15,-3-3-15,0 3 16,-6 1-16,1-1 15,-1 0-15,0 3 0,0-3 16,-4 3-16,5-4 16,-2 4-16,-4 0 15,-1 0-15,-2 0 16,-1 0-16,-5 4 16,-5 2-16,-1-3 15,-6 2-15,-10 4 16,-5 0-16,-19 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1:46:17.13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18165 9072 0,'0'0'0,"0"0"16,0 0-16,0 0 16,0 0-16,0 0 0,0 0 15,0 0-15,0 0 16,0 0-16,0 0 16,0 0-16,0 0 15,0 0-15,0 0 16,0 0-16,0 0 15,-6-8-15,-9-7 16,-2-3-16,-1 6 16,0 1-16,-2 2 0,-5-3 15,1 3-15,-2 0 16,-4 0-16,1 0 16,-7 1-16,36 8 15,-39-6-15,-2 0 16,-6 2-16,47 4 15,-55 4-15,-6-1 16,-1 3-16,2-1 16,7 7-16,53-12 0,-53 12 15,53-12-15,-54 18 16,7 6-16,47-24 16,-45 29-16,45-29 15,0 0-15,0 0 16,-32 36-16,32-36 15,-22 39-15,22-39 16,-3 41-16,6-3 0,13-2 16,5-1-16,6-5 15,-27-30-15,32 27 16,-32-27-16,44 23 16,19 4-16,-63-27 15,65 21-15,-1-3 16,2-7-16,-7 1 15,-2-6-15,-3-6 16,-1 0-16,-3 0 0,-8-6 16,-7 0-16,-2-3 15,2 1-15,-2-2 16,-3-1 0,-4-4-16,-2 0 0,-4 4 15,-2-4-15,-1 0 16,3 1-16,-5-5 15,2 4-15,-6-3 16,2 1-16,-5 2 0,1-3 16,-3 4-16,-3-4 15,-6 0-15,1 3 16,-5-2-16,-2 2 16,-2 1-16,-1-2 15,-3 4-15,-6-3 16,-1 3-16,-3 6 15,-2-3-15,-5 6 0,-1 1 16,-7-1-16,2 3 16,-3 3-16,3-1 15,-5 1-15,5 3 16,0 3-16,38-9 16,-39 9-16,1 6 15,38-15-15,-33 18 16,33-18-16,0 0 15,0 0-15,-30 27 0,16 5 16,14-32-16,-7 33 16,7-33-16,10 35 15,7-2-15,7-4 16,6-8-16,3 0 16,2-3-16,4-6 15,-1-3-15,-2-1 16,2-8-16,-2 0 15,-7 0-15,-2-6 0,-8-2 16,-11-4-16,-13-3 16,-17 0-16,-19 0 15,-24 3-15,-37 1 16,-45 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1:46:21.21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23688 8966 0,'0'0'15,"0"0"-15,0 0 16,0 0-16,0 0 15,0 0-15,0 0 16,0 0-16,0 0 0,0 0 16,0 0-16,0 0 15,-14-3-15,-16-6 16,-15-5-16,9 8 16,4-1-16,-3 5 15,4 2-15,2 2 16,2 2-16,3 2 15,-2 0-15,0 5 16,26-11-16,-28 15 0,28-15 16,-23 21-16,23-21 15,-16 24 1,16-24-16,-5 32 0,10 4 16,11-3-16,5-6 15,6-4-15,6-3 16,-1-2-16,9-3 15,1-3-15,-3 0 16,2-10-16,-3 1 16,1-3-16,-7-3 0,-5-2 15,-3-7-15,-3 0 16,-7-3-16,-5 0 16,-3-2-16,-6-1 15,-10 0-15,-1-3 16,-10 7-16,1-4 15,-6 3-15,-1 3 0,-4 3 16,-1 0-16,3 0 16,-4 3-1,1 4-15,1-1 0,2 0 16,2 3-16,3 6 16,4-4-16,5 7 15,7 0 1,5 0-16,8 3 0,4-1 0,6 5 15,5-1-15,4 0 16,0-1-16,2 4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1:46:22.87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26128 9001 0,'0'0'15,"0"0"-15,0 0 16,0 0-16,0 0 0,0 0 16,7-11-16,-5-16 15,4-11-15,0 5 16,-6 7-16,3 2 15,-3 6-15,0-3 16,0 4-16,0 2 16,0 4-16,-3-2 15,-6 4-15,-3-3 0,0 4 16,-6-2-16,0 5 16,-8-1-16,-1 3 15,-5-3-15,-6 6 16,-2 4-16,-1 1 31,-6 1-31,-1 6 0,1 2 0,2 7 16,1 3-16,-4 8 15,48-32-15,-44 36 0,12 5 16,32-41-16,-27 48 16,15 2-16,12-3 15,9-8-15,5 0 16,7-3-16,9-4 15,8 0-15,13 1 16,2-7-16,3-5 16,1-2-16,-4-8 15,0-5-15,-2-6 16,-1-3-16,-3-6 16,-10-2-16,-7-5 15,-5-7-15,-1-1 0,-6-6 16,-6 0-16,-9-4 15,-9-5-15,-6 3 16,-3 0-16,-9 4 16,-5-1-16,-3 7 15,-5 2-15,-4 7 0,3 5 16,-6 2-16,2 8 16,6 4-16,7 4 15,-1 6-15,7 3 16,1 0-16,7 3 15,6 2-15,6 4 16,10 0-16,1 2 0,9-2 16,8 0-16,5-3 15,5-3-15,4 0 16,3-4-16,-1 1 16,-2-7-16,-4-2 15,-3-2-15,-4-8 16,-11 1-16,-2-5 15,-12-4-15,-6-3 16,-12 0-16,-11 1 0,-11 2 16,-6 3-16,-8 4 15,-23 7-15,0 7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1:50:05.10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12524 11201 0,'17'0'47,"-17"17"15,18-17-46,70 0-16,265 18 31,-159-18-31,388 0 32,-406-18-32,89-35 31,-230 36-31,-17 17 15,0 0 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1:50:14.68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13511 11818 0,'18'0'16,"70"0"15,-70 0-15,-1 0-16,19-18 0,34 1 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4:29.05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12382 12277 0,'106'0'125,"18"0"-125,617-18 32,-547 0-17,-71 18-15,-52 0 16,87-17 46,-105 17-62,-17-18 16,17 18-16,-36-18 16,36 18 15,-35 0-15,-1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4:31.49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12312 12894 0,'106'0'110,"35"0"-95,335-35 17,-317 35-32,0-18 0,-54 0 15,-16 1-15,-19 17 16,124 0 15,-176 0-15,35 0-16,0 0 15,53 0 17,35 0 30,-212 17 157,18-17-219,0 0 16,-423 0 15,335 0-31,35 0 15,-141 36 17,230-19-17,-19-17-15,19 0 16,-36 0 0,-124 0 46,160 0-46,-19 0 15,-69 0 16,87 0-16,0 0 0,1 0 16,-1 18-31,0-18 187,1 18-187,-1-18-1,0 0 1,18 17-16,-17-17 15,-1 0 1,53 36 234,1-19-234,316 1 15,-210-18-31,16 0 16,-17 0-16,36-18 15,105-52 1,-264 70-1,-1 0-15,19 0 32,-19 0-32,19 0 31,-36-18-31,17 18 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4:35.59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20479 11430 0,'123'0'140,"18"0"-124,388 0 15,-440 0-31,-19 0 16,-17 0-16,-18 0 16,1 0-16,158 18 62,-177-18-62,19 0 0,-19 0 16,1 0-1,53 0 17,-36 0-32,35 0 31,-52 0-16,0 0 48,35 0 109,-18 0-157,18 0 17,-36 0-32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4:36.74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22631 11501 0,'35'0'63,"18"-18"-48,-18 18-15,-17 0 16,35 0-16,194 0 31,-159 0-31,0-18 16,0 1-16,-17 17 15,17-18-15,-35 0 47,-35 18-47,-1 0 16,18 0 15,-17 0-31,0 0 0,17 0 16,212-17 31,-229 17-47,-1-18 15,36 18-15,53 0 31,-88 0-31,-1 0 47,19 0-15,-19 0-17,1 0 32,-1 0-16,1 0-31,0 0 110,-1 0-95,1 0 1,35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25:59.43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5853 7340 0,'0'0'15,"0"0"-15,0 0 16,0 0-16,0 0 16,0 0-16,0 0 15,5-2-15,-2-12 0,4-2 16,-1 1-16,-4 6 16,7 6-16,-3 3 15,-3 3-15,-1 12 16,2 3-16,-1 8 15,0 7-15,6-9 16,-4-7 0,-2-5-16,4-9 0,-1-3 15,6-12-15,9-5 16,6-16-16,5-5 0,14-19 16,12-5-16,1-9 15,5 0-15,2-3 16,11-12-16,-11 3 15</inkml:trace>
  <inkml:trace contextRef="#ctx0" brushRef="#br0" timeOffset="6651.8762">4127 7592 0,'0'0'0,"0"0"15,0 0-15,0 0 16,0 0-16,0 0 16,0 0-16,0 0 15,0 0-15,16-3 0,10-15 16,0-5-1,-8-1-15,-3 3 0,0-3 16,2 1-16,-2-4 16,-3 1-16,1-1 15,-4 0-15,-1 2 16,1-6-16,-9 31 16,9-27-16,-9 27 15,6-32 1,-6 32-16,0 0 0,0 0 0,9-33 15,-9 33-15,0 0 16,0 0-16,5-33 16,-5 33-16,0 0 15,10-20-15,-10 20 16,8-6-16,1 15 16,-3 8-16,0 7 15,3 2-15,-1 5 0,-2 4 16,4-2-16,-2 6 15,-2-1-15,5 3 16,-1-2-16,-1-1 16,-3-2-16,1-1 15,-1 1-15,-1-3 16,1-7-16,-3-2 16,3-4-16,-6-4 15,3-8-15,-3-2 0,3-6 16,-3-6-16,3-2 15,0-5-15,0-5 16,2 1-16</inkml:trace>
  <inkml:trace contextRef="#ctx0" brushRef="#br0" timeOffset="7497.3735">4392 6834 0,'0'0'15,"0"0"-15,0 0 16,0 0-16,0 0 16,0 0-16,0 0 15,0 0-15,-13 0 16,-7-6-16,-9 0 0,2 2 16,5 4-16,-2 4 15,4 8 1,-1 6-16,-2 5 0,5-2 15,0 3-15,4-4 16,-8 7-16,1 3 16,0 2-16,4 7 15,-4 3-15,2-1 16,0 6-16,19-47 0,-18 59 16,7 8-16,11-67 15,-9 67-15,5 0 16,8-4-16,5-9 15,-9-54-15,18 53 16,-1-6-16,9 0 16,7-8-16,-1-3 15,-5-9-15,6-4 16,-33-23-16,38 24 0,4-7 16,-42-17-16,47 15 15,7-6-15,6-12 16,-5-3-16,-1-12 15,-7 1-15,-6-7 16,-5 0-16,-6-2 16,-4-4-16,1-3 15,-27 33-15,24-38 0,0-3 16,-7-10-16,-17 51 16,22-62-16,-11 0 15,-11 62-15,10-66 16,-10 66-16,2-71 15,-2-1-15,-5 5 16,-5 5-16,-1 9 16,-5 5-16,1 10 15,-6 5-15,-2 4 16,-7 2-16,-5 4 0,-4 5 16,-5 6-16,-4 6 15,-2 10-15,-9 4 16,-3 7-16</inkml:trace>
  <inkml:trace contextRef="#ctx0" brushRef="#br0" timeOffset="9642.3311">14246 4409 0,'0'0'0,"0"0"0,0 0 16,0 0-1,0 0-15,0 0 0,0 0 16,0 0-16,0 0 16,0 0-16,0 0 15,0 0-15,0 0 16,0 0-16,0 0 16,0 0-16,6 18 15,-1 11-15,4 13 16,-3-13-16,0-3 0,-3 1 31,3 3-31,-3 3 0,-1-4 0,2 4 16,-1-1-16,4 4 15,-4-1-15,-3-35 16,5 42-16,-5-42 16,3 44-16,-3-44 15,0 0-15,0 51 0,0-51 16,0 0-16,-5 61 15,5-61-15,0 0 16,0 0-16,-3 57 16,3-57-16,0 0 15,0 0-15,-3 47 16,3-47-16,0 0 16,0 0-16,-4 21 0,4-21 15,0 0 1,0 0-16,0 0 15,4-15-15,-4 15 0,3-32 16</inkml:trace>
  <inkml:trace contextRef="#ctx0" brushRef="#br0" timeOffset="11278.5336">14166 4462 0,'0'0'15,"0"0"-15,0 0 16,0 0-16,0 0 15,0 0-15,0 0 16,0 0-16,0 0 16,0 0-16,0 0 15,21 0-15,14 0 0,15 0 16,-5 0-16,-4 0 16,-3 0-16,1 0 15,3-2-15,-7-5 16,3 7-16,-38 0 15,40-3-15,7 3 16,9-6-16,9 3 16,1 0-16,-2 3 0,3-6 15,1 1-15,-4-2 16,5-2 0,1 1-16,6-2 0,-3 5 15,2-4-15,-2-1 16,-2-1-16,7 2 15,-5 0-15,2 0 16,-4 3-16,0-2 16,-2 2-16,-7-3 0,0 3 15,-4-6-15,2 3 16,-60 9-16,59-14 16,-59 14-16,62-9 15,-62 9-15,63-12 16,-63 12-16,0 0 15,0 0-15,59-12 16,-59 12 0,0 0-16,0 0 0,54-9 15,-54 9-15,0 0 16,0 0-16,48-6 16,-48 6-16,0 0 0,0 0 15,26-6-15,-26 6 16,0 0-16,18 4 15,-18-4-15,8 11 16,-8-11-16,6 21 16,-6-21-16,0 29 15,0-29-15,-3 33 0,3-33 16,-3 41 0,3-41-16,0 47 0,0-47 15,0 54-15,-2 11 16,2-65-16,0 62 15,0-62-15,2 65 16,-2-65-16,0 66 16,6-1-16,-6-65 15,4 62-15,-4-62 16,9 56-16,-9-56 16,14 57-16,-14-57 0,0 0 15,0 0-15,15 53 16,-15-53-16,0 0 15,0 0-15,14 47 16,-14-47-16,0 0 16,0 0-16,13 33 15,-13-33-15,3 24 16,-3-24-16,-3 14 0,3-14 16,-13 9-16,13-9 15,-26 6-15,-7-6 16,33 0-16,-41 0 15,-6-3-15,47 3 16,-56-3-16,-13 1 16,-5-1-16,6 3 15,3-4-15,65 4 0,-72 0 16,-1 0 0,1 0-16,5 4 0,-3-4 15,6 0-15,-1 3 16,-1-1-16,2 1 15,-2 0-15,4 0 16,3 0-16,-4 0 16,1 0-16,2-3 0,4 0 15,-3 0 1,59 0-16,-60 0 0,-2 0 16,62 0-16,-64 0 15,64 0-15,-72 0 16,1-3-16,71 3 15,-72 0-15,72 0 16,-73-3-16,73 3 0,-75 0 16,75 0-1,-71 0-15,4 0 0,67 0 16,-66 0-16,66 0 16,-62 0-16,62 0 15,0 0-15,0 0 16,-57 3-16,57-3 15,0 0-15,0 0 16,-50 9-16,6 6 0</inkml:trace>
  <inkml:trace contextRef="#ctx0" brushRef="#br0" timeOffset="13672.8333">17154 4948 0,'0'0'0,"0"0"0,0 0 16,0 0-16,0 0 15,0 0-15,0 0 16,0 0-16,0 0 16,0 0-16,0 0 15,0 0-15,0 0 16,0 0-16,0 0 0,0 0 15,18 0-15,5-3 16,12-10-16,-13 2 16,-4-1-16,-4-3 15,2-2-15,-8-1 16,4-4-16,-3-1 16,-3 0-16,2-1 15,1 0-15,-2 1 0,-4-1 16,-1 3-16,-4 6 15,2-2-15,-3 5 16,0-1-16,-1 5 16,4 1-16,-3 4 15,3 3-15,3 3 16,-3 4-16,4 1 16,-1 8-16,0-1 15,2 2-15,-2 1 0,6 5 16,0 1-16,-3 6 15,2-4-15,2 1 16,0 0 0,-2 0-16,1-4 0,0-2 15,0-3-15,2 0 16,2-7-16,-2-2 0,0 0 16,2-4-16,-2-5 15,4 0-15,-3-5 16,-1-8-16,3 2 15,-14 11-15,8-17 16,-8 17-16,0 0 16,9-27-16,-3-8 15</inkml:trace>
  <inkml:trace contextRef="#ctx0" brushRef="#br0" timeOffset="13922.059">17364 4450 0,'0'0'16,"0"0"-16,0 0 15,0 0-15,0 0 16,0 0-16,0 0 16,0 0-16,0 0 15</inkml:trace>
  <inkml:trace contextRef="#ctx0" brushRef="#br0" timeOffset="16875.5018">15099 5060 0,'0'0'0,"0"0"16,0 0-16,0 0 15,0 0-15,0 0 16,0 0-16,0 0 16,0 0-16,0 0 0,0 0 15,0 0-15,0 0 16,0 0-16,0 0 15,19 0-15,10 0 16,12 0-16,-11-3 16,-12-6-16,-1 3 15,1 3-15,-3-4 16,-2 2-16,1-1 16,-2 1-16,0-1 15,-1-4-15,4 2 0,-6-4 16,0 0-16,0 0 15,-3 1-15,-3-4 16,-1 3-16,-2 0 16,3-3-16,-3 1 15,-3-1-15,1 0 16,-7 0-16,0 3 0,0 0 16,0 1-16,1 1 15,-5 4-15,2 0 16,-1 4-16,0-1 15,-2 3 1,2 0-16,-1 3 0,1 3 16,0 2-16,1 4 15,-1 0-15,0 0 16,0 2-16,3 2 16,1-5-16,-1 5 0,2-5 15,2-2-15,-1 0 16,3 3-1,-2-6-15,2-1 0,-4-1 16,1-1-16,1-6 16,-4-3-16,2 0 15,-2 0-15,3-3 16,0 0-16,4-3 16,-4 1-16,-1-4 0,1 0 15,4-3-15,-1 3 16,-3 0-16,3 0 15,0 1-15,-3 2 16,3-3-16,0 3 16,-3-2-16,1 2 15,-1 0-15,3 0 16,-1 0-16,-2 0 0,4 4 16,2-2-16,-3 7 15,3-2-15,0 2 16,0 3-16,3-3 15,5 6-15,5-3 16,-2 0-16,7 0 16,3 0-16,2 0 0,2 0 15,-25 0-15,29 0 16,-29 0-16,35-6 16,-35 6-16,0 0 15,38 0-15,-38 0 16,37 3-16,-14 6 15</inkml:trace>
  <inkml:trace contextRef="#ctx0" brushRef="#br0" timeOffset="20384.0192">19982 8800 0,'0'0'0,"0"0"15,0 0-15,0 0 16,0 0-16,0 0 16,0 0-16,0 0 15,27 0-15,23 0 0,22 0 16,-4 0-16,-3 0 15,5-6-15,0 1 16,0 2-16,2-1 16,-8 1-16,1 0 15,-65 3-15,63-2 16,-63 2-16,62 0 16,-62 0-16,69 2 15,-69-2-15,0 0 0,0 0 16,59 10-16,-23 4 15,-25-4-15</inkml:trace>
  <inkml:trace contextRef="#ctx0" brushRef="#br0" timeOffset="22403.8908">12381 5175 0,'0'0'0,"0"0"16,0 0-16,0 0 15,0 0-15,0 0 16,0 0-16,0 0 16,0 0-16,0 0 15,0 0-15,9-11 0,9-13 16,6-6 0,-5 7-16,0 2 0,2-3 15,-6 0-15,3-2 16,-7-2-16,1 6 15,-3-2-15,0 0 16,-1 1-16,-2 2 16,-6 21-16,0 0 15,0 0-15,7-24 16,-7 24-16,0 0 0,0 0 16,5-27-16,-5 27 15,0 0-15,3-20 16,-3 20-16,6-9 15,-3 12-15,3 8 16,-3 4-16,0 9 16,0 0-16,0 6 15,0 5-15,2 1 16,1 2-16,0 0 0,1-2 16,2 3-16,-3-7 15,-3-2-15,0-1 16,-1-2-16,-2-3 15,4-7-15,-4-5 16,3-9-16,-3 0 16</inkml:trace>
  <inkml:trace contextRef="#ctx0" brushRef="#br0" timeOffset="23429.3819">12844 4758 0,'0'0'0,"0"0"15,0 0-15,0 0 0,0 0 16,0 0-16,0 0 15,0 0 1,0 0-16,0 0 0,0 17 16,0 19-16,0 12 15,0-7-15,0-2 16,0-10-16,-6 3 16,0 0-16,0-1 15,6-10-15,0-3 16,3-4-16,0 1 0,6 0 15,-3 0-15,2-3 16,4-4-16,3 1 16,0-6-16,-4-6 15,2-3-15,1 0 16,0-5-16,2 2 16,-5-6-16,5-3 0,1 0 15,-4-2-15,1-1 16,-4-3-16,-2 0 15,-2 1-15,-1-1 16,1 3-16,-2-2 16,-1 5-16,-3 0 15,0 1-15,0-2 16,-7 5-16,1-1 16,-5 0-16,-4 3 0,-2 4 15,-4-4-15,-1 3 16,-1 3-16,-1 0 15,-2 3-15,2 3 16,1 3-16,5 3 16,0 3-16,5 2 15,8 4-15</inkml:trace>
  <inkml:trace contextRef="#ctx0" brushRef="#br0" timeOffset="24922.2724">13232 4773 0,'0'0'0,"0"0"15,0 0-15,0 0 16,0 0-16,0 0 16,0 0-16,0 0 15,0 0-15,0 0 0,0 0 16,0 0-16,0 0 15,0 0-15,0 0 16,0 0-16,0 0 16,0 0-16,0 0 15,0 0-15,0 0 16,0 0-16,0 0 16,0 0-16,9-6 15,2-12-15,7-2 0,-1 4 16,1-1-1,4 5-15,-5 0 0,4 0 16,0 4-16,2 2 16,1 3-16,0-1 15,-2 8-15,-2-1 16,-2 6-16,-4 2 16,-7 4-16,-2 3 15,-7 3-15,-5 2 16,-5 4-16,-2 0 0,-4-1 15,-4-2-15,-1-3 16,0-4-16,2 1 16,3-3-16,0-3 15,3 0-15,4-4 16,-1-2-16,7-3 16,-2 0-16,7-3 0,0-3 15,7 0 1,1 0-16,6 3 0,4-3 15,6 6-15,6-3 16,-1 6-16,5-3 16,-2 3-16,-32-6 15,30 6-15,-30-6 16,0 0-16,26 18 16,-26-18-16,0 0 0,17 21 15,-17-21-15,3 26 16,-14-2-16,-10-3 15,-6-3-15,-5-4 16,-4 1-16,-2-3 16,-4 0-16,-2-3 0</inkml:trace>
  <inkml:trace contextRef="#ctx0" brushRef="#br0" timeOffset="30123.1204">10620 17137 0,'0'0'16,"0"0"-16,0 0 15,0 0-15,0 0 0,0 0 16,0 0-16,0 0 16,0 0-16,0 0 15,0 0-15,0 0 16,0 0-16,0 0 15,0 0-15,0 0 16,0 0-16,-15-8 0,-15-10 16,-5-3-1,2 3-15,6 0 0,-5 1 16,-1-1-16,-5 0 16,-4-3-16,-2-3 15,-13 1-15,0-1 16,-1 1-16,-4-1 15,0 3-15,-4 3 16,3 3-16,-2 3 16,1 4-16,1 2 15,1 3-15,3 6 0,2 3 16,2 2 0,1 7-16,3 3 0,1 3 15,6 6-15,-1 5 16,0 0-16,7 7 15,6 0-15,2 2 16,5 1-16,8-4 16,2 4-16,4-1 0,8 3 15,3 4-15,8 2 16,9 9-16,10 1 16,9-4-16,6-3 15,5 0-15,6-2 16,4-4-16,5-5 15,10-1-15,5-6 16,5-2-16,4-2 0,4-5 16,1-6-16,4-1 15,-3-8-15,0-3 16,-4-5-16,-1-6 16,-3-8-16,-5-7 15,-5-5-15,-3-5 16,-6-1-16,-5-7 15,-4-2-15,-9-3 0,-4-1 16,-14-5-16,-6-1 16,-13-2-16,-13-3 15,-15-6-15,-12-4 16,-15 1-16,-14-3 16,-18 0-16,-39-18 15,-35-8-15,-20-1 16,-25 0-16,-12 6 0</inkml:trace>
  <inkml:trace contextRef="#ctx0" brushRef="#br0" timeOffset="36196.7529">23127 6751 0,'0'0'0,"0"0"15,0 0-15,0 0 16,0 0-16,0 0 16,0 0-16,0 0 15,0 0-15,0 0 16,0 0-16,0 0 15,0 0-15,0 0 0,0 0 16,0-15-16,-5-14 16,-1-15-1,-1 1-15,7 11 0,7 0 16,2 2-16,2-3 16,2-2-16,-13 35 15,17-36-15,-17 36 16,16-38-16,-16 38 15,20-45-15,-20 45 16,26-44 0,-26 44-16,38-42 0,-38 42 0,43-29 15,-43 29-15,0 0 16,47-21-16,-47 21 16,50-14-16,-50 14 15,54-16-15,-54 16 16,47-20-16,-2-7 15,-4-3-15,1-5 16,-3-1-16,-7-5 0,1-1 16,-1-2-16,1 0 15,2-1-15,-2 4 16,-33 41-16,32-45 16,-32 45-16,0 0 15,38-44-15,-38 44 16,0 0-16,0 0 15,43-41-15,-43 41 16,0 0-16,0 0 0,30-33 16,-30 33-1,0 0-15,17-21 0,-17 21 16,0 0-16,0-11 16,0 11-16,-12-9 15,12 9-15,0 0 16,-21-6-16,21 6 15,0 0-15,0 0 16,-26-4-16,26 4 0,0 0 16,0 0-16,-24-2 15,24 2-15,0 0 16,-21-3-16,21 3 16,-9-9-16,9 9 15,3-12-15,9-6 16,-12 18-16,18-18 15,-18 18-15,25-21 16,-25 21-16,0 0 0,0 0 16,25-21-16,-25 21 15,0 0-15,33-14 16,-33 14-16,26-4 16,-26 4-16,21 10 15,-21-10-15,12 24 16,-3 5-16,-9-29 15,3 36-15,-3-36 16,0 0-16,-3 39 0,3-39 16,0 0-16,0 0 15,3 35-15,-3-35 16,9 20-16</inkml:trace>
  <inkml:trace contextRef="#ctx0" brushRef="#br0" timeOffset="36961.0715">23973 4770 0,'0'0'0,"0"0"16,0 0-16,0 0 16,0 0-16,0 0 0,0 0 15,18 27-15,11 8 16,7 13-16,-4-1 15,0 3-15,4 3 16,-3-2-16,-4-4 16,-2 3-16,-3 1 15,1-4-15,-25-47 16,26 45-16,-26-45 16,0 0-16,0 0 0,20 38 15,-20-38 1,0 0-16,0 0 0,18 21 15,-18-21-15,12 2 16,-7-16 0,2-12-16,-7-4 0,0 30 15,3-36-15,-3-5 16,0 41-16,6-45 16,-6 45-16,0 0 0,0 0 15,8-44-15,-8 44 16,15-39-16,-15 39 15,24-32-15,7 11 16,-31 21-16,32-9 16,-32 9-16,32 0 0,-32 0 15,26 21 1,-5 9-16,-21-30 0,15 38 16,-15-38-16,3 41 15,-9 4-15,6-45 16,-12 45-16,12-45 15,-21 38-15,21-38 16,0 0-16,0 0 16,-26 29-16,26-29 0,0 0 15,-26 13 1,26-13-16,-18 0 0,12-13 16</inkml:trace>
  <inkml:trace contextRef="#ctx0" brushRef="#br0" timeOffset="37994.8345">24607 4959 0,'0'0'16,"0"0"-16,0 0 15,0 0-15,0 0 16,0 0-16,0 0 16,0 0-16,0 0 15,0 0-15,0 0 0,0 0 16,0 0-16,0 0 15,0 0-15,0 0 16,0 0-16,0 0 16,0 0-16,0 0 15,0 0-15,0 0 16,0 0-16,8 9 16,11 3-16,5 3 15,-7-4-15,1-4 0,-3-2 16,-3-5-16,-1-2 15,-2-4-15,3-6 16,-3-6-16,-1 0 16,2 1-16,-6-4 15,-1-3-15,-6 4 16,-1-1-16,0 3 16,-2 3-16,1 0 0,-4 3 15,3 4-15,-3 1 16,6 2-16,0 1 15,0 4-15,6 4 16,3 1-16,3 8 16,3 1-16,2 4 15,2 3-15,2 0 16,2 8-16,1-2 16,3 5-16,-4 1 15,4-1-15,-24-32 0,21 42 16,-6 5-16,-5 4 15,-10-51-15,8 61 16,-11-4-16,3-57 16,-9 53-16,9-53 15,-14 45-15,14-45 16,-20 29-16,20-29 0,-22 15 16,22-15-16,-27 0 15,9-15-15,7-8 16</inkml:trace>
  <inkml:trace contextRef="#ctx0" brushRef="#br0" timeOffset="38532.9488">24740 4307 0,'0'0'16,"0"0"-16,-3-11 15,-11-13-15,-1-8 16,0 8-16,7 6 16,4 1-16,-2 4 0,6 4 15,-3 3 1,3 6-16,3 6 16,3 10-16,6 1 0,5 10 15,2 6-15,4-1 16,0 7-16,2-1 15,-1-3-15,-3 1 16,-1 0-16,6 5 16,-2 0-16,3-2 15,0-3-15,3-4 16,-1-2-16,-2 0 0,-27-30 16,0 0-16,35 26 15,-35-26-15,0 0 16,0 0-16,36 18 15,-36-18-15,0 0 0,27 9 16</inkml:trace>
  <inkml:trace contextRef="#ctx0" brushRef="#br0" timeOffset="38746.1422">24880 4687 0,'0'0'0,"0"0"16,0 0-16,0 0 15,0 0-15,0 0 16,0 0 0,0 0-16,27-15 0,5-8 15,10-13-15,-7 3 0,-8 6 16,-4 4-16</inkml:trace>
  <inkml:trace contextRef="#ctx0" brushRef="#br0" timeOffset="39162.3429">25232 4369 0,'0'0'0,"0"0"16,0 0-16,0 0 16,0 0-16,0 0 15,0 0-15,0 0 0,0 0 16,0 0-16,0 0 15,0 0-15,10-16 16,-2-20-16,6-15 16,0 7-16,-3 9 15,-2 1-15,-5 8 16,-2 5-16,-8 10 16,3-2-16,-3 5 0,-2 2 15,2 2-15,-5 8 16,-3 2-16,-1 5 15,1 10-15,-4 7 16,3 0-16,3 5 16,1 0-16,2 2 15,9-2-15,3 0 16,5-4-16,5-6 16,7 2-16,6-7 0,7-7 15,6-5-15,8-9 16,4-11-16,9-14 15,-5-4-15,-55 32 16,50-41-16,-50 41 16,36-48-16</inkml:trace>
  <inkml:trace contextRef="#ctx0" brushRef="#br0" timeOffset="40640.4765">23558 4628 0,'0'0'0,"0"0"16,0 0-16,0 0 0,0 0 16,0 0-16,0 0 15,0 0-15,0 0 16,0 0-16,5-21 15,-2-30-15,7-23 16,-2 1-16,1-5 16,-3 10-16,-6 68 15,2-71-15,-2 71 16,0 0-16,0-68 16,0 68-16,0 0 0,0 0 15,3-50-15,-3 50 16,4-33-16,-4 33 15,9-7-15,2 14 16,5 16-16,-1 8 16,3 4-16,2 1 15,1 3-15,0-4 0,2 4 16,0-1-16,2-2 16,-4-1-1,3-3-15,1 4 0,-1-4 16,-3-2-16,-4 0 15,-17-30-15,25 26 0</inkml:trace>
  <inkml:trace contextRef="#ctx0" brushRef="#br0" timeOffset="43786.2357">26982 8048 0,'0'0'0,"0"0"15,0 0-15,0 0 16,0 0-16,0 0 16,0 0-16,0 0 0,0 0 15,0 0-15,0 0 16,0-3 0,0-11-16,0-1 0,0 0 15,-6 6-15,-5 6 16,-7 3-1,-9 6-15,2 6 0,-2 3 16,2 2-16,-5 7 16,1 6-16,2 5 0,-1 1 15,5 3-15,-1 2 16,24-41-16,-17 44 16,4 10-16,8 8 15,10-3-15,8-3 16,7-8-16,9-4 15,8-2-15,7-10 0,7-5 16,1-7 0,2-5-16,2-9 0,-2-3 15,-1-12-15,-8-6 16,-7-2-16,5-10 16,-5-5-16,0-16 15,-12-3-15,-11-5 16,-12-3-16,-9 0 15,-14 2-15,-19 5 16,-13 4-16,-18 12 0,-9 3 16</inkml:trace>
  <inkml:trace contextRef="#ctx0" brushRef="#br0" timeOffset="45411.3152">19778 8442 0,'0'0'0,"0"0"0,0 0 15,0 0-15,0 0 16,0 0-16,0 0 16</inkml:trace>
  <inkml:trace contextRef="#ctx0" brushRef="#br0" timeOffset="45812.7214">19801 9331 0,'0'0'0,"0"0"15,0 0-15,0 0 16,0 0-16,0 0 16,0 0-16,0 0 15,0 0-15,0 0 0</inkml:trace>
  <inkml:trace contextRef="#ctx0" brushRef="#br0" timeOffset="46207.102">19713 8409 0,'0'0'0,"0"0"16,0 0-16,0 0 15,0 0-15,0 0 16,0 0-16,0 0 15,0 0-15,0 0 16,0 0-16,0 0 16,0 0-16,0 0 0,0 0 15,0 0-15,8 0 16,-5-2-16,-6 4 16</inkml:trace>
  <inkml:trace contextRef="#ctx0" brushRef="#br0" timeOffset="46579.649">19668 9357 0,'0'0'15,"0"0"-15,0 0 16,0 0-16,0 0 0,0 0 16,0 0-16,0 0 15,0 0-15,0 0 16,0 0-16</inkml:trace>
  <inkml:trace contextRef="#ctx0" brushRef="#br1" timeOffset="61503.4142">4459 8292 0,'0'0'0,"0"0"16,0 0-16,0 0 16,0 0-16,0 0 15,0 0-15,0 0 16,0 0-16,0 0 16,-3 8-16,-12 7 15,-5 8-15,0-5 16,1-9-16,2-3 0,2-3 15,-5-3-15,-1 0 16,3 0-16,-1-3 16,7 0-16,1 0 15,5-3-15,6-6 16,0-3-16,9-5 16,2 0-16,1 2 0,4 0 15,5 4-15,-3-2 16,2 7-16,-2 0 15,-4 4 1,1 5-16,-6 3 0,-1-1 16,-1 7-16,-4 3 15,-3 6-15,-3 6 16,-4-1-16,2 7 16,-3 2-1,-1 1-15,-1 0 0,1 2 0,-2 4 16,1-4-1,-1 1-15,11-36 0,-15 37 16,15-37-16,0 0 16,0 0-16,-12 40 15,12-40-15,0 0 16,0 0-16,-5 35 16,5-35-16,3 33 15,-3-33-15,14 20 16,15-5-16,8-6 15,1-5-15,6-4 0,1-4 16,-45 4-16,50-3 16,-50 3-16,62-9 15,-62 9-15,0 0 16,59-12-16,-59 12 16,0 0-16,0 0 0,51-8 15,-51 8 1,26-16-16</inkml:trace>
  <inkml:trace contextRef="#ctx0" brushRef="#br1" timeOffset="62257.2032">4696 8206 0,'0'0'16,"0"0"-16,0 0 15,0 0-15,0-13 0,-6-13 16,-2-10-16,-1 6 16,0 6-16,3 1 15,-3 5 1,-2-2-16,-5 5 0,-1 3 15,-1 4-15,0-2 16,-5 4-16,-1 4 16,-3-2-16,-6 4 0,1 4 15,-4 2-15,-3 2 16,-2 4-16,-1 3 16,-5 6-16,-6 5 15,-1 6-15,4 4 16,-1 2-16,5 8 15,0 7-15,8 3 16,3 8-16,8 8 16,2-1-16,8 6 15,9-1-15,8-1 16,5-1-16,12-3 0,8-6 16,14-3-16,5-9 15,6-1-15,10-8 16,4-9-16,9-8 15,0-10-15,8-8 16,5-12-16,-4-8 16,1-7-16,-6-6 0,-5-8 15,-5-7-15,-7-5 16,-7-1-16,-3-5 16,-7-3-16,-5-3 15,-11-4-15,-7 1 16,-5-3-16,-7-6 15,-11 3-15,-5-1 16,-13 2-16,-3 3 16,-5 6-16,-9 1 15,-4 4-15,-6 0 0,-4 8 16,-5 3-16,-8 7 16,-4 5-16,1 13 15,0 8-15,0 12 16,9 12-16,5 8 15,7 7-15</inkml:trace>
  <inkml:trace contextRef="#ctx0" brushRef="#br1" timeOffset="62760.5771">5556 8315 0,'0'0'0,"0"0"15,0 0-15,0 27 16,0 17-16,6 21 15,-3-6-15,3-15 0,0-14 16,-6-6-16,5-12 16,5-3-16,4-9 15,5-7-15,1-4 16,1-7-16,6-8 16,2-10-16,6-8 15,17-18-15,0-13 16,4-1-16,4-8 0,20-20 15,6-11-15</inkml:trace>
  <inkml:trace contextRef="#ctx0" brushRef="#br1" timeOffset="74651.8837">9713 5010 0,'0'0'0,"0"0"15,0 0-15,0 0 16,0 0-16,0 0 16,0 0-16,0 0 15,0 0-15,0 0 16,-13-4-16,-5-4 0,-7-8 15,7 11 1,2-1-16,5-1 0,-6 2 16,2-4-16,0 4 15,3-1 1,-1 3-16,1-1 0,-2 2 16,-4 2-16,3 0 15,-5 0-15,-4 0 16,1 9-16,-1-3 15,-4 2-15,2 3 0,26-11 16,-33 16-16,33-16 16,-35 23-16,-3 6 15,-2 5-15,-1 4 16,3-2-16,3 2 16,-5 4-16,5-1 15,2 1-15,1 0 0,32-42 16,-29 44-16,-2 3 15,7 6-15,1-4 16,2 1-16,7-3 16,5-6-16,9-41 15,-3 47-15,6 1 16,2 2-16,11 6 16,-16-56-16,18 54 0,7-1 15,-25-53 1,33 54-16,10-7 0,0 0 15,-43-47-15,48 38 16,-48-38-16,57 39 16,-57-39-16,65 33 15,2-4-15,-67-29 16,75 24-16,-75-24 16,71 15-16,3-7 15,-3-2-15,-71-6 0,65 0 16,-3 0-16,-3-6 15,-2-2-15,-6-7 16,-5 3 0,-3-3-16,-5 0 0,3-2 15,1-7-15,-42 24 16,39-23-16,-39 23 16,41-34-16,10-4 15,-5-3-15,-46 41 16,43-41-16,-5-1 15,-3-1-15,-35 43 0,33-43 16,-1-1-16,-32 44 16,31-51-16,-31 51 15,29-56-15,-29 56 16,27-63-16,-27 63 16,24-65-16,-24 65 0,14-64 15,-14 64-15,7-69 16,-7 4-16,0 65 15,-10-65-15,10 65 16,-14-59-16,14 59 16,-21-59-16,-9 2 15,-2 7-15,-4 9 16,-2 5-16,-4 5 16,-2 9-16,-7 1 0,-2 9 15,-6-1-15,-6 11 16,-4 2-16,-11 12 15,-3 3-15,-6 9 16,-5 5-16</inkml:trace>
  <inkml:trace contextRef="#ctx0" brushRef="#br1" timeOffset="79039.6732">9123 6633 0,'0'0'0,"0"0"15,0 0-15,0 0 16,0 0-16,0 0 16,0 0-16,0 0 0,0 0 15,0 0-15,0 0 16,0 0-16,0 0 15,0 0-15,0 0 16,0 0-16,0 0 16,0 0-16,0 0 15,0 0-15,0 0 16,0 0-16,0 0 16,0 14-16,-3 16 15,0 11-15,0 6 0,3-2 16,0 6-16,0 8 15,6-5-15,-6-54 16,5 55-16,-5-55 16,10 54-16,-10-54 15,11 56-15,-11-56 16,0 0-16,15 53 16,-15-53-16,0 0 0,0 0 15,12 42-15,-12-42 16,0 0-16,9 23 15,-9-23-15,5 6 16,-5-6-16,3-17 16</inkml:trace>
  <inkml:trace contextRef="#ctx0" brushRef="#br1" timeOffset="79502.8318">9006 6665 0,'0'0'0,"0"0"0,0 0 16,0 0-16,0 0 16,0 0-16,0 0 15,0 0-15,0 0 16,0 0-16,24-2 15,15-8-15,15-4 16,-7 8-16,-2 0 16,-3 3-16,-7 3 0,-5-4 15,-8 8-15,-4-1 16,-3 6-16,-5 0 16,-1 2-1,-6 4-15,-3 0 0,-3 3 16,-3 2-16,-7 1 15,-2-1-15,-6 1 16,-1 0-16,-2 0 16,-3-3-16,3-3 15,3-4-15,-2-4 16,5-1-16,3-3 0,6-9 16,9-1-16,3-4 15,6-4-15,3 0 16,9-1-16,3-1 15</inkml:trace>
  <inkml:trace contextRef="#ctx0" brushRef="#br1" timeOffset="79946.0944">9609 6408 0,'0'0'0,"0"0"15,0 0-15,0 0 16,0 0-16,0 0 0,0-2 16,0-15-16,0 3 15,0-1-15,0 5 16,6 8-16,-3-4 16,2 9-16,2 2 15,-7 8-15,3 8 16,-6 9-16,0 5 15,-1 1-15,1-4 0,1-3 16,2 7 0,0 6-16,2-1 0,-2-41 15,7 48-15,-7-48 16,9 50-16,-9-50 16,14 59-16,-14-59 15,21 50-15,-21-50 16,0 0-16,29 42 15,-29-42-15,37 29 0,-37-29 16,32 6-16,-32-6 16,29-6-16,-29 6 15,19-14-15,-11-9 16,-8 2-16</inkml:trace>
  <inkml:trace contextRef="#ctx0" brushRef="#br1" timeOffset="80247.6455">9469 6617 0,'0'0'16,"0"0"-16,0 0 15,0 0-15,0 0 16,0 0-16,0 0 15,0 0-15,0 0 16,27 0-16,17 0 0,19 0 16,-9 0-16,-11 0 15,-1 0-15,-7 0 16,-1-6-16,-9-2 16,-1-1-16,-7 0 15,-9 3-15,1 0 0,-7 0 16,1 4-16</inkml:trace>
  <inkml:trace contextRef="#ctx0" brushRef="#br1" timeOffset="80601.9011">9866 6588 0,'0'0'0,"0"0"15,0 0-15,0 0 0,0 0 16,11 21-16,3 11 15,10 10-15,-3-10 16,-1 1-16,-2 3 16,-1-4-16,1 4 15,-4-3-15,-1-7 16,-13-26-16,0 0 16,0 0-16,12 21 0,0-4 15,-6-5-15,-6-9 16,0-6-16,-3-9 15,-3-8-15,3-3 16,3-11-16,0-2 16,9-5-16,3-3 15,6 0-15,4 2 16,8 1-16,12-1 16,-42 42-16,47-42 0</inkml:trace>
  <inkml:trace contextRef="#ctx0" brushRef="#br1" timeOffset="84858.2184">12458 8934 0,'0'0'0,"0"0"15,0 0-15,0 0 16,0 0-16,0 0 16,0 0-16,0 0 15,0 0-15,0 0 16,0 0-16,0 0 15,0 0-15,0 0 16,0 0-16,0 0 16,0 0-16,0 0 0,0 0 15,0 0 1,0 0-16,0 0 0,0 0 16,0 0-16,12-3 15,12-3-15,12-3 16,-4 3-16,0 0 15,3 1-15,-4 1 0,1 1 16,4 0 0,-4 3-16,-32 0 0,35 0 15,-35 0-15,43 0 16,-43 0-16,44 0 16,-44 0-16,0 0 15,45 3-15,-45-3 16,0 0-16,0 0 15,46 3-15,-46-3 16,0 0-16,0 0 0,40 0 16,-40 0-16,26 0 15,-26 0-15,9 0 16,-9 0-16,-2 0 16,2 0-16,-21 4 15,-6 1-15,-9 1 16</inkml:trace>
  <inkml:trace contextRef="#ctx0" brushRef="#br1" timeOffset="85310.4121">12354 9121 0,'0'0'15,"0"0"-15,0 0 16,0 0-16,0 0 16,0 0-16,0 0 15,0 0-15,21 0 16,12 0-16,13-6 0,-3-1 15,-5 5-15,-3-1 16,1 0-16,-1 3 16,2 0-16,-2-3 15,-35 3-15,41-5 16,-3-2-16,-38 7 16,43 0-16,-43 0 15,38-3-15,6 6 16,-44-3-16,50 0 0,-50 0 15,0 0-15,58 7 16,-58-7-16,46 5 16,-46-5-16,18 11 15</inkml:trace>
  <inkml:trace contextRef="#ctx0" brushRef="#br1" timeOffset="87150.2666">10483 5424 0,'0'0'0,"0"0"15,0 0-15,0 0 16,-12-3-16,-14-12 16,-4-2-16,13-4 15,2 6-15,4 4 16,-3-2-16,3 2 16,2-1-16,0 3 0,-3-1 15,4 5-15,2-4 16,-4 3-16,2 0 15,2 0-15,-3 3 16,3 0-16</inkml:trace>
  <inkml:trace contextRef="#ctx0" brushRef="#br1" timeOffset="92019.1244">10241 5362 0,'0'0'16,"0"0"-16,0 0 16,0 0-16,0 0 0,0 0 15,0 0 1,0 0-16,0 0 0,0 0 15,0 0 1,0 0-16,0 0 0,0 0 16,0 0-16,0 0 15,0 0-15,0 0 16,0 0-16,0 0 16,0 0-16,0 0 15,0 0-15,0 0 0,0 0 16,0 0-16,0 0 15,0 0 1,0 0-16,0 0 0,0 0 16,0 0-16,0 0 15,0 0-15,0 0 16,0 0-16,0 0 16,0 0-16,0 0 0,0 0 15,0 0-15,9-9 16,5-5-16,7-10 15,-3 0-15,2 3 16,-2 3-16,3-2 16,-3-1-16,3 3 15,-1 0-15,1 1 16,0-1-16,-1 1 16,4-2-16,-24 19 15,27-20-15,-27 20 0,30-24 16,-30 24-16,35-28 15,-35 28-15,38-32 16,13-4-16,-51 36 16,48-34-16,-1 1 15,-47 33-15,50-33 16,-2 1-16,-48 32 16,50-33-16,1 7 0,-7-4 15,-44 30-15,51-30 16,-51 30-16,47-29 15,3-3-15,0 2 16,-5 3-16,-1 0 16,-44 27-16,49-26 15,-3-4-15,7 3 16,-53 27-16,52-29 16,4 3-16,-4-1 0,0 3 15,-52 24-15,53-24 16,-1 0-16,-52 24 15,60-24-15,-60 24 16,66-23-16,2-4 16,-3 6-16,-3 1 15,-3 6-15,-4-1 0,-3-4 16,1 7-16,1 1 16,-4 0-16,0-5 15,-50 16-15,60-12 16,-60 12-16,62-11 15,7-2-15,-69 13 16,70-8-16,2-4 16,-4 0-16,-6 3 15,1 2-15,-63 7 16,65-10-16,-1 4 0,-64 6 16,69-4-16,2 2 15,-71 2-15,75-3 16,-75 3-16,80-3 15,-3 0-15,0 0 16,-77 3-16,74 0 16,-74 0-16,74 3 15,-74-3-15,76 0 0,2 3 16,-78-3-16,74 6 16,-3 3-16,-71-9 15,72 9-15,-72-9 16,65 8-16,-65-8 15,71 8-15,-71-8 16,68 13-16,-68-13 16,65 15-16,-65-15 15,66 14-15,-66-14 0,59 16 16,-59-16-16,59 14 16,-59-14-16,56 16 15,-56-16-15,0 0 16,54 14-16,-54-14 15,53 18-15,-53-18 16,0 0-16,53 18 0,-53-18 16,51 14-16,-51-14 15,48 15-15,-48-15 16,0 0-16,38 15 16,-38-15-16,0 0 15,41 15-15,-41-15 16,0 0-16,0 0 15,45 12-15,-45-12 16,0 0-16,44 14 0,-44-14 16,0 0-16,45 18 15,-45-18-15,0 0 16,45 15-16,-45-15 16,0 0-16,0 0 15,41 15-15,-41-15 16,0 0-16,44 14 15,-44-14-15,0 0 0,0 0 16,41 15-16,-41-15 16,0 0-16,39 15 15,-39-15-15,0 0 16,0 0-16,37 14 16,-37-14-16,0 0 15,0 0-15,32 13 16,-32-13-16,0 0 15,0 0-15,26 12 0,-26-12 16,0 0-16,0 0 16,23 6-16,-23-6 15,0 0-15,0 0 16,16 5-16,-16-5 16,0 0-16,0 0 15,11 3-15,-11-3 16,0 0-16,0 0 0,12 3 15,-12-3-15,0 0 16,0 0-16,10 3 16,-10-3-16,0 0 15,0 0-15,6 4 16,-6-4-16,0 0 16,0 0-16,11 6 0,-11-6 15,0 0 1,15 8-16,-15-8 0,0 0 15,17 12-15,-17-12 16,0 0 0,24 12-16,-24-12 0,0 0 15,0 0-15,24 15 16,-24-15-16,0 0 16,0 0-16,30 11 15,-30-11-15,0 0 0,0 0 16,27 15-16,-27-15 15,0 0-15,0 0 16,24 11-16,-24-11 16,0 0-16,0 0 15,17 10-15,-17-10 16,0 0-16,0 0 16,15 10-16,-15-10 0,0 0 15,0 0-15,9 5 16,-9-5-16,0 0 15,0 0-15,8 6 16,-8-6-16,0 0 16,0 0-16,6 3 15,-6-3-15,0 0 16,0 0-16,7 2 16,-7-2-16,0 0 0,0 0 15,3 3-15,-3-3 16,0 0-16,0 0 15,3 0-15,-3 0 16,0 0-16,0 0 16,2 3-16,-2-3 15,0 0-15,0 0 16,3 0-16,-3 0 16,0 0-16,0 0 0,0 0 15,0 0-15,0 0 16,0 0-16,0 0 15,0 0-15,0 0 16,0 0-16,0 0 16,0 0-16,0 0 15,0 0-15,0-6 0,0 6 16,0 0-16,0 0 16,-5-2-16,5 2 15,0 0-15,0 0 16,-10-12-16,10 12 15,0 0-15,-11-12 16,11 12-16,0 0 16,0 0-16,-15-18 15,15 18-15,-18-21 0,18 21 16,0 0-16,0 0 16,-21-23-16,21 23 15,0 0-15,-21-24 16,21 24-16,0 0 15,0 0-15,-18-32 16,18 32-16,0 0 16,0 0-16,-18-33 15,18 33-15,0 0 16,-17-36-16,17 36 0,0 0 16,-15-35-16,15 35 15,0 0-15,0 0 16,-17-36-16,17 36 15,0 0-15,0 0 16,-16-35-16,16 35 0,0 0 16,0 0-16,-14-29 15,14 29-15,0 0 16,0 0-16,-11-27 16,11 27-16,0 0 15,0 0-15,-13-22 16,13 22-16,0 0 15,0 0-15,-8-14 16,8 14-16,0 0 16,0 0-16,-6-12 15,6 12-15,0 0 0,0 0 16,-3-6-16,3 6 16,0 0-16,0 3 15,0-3-15,0 0 16,0 0-16,9 10 15,-9-10-15,8 14 16,-8-14-16,0 0 0,0 0 16,16 20-16,-16-20 15,0 0-15,17 24 16,-17-24-16,0 0 16,15 30-16,-15-30 15,0 0-15,0 0 16,17 33-16,-17-33 15,0 0-15,0 0 0,18 32 16,-18-32-16,0 0 16,0 0-16,20 36 15,-20-36-15,0 0 16,0 0-16,18 32 16,-18-32-16,0 0 15,0 0-15,18 36 16,-18-36-16,0 0 15,0 0-15,18 29 0,-18-29 16,0 0-16,0 0 16,16 27-16,-16-27 15,0 0-15,0 0 16,14 21-16,-14-21 16,0 0-16,0 0 15,12 23-15,-12-23 16,0 0-16,0 0 0,12 18 15,-12-18 1,0 0-16,0 0 0,8 18 16,-8-18-16,0 0 15,0 0-15,10 18 16,-10-18-16,0 0 16,0 0-16,8 14 15,-8-14-15,0 0 0,0 0 16,12 18-16,-12-18 15,0 0-15,0 0 16,12 18-16,-12-18 16,0 0-16,0 0 15,12 15-15,-12-15 16,0 0-16,0 0 16,8 12-16,-8-12 15,0 0-15,0 0 16,6 12-16,-6-12 15,0 0-15,0 0 0,4 9 16,-4-9-16,0 0 16,0 0-16,-4 6 15,4-6-15,0 0 16,0 0-16,-6 0 16,6 0-16,0 0 15,0 0-15,-17 0 0,17 0 16,0 0-16,0 0 15,-24 0-15,24 0 16,0 0-16,-26-3 16,26 3-16,0 0 15,0 0-15,-36 0 16,36 0-16,-35-3 16,35 3-16,0 0 0,0 0 15,-36-4-15,36 4 16,0 0-16,-39-5 15,39 5-15,0 0 16,0 0-16,-38-3 16,38 3-16,0 0 15,0 0-15,-41-6 16,41 6-16,0 0 0,0 0 16,-46 0-16,46 0 15,0 0-15,0 0 16,-41 0-16,41 0 15,-38 3-15,3 5 16</inkml:trace>
  <inkml:trace contextRef="#ctx0" brushRef="#br1" timeOffset="98259.7937">9490 6017 0,'0'0'0,"0"0"16,0 0-16,0 0 15,0 0-15,0 0 16,0 0-16,0 0 15,0 0-15</inkml:trace>
  <inkml:trace contextRef="#ctx0" brushRef="#br0" timeOffset="104146.778">12551 5445 0,'0'0'0,"0"0"0,0 0 15,0 0-15,0 0 16,0 0-16,0 0 16,0 0-16,0 0 15,0 0-15,0 0 16,32 0-16,23 0 15,26 0-15,-8-6 16,-3-1-16,-3 5 0,-1-4 16,-1 0-16,-6 1 15,-5 5-15,-54 0 16,56-4-16,-56 4 16,58-6-16,-58 6 15,0 0-15,0 0 16,55 0-16,-55 0 15,38 6-15,-38-6 16,6 7-16</inkml:trace>
  <inkml:trace contextRef="#ctx0" brushRef="#br0" timeOffset="105565.5971">8889 5812 0,'0'0'0,"0"0"16,0 0-1,0 0-15,0 0 0,0 0 16,0 0-16,0 0 15,0 0-15,0 0 16,0 0-16,0 0 16,0 0-16,0 0 15,0 0-15,0 0 0,0 0 16,0 0-16,0 0 16,0 0-16,0 0 15,0 0-15,6-9 16,6-14-16,0-12 15,-1 5-15,-2-3 16,0 3-16,-3 3 16,0-1-16,0 1 15,-1 3-15,2 1 16,-1 0-16,-1 5 0,1 4 16,0 3-16,-3-1 15,3 6-15,-3 3 16,3 3-16,-3 0 15,0 9-15,2 0 16,1 5-16,1 7 16,-2 0-16,2 3 15,-4 0-15,3 6 16,-1-4-16,5 7 16,1-7-16,-2 3 0,0-2 15,3 0-15,-4-1 16,-1-5-16,-1 0 15,2-3-15,-2-3 16,0-4-16,3-5 16,-3 0-16,2-6 0,-2-6 15,7-2-15,-1 2 16</inkml:trace>
  <inkml:trace contextRef="#ctx0" brushRef="#br0" timeOffset="106133.0431">9292 5507 0,'0'0'16,"0"0"-16,0 0 0,0 0 16,0 0-1,0 0-15,0 0 0,0 0 16,0 24-16,-6 15 16,0 14-16,3-3 15,0-12-15,0-4 16,6-2-16,5-3 15,2-3-15,7-8 16,1 0-16,3-9 0,-4 0 16,2-3-1,1-6-15,1 0 0,3-6 16,3-6-16,-4 1 16,-2-7-16,-1 0 15,-4-9-15,-1 4 16,-4-4-16,-2-3 15,-5 3-15,-4-2 0,-4 3 16,-2-1-16,-2 0 16,-4 4-16,-6 5 15,-1 0-15,-1 3 16,-4 5-16,1 8 16,-1 2-16,-2 6 15,2 6-15,2 0 16,8 0-16,2 2 0</inkml:trace>
  <inkml:trace contextRef="#ctx0" brushRef="#br0" timeOffset="106781.158">9612 5398 0,'0'0'16,"0"0"-16,0 0 16,0 0-16,0 0 15,0 0-15,0 0 16,0 0-16,0 0 0,0 0 15,0 0-15,0 0 16,0 0-16,18 0 16,14-6-16,13 0 15,-7 2-15,-6-1 16,2-1-16,-11 0 16,-5 6-16,-4 0 15,2 9-15,-2-3 16,-4 6-16,-1-1 0,-9 7 15,-3 0-15,-3 0 16,-6 2-16,0 1 16,-4-3-16,2 0 15,-2 0-15,5-3 16,3-1-16,5-2 16,0-3-16,3 0 15,8-3-15,7-3 16,6 0-16,6-1 0,-27-2 15,33 3-15,-33-3 16,35 7 0,-35-7-16,32 8 0,-32-8 15,18 12-15,-15 3 16,-15 0-16,-8-1 16,-4 4-16,-3-3 0,-5 0 15,-1 0-15,0 3 16,33-18-16,-38 17 15,-7 7 1,-12 2-16</inkml:trace>
  <inkml:trace contextRef="#ctx0" brushRef="#br0" timeOffset="111562.7393">10244 7175 0,'0'0'0,"0"0"15,0 0-15,0 0 0</inkml:trace>
  <inkml:trace contextRef="#ctx0" brushRef="#br0" timeOffset="113411.0568">9114 7234 0,'0'0'16,"0"0"-16,0 0 0,0 0 16,0 0-1,0 0-15,0 0 0,0 0 16,0 0-16,0 0 16,0 0-16,0 0 15,0 0-15,0 0 16,0 0-16,0 0 15,0 0-15,0 0 16,0 0-16,18 0 16,14-3-16,4-3 15,3 3-15,-1-1 0,4 2 16,1-1-16,6 0 16,3 3-16,13-3 15,5 3-15,3-3 16,8 0-16,1-6 15,1 1-15,6 2 0,-5 0 16,-2-1 0,-1 5-16,-11-4 0,-70 6 15,72-3-15,-72 3 16,0 0-16,0 0 16,62-6-16,-62 6 15,0 0-15,0 0 16,47-3-16,-47 3 0,0 0 15,25 0-15,-25 0 16,0 0-16,-3 3 16</inkml:trace>
  <inkml:trace contextRef="#ctx0" brushRef="#br0" timeOffset="118984.166">21088 8196 0,'0'0'0,"0"0"16,0 0-16,0 0 16,0 0-16,0 0 15,-2-3-15,-17-15 16,-2-3-16,2 1 15,2 5-15,3 0 16,-1 4-16,-5-5 16,-1 2-16,-3-1 15,-3 3-15,-8-2 0,-1-1 16,-5 3-16,-7 0 16,-6 6-16,-11-2 15,1 8-15,-8 0 16,5 2-16,-6 8 15,0-2-15,2 4 16,-1 6-16,5 2 16,4 1-16,7 2 0,56-23 15,-50 30-15,2 6 16,48-36-16,-33 47 16,10 7-16,14 8 15,12-3-15,18 1 16,5-4-16,15 0 15,14-6-15,7-1 16,12-9-16,3 2 0,9-6 16,-1-7-16,8-3 15,-2-8-15,-2-7 16,0-4-16,-5-4 16,-5-6-16,-1-6 15,-5-6-15,-7-9 16,-7-3-16,-3-5 15,-5-6-15,-13-10 16,-5-6-16,-7-4 0,-8-7 16,-9-3-16,-6 5 15,-9 1-15,-6 3 16,-9 2-16,-11 10 16,-7 5-1,-4 10-15,-6 12 0,3 5 16</inkml:trace>
  <inkml:trace contextRef="#ctx0" brushRef="#br0" timeOffset="127454.5503">4939 10976 0,'0'0'0,"0"0"0,0 0 16,0 0-16,0 0 15,0 0-15,0 0 16,0 0-16,0 0 16,0 0-16,0 0 15,0 0-15,0 0 0,0-11 16,-9-10-16,-2-8 16,-2 11-16,-1 1 15,-4 2-15,-2 3 16,5 3-16,-2 3 15,-1-1-15,-7 2 16,1 2-16,-2 3 16,-3 0-16,-2 0 15,31 0-15,-38 3 16,-4 0-16,2 6 0,40-9 16,-48 12-16,3 3 15,-2 6-15,47-21 16,-54 32-16,54-32 15,-46 36-15,4 6 16,42-42-16,-33 43 16,33-43-16,-26 51 15,11 2-15,6 0 16,9-53-16,6 48 0,2-7 16,10 0-16,-18-41 15,30 42-15,-30-42 16,45 42-16,11-4 15,0-8-15,3-10 16,-2-8-16,2-6 0,1-8 16,-8-5-16,2-6 15,0-1-15,-2-12 16,-4 0-16,-4-10 16,-4-2-16,-5-7 15,-3-3-15,-5 4 16,-7-3-16,-8 0 15,-6 5-15,-9 0 16,-5 1-16,-11 3 16,-7-4-16,-12 7 15,-24-4-15,-10 9 16,-13 9-16,-16 7 0,-42 2 16</inkml:trace>
  <inkml:trace contextRef="#ctx0" brushRef="#br0" timeOffset="136661.3479">5147 11869 0,'0'0'0,"0"0"16,0 0-16,0 0 0,0 0 16,0 0-16,0 0 15,0 0-15,0 0 16,0 0-16,0 0 16,0 0-16,0 0 15,0 0-15,0 0 16,0 0-16,0 0 0,0 0 15,-11-12-15,-8-6 16,-8-3-16,4 7 16,-3 2-16,-7 3 15,1 0-15,-8 6 16,-1-3-16,0 6 16,-6 3-16,-1 3 15,0 0-15,1 6 16,2 0-16,1 2 0,2 4 15,7 3-15,-1 2 16,6 7-16,7 3 16,2 3-16,21-36 15,-12 44-15,9 6 16,12 12-16,10-6 16,4 1-16,9-7 15,7-2-15,5-7 0,9-5 16,7-6-16,2-7 15,3-8-15,1-3 16,5-10-16,-5-4 16,1-10-16,-5-6 15,-62 18-15,60-33 16,-13-9-16,-11-8 16,-10-6-16,-10 3 15,-13-7-15,-12 2 16,-16-2-16,-7 1 0,-18 0 15,-16 8 1,-10 7-16,-19 11 0,-42 4 16</inkml:trace>
  <inkml:trace contextRef="#ctx0" brushRef="#br0" timeOffset="140466.9024">4320 12212 0,'0'0'16,"0"0"-16,0 0 0,0 0 15,0 0-15,0 0 16,0 0-16,0 0 15,10 9-15,-2 9 16,4 8-16,-7 1 16,-5-3-16,-5-10 15,-7 4-15,0-6 16,-2 3-16,-7-3 16,-7-3-16,5-1 0,-1 2 15,-2-4-15,-7 0 16,-3 3-16,-6-7 15,-2 1-15,-2-6 16,-8 1-16,-11-10 16,4 0-16,-7-1 15,4-3-15,-2-6 0,1-5 16,-3-2-16,0 0 16,-3-4-16,3-5 15,1 1-15,-3-1 16,-1 3-16,1-4 15,1 1-15,-2 3 16,0-1-16,2 4 16,-2-2-16,3 8 15,-2 0-15,0 2 16,3 6-16,-2 0 16,3 7-16,66 11 0,-71-10 15,4 7-15,-1 6 16,9 4-16,8 7 15,51-14-15,-44 21 16,44-21-16,-36 23 16,36-23-16,-29 36 15,4 5-15,25-41 16,-20 51-16,8 8 16,4 3-16,3-6 0,12-2 15,-1-1-15,6-2 16,0-1-16,6-6 15,-3-6-15,1-2 16,-16-36-16,19 42 0,5 0 16,-24-42-1,23 40-15,2 2 0,-25-42 16,25 39-16,-25-39 16,0 0-16,0 0 15,28 35-15,-28-35 16,0 0-16,0 0 15,20 29 1,-20-29-16,11 24 0,-11-24 16,0 0-16,0 12 15,0-12-15,-8 0 0,-9-6 16,17 6-16,-25-26 16</inkml:trace>
  <inkml:trace contextRef="#ctx0" brushRef="#br0" timeOffset="140836.9687">1689 12500 0,'0'0'0,"0"0"16,0 0-16,0 0 15,0 0-15,0 0 16,0 0-16,0 0 16,0 0-16,0 0 15,8 23-15,11 19 16,0 2-16,4-9 15,-4-1-15,-2-2 16,2 4-16,-3-7 16,4-3-16,-10 1 0,7-9 15,-17-18-15,13 12 16,2-6-16,3-9 16,-1-10-16,-2-3 15,4-9-15,-2 0 16,-2-6-1,-2-1-15,-5-1 0,2 1 0,-3 1 16,0 5 0,-2 2-16,-2 6 0,0 1 15,-6 6-15,-2 4 16</inkml:trace>
  <inkml:trace contextRef="#ctx0" brushRef="#br0" timeOffset="143067.2676">1419 14720 0,'0'0'0,"0"0"16,0 0-16,0 0 16,0 0-16,0 0 15,0 0-15,-16-11 16,-6-9-16,-9-10 15,9 7-15,6-2 0,-3 1 16,1-5-16,4-1 16,-2-3-16,0-2 15,16 35-15,-19-41 16,2-4-16,-2-5 16,-4-9-16,5-1 15,4 3-15,0-1 16,-3 2-16,3-1 15,2 4-15,6 0 0,0 0 16,4 3-16,2-4 16,2 1-16,-2 53 15,6-57-15,-6 57 16,9-65-16,3-1 16,6 5-16,-18 61 15,24-60-15,2 13 16,3 3-16,-29 44 15,34-39-15,-34 39 0,0 0 16,41-38-16,-41 38 16,0 0-16,0 0 15,41-30-15,-41 30 16,0 0-16,42-15 16,-42 15-16,30 0 15,-30 0-15,0 0 16,21 15-16,-21-15 15,14 30-15,-14-30 0,3 38 16,-8 6-16,-5 1 16,-4-1-16,3-2 15,-11-4-15,2 4 16,-8-4-16,1 1 16,1 0-16,-3-4 15,-5 3-15,-1 7 0,-3-1 16,-1-2-16,6-1 15,1 0-15,1 1 16,3 0-16,1-1 16,27-41-16,-21 36 15,21-36-15,-17 38 16,17-38-16,-15 41 16,15-41-16,-6 42 15,6-42-15,0 41 0,0-41 16,9 39-16,-9-39 15,19 32 1,-19-32-16,22 27 0,-22-27 16,32 15-16,-32-15 15,35 6-15,4-12 16,-39 6-16,40-12 16,-2-5-16,-3-1 15,-3-6-15,-32 24 0,37-29 16,-37 29-16,35-33 15,-35 33-15,0 0 16,38-36-16,-38 36 16,0 0-16,0 0 15,36-48-15,-17 4 16</inkml:trace>
  <inkml:trace contextRef="#ctx0" brushRef="#br0" timeOffset="143637.5025">1672 13634 0,'0'0'16,"0"0"-16,0 0 0,0 0 15,0 0-15,0 0 16,0 0 0,0 0-16,0 0 0,0 0 15,0 0-15,11 27 16,1 17-16,5 22 16,0-5-16,-2-4 15,-1-5-15,-4 8 16,-4 3-16,2-2 15,-5-2-15,4 4 0,-7-63 16,0 65-16,0 3 16,0-68-16,0 63 15,0-63-15,0 0 16,0 0-16,2 52 16,-2-52-16,-2 33 15,-5-27-15,1-15 16,6 9-16,-9-32 15</inkml:trace>
  <inkml:trace contextRef="#ctx0" brushRef="#br0" timeOffset="144085.8739">1569 13740 0,'0'0'0,"0"0"15,0 0-15,0-24 16,-9-20-16,-2-15 15,3 15-15,4 8 0,8 6 16,6 7-16,11 2 16,7 0-16,0 10 15,5 2-15,1 3 16,-3 6-16,5 0 16,-2 3-16,-34-3 15,40 8-15,0 4 16,0 9-16,-5 0 15,1 2-15,-36-23 0,33 27 16,0 9-16,-3 2 16,-5 7-16,-25-45 15,25 59-15,-8 7 16,-6-1-16,-8-4 16,-3-5-16,-6 1 15,-8-3-15,-7-2 0,-6-4 16,1 0-16,-4-7 15,1-3-15,29-38 16,-30 33-16,-3 0 16,33-33-16,0 0 15,0 0-15,-34 29 16,34-29-16,-34 21 16,5-15-16</inkml:trace>
  <inkml:trace contextRef="#ctx0" brushRef="#br0" timeOffset="144468.9563">2315 13963 0,'0'0'0,"0"0"15,0 0-15,0 0 16,0 0-16,0 0 16,0 23-16,0 19 15,0 17 1,6-9-16,-3-3 0,4-2 0,0-1 15,-7-2 1,0-42-16,2 48 0,-2-48 16,-2 46-16,2-46 15,0 0-15,0 0 16,-4 45-16,4-45 16,-6 21-16,2-21 15</inkml:trace>
  <inkml:trace contextRef="#ctx0" brushRef="#br0" timeOffset="145044.6631">2367 13797 0,'0'0'0,"0"0"0,0 0 16,0 0-16,0 0 15,0 0-15,0 0 16,0 0-16,0 0 16,0 0-16,0 0 15,0 0-15,8 5 16,6 2-16,2 7 0,2 4 16,-1 3-16,-1-4 15,-4 1-15,-5 6 16,3 2-16,3 2 15,-5 4-15,5 4 16,-13-36-16,8 37 16,0 8-16,5-1 15,-13-44-15,11 49 16,-11-49-16,0 0 0,12 47 16,-12-47-16,0 0 15,0 0-15,9 47 16,-9-47-16,0 0 15,0 0-15,6 35 16,-6-35-16,5 18 16,-5-18-16,9-2 15,-9 2-15,8-19 0,0-10 16,-2-7-16,0 1 16,-2-4-16,6 3 15,-4 1-15,2-1 16,9 7-16,-1 3 15,3-1-15,1 4 16,-20 23-16,0 0 16,23-24-16,8 2 15</inkml:trace>
  <inkml:trace contextRef="#ctx0" brushRef="#br0" timeOffset="145538.4177">2898 14200 0,'0'0'0,"0"0"16,0 0-16,0 0 15,0 0-15,0 0 16,0 0-16,20 0 15,15-6-15,11-1 16,-15-1-16,-3-7 16,-14-3-16,-2 0 0,-4 4 15,-1-4-15,-3 0 16,-2 0 0,-2-2-16,-2 1 0,-4 2 15,-5 2-15,0 3 16,-4 4-16,1 2 15,-7 6-15,2 9 16,-4-1-16,7 8 16,2 4-16,4 7 0,-1 2 15,3 7-15,5-1 16,6 4-16,5-1 16,5 4-16,1-1 15,7-3-15,0 1 16,3-10-16,3-1 15,2-8-15,-3-8 16,1-6-16,-1-9 0</inkml:trace>
  <inkml:trace contextRef="#ctx0" brushRef="#br0" timeOffset="146073.575">3351 14128 0,'0'0'15,"0"0"-15,0 0 0,0 0 16,-12 0-16,-15 0 16,-9 0-16,6 6 15,7 0-15,4 12 16,3 6-16,10 2 16,3-2-16,6 6 15,3 2-15,3 1 16,6 3-16,2-4 15,4 0-15,5-5 0,0-6 16,5-6 0,-4-4-16,-1-7 0,4-8 15,-4-7-15,1-4 16,1-3-16,-3-5 16,-4-2-16,-3-1 15,0 0-15,0 2 16,-7 0-16,1 4 15,-6 1-15,-3 2 16,-3 5-16,0 0 16,-6 3-16,0 4 0,-3 2 15,-5 6-15,-1 5 16,-3 5-16,0 1 16,8 4-16,-6 3 15,7 5-15,6 3 16,3 4-16,6-1 0,5 2 15,-11-34 1,21 32-16,-21-32 0,30 30 16,-30-30-16,35 26 15,1-14-15,-36-12 16,33-3-16</inkml:trace>
  <inkml:trace contextRef="#ctx0" brushRef="#br0" timeOffset="146430.3694">3814 14259 0,'0'0'0,"0"0"16,0 0-16,0 0 15,0 0-15,0 0 16,5 27-16,-2 20 16,3 21-16,1-12 15,-5-8-15,7-1 0,-3-12 16,-3-6-16,-1-13 15,2-10 1,-4-8-16,-4-14 0,2-6 16,-4-4-16,-3-3 15,0-3-15,0-7 16,1-6-16,-1-2 16,-4-3-16,1-10 15,3 5-15,0 4 16,4 6-16,2 10 15,1 5-15,2 4 0,2 5 16,1 7-16,-1 7 16,4 1-16,0 9 15,0 0-15</inkml:trace>
  <inkml:trace contextRef="#ctx0" brushRef="#br0" timeOffset="146767.8591">3822 14353 0,'0'0'0,"0"0"16,0 0-16,0 27 16,0 18-16,6 17 15,1-15-15,7-6 16,4-5-16,5-9 16,-1-9-16,-2-4 15,3-2-15,4-3 16,0-6-16,-1-3 0,1-3 15,0-9-15,-7-2 16,-2-7-16,-6-7 16,-8-1-1,-4-4-15,-10-2 0,-2 3 16,-6-1-16,-6 0 16,1 3-16,-6 7 15,2-1-15,3 10 0,3 5 16,6 3-16,7 6 15,8 3-15,3 3 16</inkml:trace>
  <inkml:trace contextRef="#ctx0" brushRef="#br0" timeOffset="147240.9639">4257 14403 0,'0'0'16,"0"0"-16,0 0 16,0 0-16,0 0 15,0 0-15,0 0 16,0 0-16,0 0 16,10 22-16,-2 13 0,4 13 15,-6-4-15,-6-6 16,-6-5-16,6-2 15,-3-9-15,3-1 16,-3-9-16,3-3 16,3-7-16,4-2 15,5-2-15,-1-7 16,7-3-16,-3-6 0,3 0 16,-1-2-16,-2-1 15,2 3-15,-1 0 16,-2 3-16,1 7 15,3 1-15,-3 7 16,3 4-16,-3 4 16,-1 8-16,4 7 15,0 8-15,-1 3 0,-17-34 16,16 42 0,-16-42-16,11 44 0,-11-44 15,6 42-15,-9-13 16</inkml:trace>
  <inkml:trace contextRef="#ctx0" brushRef="#br0" timeOffset="147447.9566">4065 14046 0,'0'0'0,"0"0"16,0-21-16,9-21 15,6-17 1,17 14-16,10 4 0,8 0 16,7-1-16,-4 1 15,-3-1-15</inkml:trace>
  <inkml:trace contextRef="#ctx0" brushRef="#br0" timeOffset="147754.7813">5064 14934 0,'0'0'0,"0"0"0,0 0 16,0 0-16,0 0 15</inkml:trace>
  <inkml:trace contextRef="#ctx0" brushRef="#br2" timeOffset="154797.938">5185 11454 0,'0'0'15,"0"0"-15,0 0 16,0 0-16,0 0 16,0 0-16,0 0 0,18 21 15,9 5-15,5 14 16,-1-5-16,-7-2 15,-1-1-15,0 3 16,-2 0-16,-1 4 16,-20-39-16,21 39 15,-21-39-15,22 39 16,-22-39-16,0 0 16,0 0-16,17 41 15,-17-41-15,0 0 0,13 29 16,-10-11-16,-3-18 15,-6 3-15,0-15 16,-3-6-16,-3-9 16,-1 1-16,-4-6 15</inkml:trace>
  <inkml:trace contextRef="#ctx0" brushRef="#br2" timeOffset="155191.0971">5247 11486 0,'0'0'0,"0"0"0,0 0 16,0 0-16,-3-11 15,-14-7-15,-1-3 16,4 10-16,4 1 16,5 2-16,2 2 15,9-3-15,6 6 16,2-3-16,4-1 0,5 5 16,4-4-16,3 3 15,0 6-15,2 0 16,0 6-16,1 0 15,1 3-15,1-1 16,-2 5-16,-4 0 16,-2 9-16,-3-2 15,-24-23 1,21 30-16,-6 6 0,-15-36 16,6 38-1,-6-38-15,0 45 0,0-45 0,-6 44 16,6-44-16,-15 44 15,15-44-15,0 0 16,0 0-16,-18 45 16,18-45-16,0 0 15,-21 38-15,21-38 0,-21 24 16</inkml:trace>
  <inkml:trace contextRef="#ctx0" brushRef="#br2" timeOffset="155553.0138">5663 11564 0,'0'0'0,"0"0"16,0 0-16,0 0 16,0 0-16,0 0 0,0 0 15,0 0 1,9 18-16,9 14 0,6 3 16,-1-8-16,-5-4 15,4-1-15,-5-5 16,1 5-16,-4-2 15,1-2-15,0-1 16,-7-4-16,-1-2 0,-4-8 16,-3-1-16,-3 2 15</inkml:trace>
  <inkml:trace contextRef="#ctx0" brushRef="#br2" timeOffset="155765.0903">5698 11404 0,'0'0'15,"0"0"-15,0 0 16,0 0-16,0 0 16,0 0-16,0 0 15,0 0-15,0 0 16,9 0-16,3 0 15,6 0-15,-6 0 16</inkml:trace>
  <inkml:trace contextRef="#ctx0" brushRef="#br2" timeOffset="156064.0499">5850 11439 0,'0'0'0,"0"0"0,0 0 16,0 0-16,0 0 15,8 18-15,5 14 16,4 14-16,1-14 15,-4-12-15,-1 2 16,-1-8-16,-1 0 0,5-2 16,-8 0-16,1-6 15,0-3-15,0 0 16,-3-6-16,-4-3 16,1-3-16,-6-2 15,3-1-15,-2-9 16,-1 1-16,3-7 15,3 0-15,-1 0 16,5-3-16,-1 4 16,2-3-16,1 5 0,3-1 15,0 9-15,-1 3 16</inkml:trace>
  <inkml:trace contextRef="#ctx0" brushRef="#br2" timeOffset="156240.2261">6209 11501 0,'0'0'15,"0"0"-15,0 0 16,0 0-16,0 0 16,0 0-16,0 0 15,0 0-15,0 0 0,0 0 16</inkml:trace>
  <inkml:trace contextRef="#ctx0" brushRef="#br2" timeOffset="157382.4343">5588 12173 0,'0'0'0,"0"0"16,0 0-16,0 0 0,0 0 15,0 0-15,0 0 16,0 0-16,0 0 15,0 0-15,0 0 16,0 0-16,0 0 16,0 0-16,0-2 15,0-14-15,-6-4 0,1-1 16,-1 1 0,6 11-16,3 3 0,0 9 15,2-3-15,1 3 16,4 6-16,-5 0 15,2 5 1,2 7-16,-3 3 0,3 0 16,-4 2-16,4 1 15,-2 3-15,1-1 0,4-2 16,0-1-16,-3-2 16,-1-3-16,2-3 15,-2-6-15,1-1 16,-6-5-16,0-3 15,-3-3-15,0-3 16,-3-5-16,-3-1 16,0-6-16,-6-3 15,0 3-15,-2-3 0,-4 4 16,0-2-16,1 5 16,-4-1-16,3 3 15,0 5-15,0 2 16,3 2-16,-3 2 15,4 5-15,-1 2 16,6 6-16,1-1 16,5 1-16,0 6 15,6-3-15,5 6 0,4-4 16,3-2-16,2 0 16,4-6-16,3-3 15,3-3-15,-3-6 16,2-3-16,4 0 15</inkml:trace>
  <inkml:trace contextRef="#ctx0" brushRef="#br2" timeOffset="157781.9391">5760 12278 0,'0'0'15,"0"0"-15,0 0 16,0 0-16,0 0 15,0 0-15,0 0 16,0 0-16,0 0 16,0 0-16,22 0 15,8 0-15,8 0 16,-6 0-16,-11 0 0,-4-9 16,-4-3-16,-7-1 15,-3-1-15,0 2 16,-9 1-16,0 2 15,-1 2-15,-4 2 16,-1-2-16,0 5 16,-3 2-16,0 2 0,1 5 15,2 1-15,0 8 16,4-2-16,5 6 16,3 1-16,3 3 15,2-3-15,10-1 16,3-2-16,3-4 15,5-4-15,0 0 16,2-5-16,-2-5 16</inkml:trace>
  <inkml:trace contextRef="#ctx0" brushRef="#br2" timeOffset="158291.889">6255 12162 0,'0'0'16,"0"0"-16,0 0 15,0 0-15,0 0 16,0 0-16,0 0 15,0 0-15,0 0 0,0 0 16,0 0 0,17-3-16,5-15 0,5-9 15,-12 1-15,-3 2 16,-4 0-16,-5-2 16,-3-1-16,0 4 15,-3-1-15,-2 0 16,-1 2-16,0 8 0,-2 0 15,-5 2 1,7 2-16,1 8 16,5 2-16,0 6 0,5 3 15,1 3-15,7 2 16,1 4-16,0 3 16,7 3-16,3-4 15,4 1-15,1-3 16,-2-3-16,-2 0 15,2-3-15,-6-6 16,0-6-16,-9-4 0,-9-2 16,-6-8-16</inkml:trace>
  <inkml:trace contextRef="#ctx0" brushRef="#br2" timeOffset="158439.286">6455 11632 0,'0'0'0,"0"0"15,0 0-15,0 0 16,0 0-16,0 0 16,0 0-16,0 0 15,0 0 1,0 0-16</inkml:trace>
  <inkml:trace contextRef="#ctx0" brushRef="#br2" timeOffset="164023.7538">20098 8303 0,'0'0'0,"0"0"15,0 0-15,0 0 16,0 0-16,0 0 0,0 0 16,-18-15-16,-11-9 15,-13-8-15,3 3 16,9-2-16,-2 5 15,-3-4-15,-1 0 16,-3 1-16,1-1 16,-1-2-16,-5-4 15,-1-2-15,7 2 0,0 1 16,38 35-16,-42-39 16,3 4-16,39 35 15,-38-42-15,38 42 16,0 0-16,-35-38 15,35 38-15,0 0 16,0 0-16,-34-39 16,34 39-16,0 0 0,0 0 15,-26-32-15,26 32 16,0 0-16,0 0 16,-15-24-16,15 24 15,0 0-15,0 0 16,-12-9-16,12 9 15,-6 3-15,6-3 16,-3 18-16,3-18 16,3 23-16,0 4 0,-3-27 15,0 0-15,0 0 16,9 33-16,-9-33 16,0 0-16,0 0 15,9 32-15,-9-32 16,0 0-16,0 0 15,9 30-15,-9-30 16,0 0-16,5 21 0,-5-21 16,3 3-16,-3-3 15,-5-8-15,5 8 16,-12-20-16,12 20 16,-15-26-16,15 26 15,-20-32-15,2-1 16,18 33-16,0 0 15,0 0-15,-21-30 0,21 30 16,0 0-16,0 0 16,-12-26-16,12 26 15,-5-18-15,13 4 16,7 4-16,6 10 16,5 0-16,9 6 15,7 1-15,6 1 16,-48-8-16,50 9 15,-50-9-15,0 0 16,75 14-16</inkml:trace>
  <inkml:trace contextRef="#ctx0" brushRef="#br2" timeOffset="167362.1788">18245 7758 0,'0'0'15,"0"0"-15,0 0 0,0 0 16,0 0-16,0 0 16,0 0-16,0 0 15,0 0-15,0 0 16,0 0-16,0 0 15,0 0-15,-11-4 16,-14-10-16,-8-7 16,10-2-16,5-1 0,0 4 15,1-1-15,-1-6 16,-4 4-16,2-7 16,-1 0-16,-2 0 15,23 30-15,-23-35 16,-1-7-16,0 4 15,3-3-15,0 2 16,21 39-16,-21-42 16,0-2-16,21 44 15,-17-45-15,2-5 0,15 50 16,-14-59 0,-2-3-16,11 3 0,5 59 15,-3-60-15,3 60 16,6-57-16,3 2 15,5 5-15,-14 50 16,21-42-16,-21 42 16,0 0-16,0 0 0,20-30 15,-20 30-15,0 0 16,27-21-16,-27 21 16,27-9-16,-27 9 15,27 6-15,-27-6 16,21 22-16,-21-22 15,14 32-15,-14-32 0,12 42 16,-12-42-16,9 47 16,-9 0-16,0-47 15,0 54-15,0-54 16,-9 59-16,-5 3 16,-4-6-16,-5-3 15,-2-2-15,-2-4 16,-2 0-16,-4-5 15,4 0-15,-1-4 16,3-5-16,3 0 0,-2-1 16,26-32-16,-24 35 15,4 1-15,20-36 16,0 0-16,-21 38 16,21-38-16,0 0 15,-12 42-15,12-42 16,0 0-16,3 35 15,-3-35-15,12 30 0,-12-30 16,23 21-16,4-12 16,2-7-16,1-7 15,-2-8-15,4-1 16,0-6-16,1-1 16,2-6-16,-5-2 15,0-1-15,-1 0 16,1 3-16,-4 0 15,1 4-15,-2-4 0,-2 4 16,-23 23-16,21-21 16,-21 21-16,0 0 15,0 0-15,23-24 16,-23 24-16,0 0 16,24-29-16,-24 29 15,0 0-15,20-33 0,-2-2 16</inkml:trace>
  <inkml:trace contextRef="#ctx0" brushRef="#br2" timeOffset="167661.8545">18349 7213 0,'0'0'0,"0"0"16,0 0-16,0 0 0,0 0 15,0 0-15,0 0 16,8 21-16,7 13 16,6 15-16,-2-5 15,-5-2-15,-5-10 16,-3 4-16,3 2 16,-1 4-16,-8-42 15,13 41-15,-13-41 0,11 41 16,-11-41-16,0 0 15,11 39-15,-11-39 16,16 18-16,-5-24 16</inkml:trace>
  <inkml:trace contextRef="#ctx0" brushRef="#br2" timeOffset="167869.018">18328 6816 0,'0'0'0,"0"0"0,0 0 16,0 0-16,0 0 15,0 0-15,0 0 16,0 0-16</inkml:trace>
  <inkml:trace contextRef="#ctx0" brushRef="#br2" timeOffset="172674.8113">4738 12683 0,'0'0'0,"0"0"16,0 0-16,0 0 15,0 0-15,0 0 16,0 0-16,0 0 15,-3-11-15,-12-13 16,1-7-16,-4 11 16,3 5-16,0 4 0,1-1 15,-5 3-15,2 0 16,-7 3 0,1 0-16,-8 6 0,-1-2 15,0 2-15,-4 2 16,-2 7-16,-4 3 15,4 3-15,1 5 16,2 7-16,6 5 0,2 4 16,6 6-1,4-2-15,7 8 0,7 3 16,6 8-16,10 0 16,7 1-16,9-4 15,7-3-15,8-3 16,8-2-16,0-7 15,7-2-15,8-7 16,-4-5-16,7-6 16,-3-9-16,1-7 0,1-5 15,2-5-15,-5-11 16,-4-7 0,-6-9-16,-6-7 0,-12-5 15,-4-8-15,-17-6 16,-14-1-16,-15-9 15,-20-4-15,-19 1 16,-20-3-16,-50-14 16,-47-7-16,-38-3 0,-20 6 15</inkml:trace>
  <inkml:trace contextRef="#ctx0" brushRef="#br2" timeOffset="178273.7078">24824 11489 0,'0'0'0,"0"0"0,0 0 16,0 0-16,-18-11 15,-13-13-15,-10-2 16,3 5-16,0 0 15,-10 0-15,-11 0 16,-6 1-16,-4 2 16,-1 3-16,-8 6 15,-2 6-15,-3 3 0,0 3 16,-3 6 0,0 3-16,0 9 0,1 2 15,4 6-15,2 5 16,3 7-16,12 2 15,5 6-15,4 4 16,12 6-16,10 3 16,9 4-16,7-1 15,11 3-15,9-2 16,15-1-16,5-1 0,15-4 16,3-1-1,11-9-15,4 0 0,6-8 16,9-10-16,1-1 15,5-7-15,3-10 16,2-8-16,4-6 0,-2-3 16,2-9-16,-6-2 15,0-10-15,-3-1 16,-3-4-16,-3-4 16,-6-2-16,-6 0 15,-5-7-15,-7 4 16,-2-7-16,-7 0 15,-5-5-15,-6 0 16,-6-1-16,-4-3 0,-5-1 16,-3-4-16,-9 2 15,-6-2-15,-6 4 16,-5 1-16,-10 0 16,-3 1-16,-14 6 15,-4 3-15,-11 5 16,-4 12-16,-2 9 15,0 9-15</inkml:trace>
  <inkml:trace contextRef="#ctx0" brushRef="#br2" timeOffset="180339.196">26641 8572 0,'0'0'16,"0"0"-16,0 0 15,0 0-15,0 0 16,0 0-16,0 0 15,0 0-15,0 0 16,0 0-16,0 0 16,0 0-16,0 0 0,0 0 15,0 0-15,0 0 16,0 0 0,0 0-16,0 0 0,0 0 15,0 0-15,0-9 16,-3-11-16,-8-10 15,-2 4-15,-7-1 16,-4-2-16,-6 2 16,1-1-16,-7 2 0,1 0 15,-5-1-15,-4-3 16,-12-5-16,-1 3 16,1-1-16,-3 2 15,-1-1-15,-2 0 16,-3 2-16,2 1 15,2-1-15,-2 6 16,-2 3-16,0 1 16,0-1-16,-6 3 0,-4 3 15,2 4-15,-5 2 16,-1 0-16,-5 6 16,4 0-16,-3 6 15,3 0-15,-1 6 16,8 3-16,2 3 15,3 2-15,68-17 0,-71 24 16,5 2-16,4 7 16,6-6-16,5 2 15,51-29-15,-47 27 16,47-27-16,-44 27 16,44-27-16,0 0 15,0 0-15,-39 23 16,39-23-16,-27 18 15,27-18-15,-15 6 16,15-6-16,-6 0 0,6 0 16,9-12-16,-9 12 15,12-15-15,-12 15 16,17-24-16,-17 24 16,19-29-16,-19 29 15,0 0-15,20-32 16,-20 32-16,16-33 0,-16 33 15,0 0-15,11-32 16,-11 32-16,0 0 16,0 0-16,6-33 15,-6 33-15,0 0 16,0 0-16,0-30 16,0 30-16,0-17 0,0 17 15,-9-13-15,9 13 16,0 0-16,-8 0 15,-8 13-15,16-13 16,-17 17-16,17-17 16,-19 24-16,19-24 15,-17 33-15,17-33 16,0 0-16,-15 36 16,15-36-16,0 0 0,-12 35 15,12-35-15,0 35 16,0-35-16,6 30 15,12-12-15,5-7 16,8-8-16,1-3 16,7-3-16,2-3 15,-41 6-15,47-5 16,-47 5-16,54-9 0</inkml:trace>
  <inkml:trace contextRef="#ctx0" brushRef="#br2" timeOffset="182100.2247">26816 12002 0,'0'0'16,"0"0"-16,0 0 15,0 0-15,0 0 0,0 0 16,0 0-16,0 0 16,0 0-16,0 0 15,0 0-15,0 0 16,0 0-16,0 0 16,0 0-16,0 0 15,0 0-15,0 0 16,0 0-16,9-6 0,2-5 15,1-8-15,-3 4 16,-6-3-16,-3 1 16,-3-1-16,0-2 15,-5-4-15,-5 0 16,-1-2-16,-1-2 16,-2-4-16,-4-1 0,-4 1 15,-2-3-15,-2-4 16,-4 1-16,-8-7 15,-3-2-15,-4 2 16,2 1-16,-2 0 16,-4 2-16,0 3 15,-4 1-15,-1 2 16,-2 4-16,-7 5 16,1 1-16,1 2 15,-6 10-15,0-2 0,-5 7 16,4 3-1,0 3-15,0 9 0,4 0 16,-3 6-16,3 3 16,7 3-16,3 3 15,5 2-15,52-23 16,-51 24-16,7 2 16,44-26-16,0 0 15,-42 30-15,42-30 0,0 0 16,0 0-16,-32 26 15,32-26-15,0 0 16,-17 21-16,17-21 16,-7 12-16,7-12 15,7 3-15,7-12 16,1-6-16,-15 15 0,17-20 16,-17 20-16,21-27 31,-21 27-31,17-29 0,-17 29 0,0 0 15,0 0-15,18-30 16,-18 30-16,0 0 16,6-29-16,-6 29 15,0-24-15,-11 12 16,11 12-16,-16-3 0,-6 9 16,-2 9-16,-3 3 15,27-18-15,-27 23 16,27-23-16,-27 30 15,27-30-15,-17 32 16,17-32-16,-10 36 16,13-4-16,15-5 15,9-6-15,12-6 16,8-3-16,6-3 0,16-3 16,-69-6-16,71 3 15</inkml:trace>
  <inkml:trace contextRef="#ctx0" brushRef="#br3" timeOffset="193991.2378">24429 8587 0,'0'0'16,"0"0"-16,0 0 16,0 0-16,0 0 15,0 0-15,0 0 0,0 0 16,21 9-16,21 3 15,17 9-15,-6 3 16,-6-5 0,4 6-16,5 4 0,7 1 15,2 6-15,6 2 16,9 1-16,4 5 16,4 3-16,27 12 0,13 10 15,-4-1-15,1-3 16,0 0-16,3 0 15,1 1-15,2 2 16,-1-3-16,1 3 16,-3-3-16,-4 1 15,-5-2-15,-7-2 16,-3-2-16,-8-5 0,-5-1 16,-2-1-16,-5-2 15,-9-3-15,-17-10 16,-10-3-16,0-2 15,-53-33-15,51 33 16,-51-33-16,48 32 16,-48-32-16,0 0 15,0 0-15,38 33 16,-38-33-16,0 0 0,0 0 16,32 24-1,-32-24-15,0 0 0,0 0 16,17 15-16,-17-15 15,0 0-15,0 0 16,14 5-16,-14-5 16,0 0-16,0 0 15,11 3-15,-11-3 0,0 0 16,0 0-16,6-3 16,-6 3-16,0 0 15,0 0-15,9-5 16,-9 5-16,0 0 15,0 0-15,6-13 16,-6 13-16,0 0 16,6-18-1,-6 18-15,0 0 0,0-23 0,0 23 16,-6-30-16,6 30 16,0 0-16,-12-32 15,12 32-15,-15-39 16,-7 1-16,22 38 15,-22-39-15,22 39 16,-24-36-16,24 36 16,0 0-16,0 0 0,-27-32 15,27 32-15,0 0 16,-18-27-16,18 27 16,-11-15-16,11 15 15,0 0-15,0 0 16,8 10-16,-8-10 15,18 23-15,2 7 16,4 9-16,-24-39 16,27 35-16,-27-35 0,30 41 15,-30-41-15,38 54 16,-5-4-16,-33-50 16,32 45-16,-32-45 15,0 0-15,0 0 16,21 41-16,-21-41 15,6 29-15,-12-8 16,6-21-16,-24 13 16,-8-5-16,-6-5 0,38-3 15,-45 0 1,3 7-16,42-7 0,-41 2 16,41-2-16,0 0 15,-35 14-15,35-14 16,-27 21-16</inkml:trace>
  <inkml:trace contextRef="#ctx0" brushRef="#br3" timeOffset="194853.8622">27996 10862 0,'0'0'0,"0"0"15,0 0-15,0 0 16,0 0-16,15 24 15,2 5-15,10 13 16,-3-3-16,3-2 16,3 8-16,5 12 15,-3-1-15,4 2 16,-3 2-16,2-4 16,-3-3-16,-2 1 0,-30-54 15,33 47-15,-33-47 16,0 0-16,0 0 15,32 45-15,-32-45 16,27 32-16,-12-17 16,-6-17-16,-6-11 15,-3-14-15,-3-10 16,-3-12-16,-3-9 16,0-20-16,-5-2 0,1 0 15,-1-2-15,-1-1 16,-2 3-16,1 3 15,-2 5-15,6 8 16,12 64-16,-11-62 16,11 62-16,-6-60 15,6 60-15,0-53 16,0 53-16,0 0 0,6-44 16,5 20-16,1 18 15</inkml:trace>
  <inkml:trace contextRef="#ctx0" brushRef="#br3" timeOffset="195518.8093">28808 10764 0,'0'0'16,"0"0"-16,0 0 0,0 0 16,0 0-16,0 0 15,0 0-15,0 0 16,-3-3-16,-6-6 16,-5-6-16,7 9 15,-1 6-15,-4 12 16,-6 9-16,-7 8 15,11 4-15,2 3 16,6-6-16,-3 4 16,7 2-16,2 0 15,0-1-15,5-2 0,4-6 16,3-1-16,0-2 16,7-6-16,-2-9 15,4-9-15,0-3 16,-4-12-16,-2-6 15,-4-5-15,-2-7 16,-6-6-16,1-5 0,-8 3 16,-5-4-16,1 0 15,-5 4-15,-1 5 16,0 4-16,1 6 16,5 2-16,2 6 15,1 6-15,1 4 16,8 5-16,1 8 15,4 7-15,2 6 0,7 8 16,-1 7-16,7 6 16,0-1-16,4 4 15,-5-1-15,4 1 16,-1-4-16,-26-38 16,29 33-16,-29-33 15,36 26-15,-2-13 0,-2-13 16,-9-16-1,-8-7-15,-1-13 0</inkml:trace>
  <inkml:trace contextRef="#ctx0" brushRef="#br3" timeOffset="195901.0343">28831 9636 0,'0'0'15,"0"0"-15,0 0 16,0 0-16,0 0 16,9 24-16,3 20 15,9 24-15,3-6 0,-3-3 16,3 3-16,-4 12 15,4 4-15,-1 2 16,1 6-16,1-4 16,1-1-16,-3-2 15,1 2-15,0-4 16,3-9-16,-27-68 16,22 62-16,-22-62 0,0 0 15,28 47-15,-28-47 16,27 30-1,-9-27-15,-10-12 0,-8-15 16,-8-6-16</inkml:trace>
  <inkml:trace contextRef="#ctx0" brushRef="#br3" timeOffset="196306.299">29185 10196 0,'0'0'0,"0"0"16,0 0-16,0 0 15,0 0-15,0 0 16,0 0-16,0 0 16,0 0-16,0 0 15,14 27-15,8 8 16,4 9 0,4 0-16,-3-5 0,-2-9 15,5-1-15,-30-29 16,0 0-16,33 24 15,-33-24-15,32 15 0,-2-12 16,-9-15-16,-6-6 16,-9-2-16,-6-10 15,-6 3-15,-6-3 16,-5 4-16,-7-1 16,-1 4-16,-1 2 15,2 3-15,-2 7 16,2 5-16,0 2 15,6 8-15,4 4 16,5 7-16,7 0 0,2-1 16,5-2-1,1-3-15,2 0 0</inkml:trace>
  <inkml:trace contextRef="#ctx0" brushRef="#br3" timeOffset="196719.9187">29513 9890 0,'0'0'0,"0"0"15,0 0-15,0 0 0,0 0 16,0 0-16,7 29 16,1 26-16,10 15 15,3-7-15,-3-10 16,2-8-16,1-4 15,-3-6-15,-18-35 0,20 36 16,-20-36-16,0 0 16,0 0-16,20 32 15,-1-8-15,-6-18 16,-8-9-16,-7-12 16,-4-11-16,-4-4 15,-2-8-15,1-4 0,-2-5 16,7-3-16,1-13 15,-1 6-15,6 1 16,3 6-16,5 3 16,5 11-16,1 4 15,1 2-15,6 9 16,0 3-16,0 7 16,-1 8-16</inkml:trace>
  <inkml:trace contextRef="#ctx0" brushRef="#br3" timeOffset="197260.5912">28793 11892 0,'0'0'16,"0"0"-16,0 0 0,0 0 15,0 0-15,0 0 16,24-26-16,11-19 16,25-26-1,2-9-15,18-23 0,11-13 16,-1 7-16,1 4 15,-5 9-15,4 1 0,-4 6 16,-4 12 0,-1 0-16,5 3 0,0 3 15,-1 5-15,-4 7 16,-11 9-16,-13 14 16,-57 36-16,0 0 15,41-32-15,-41 32 16,27-36-16,-20 9 15,-18 4-15</inkml:trace>
  <inkml:trace contextRef="#ctx0" brushRef="#br3" timeOffset="197908.6753">26985 8907 0,'0'0'0,"0"0"15,0 0-15,0 0 0,26-3 16,28-6-16,26-5 15,-1 8-15,5-3 16,-84 9-16,82-9 16</inkml:trace>
  <inkml:trace contextRef="#ctx0" brushRef="#br3" timeOffset="199892.8401">24409 11688 0,'0'0'16,"0"0"-16,0 0 16,0 0-16,0 0 15,0 0-15,25 17 16,18 7-16,11 9 16,7-1-16,5 4 0,5 3 15,9 6-15,8 1 16,41 20-16,21 13 15,11 10-15,4 3 16,-7-3-16,-13-5 16,4 4-16,-7 1 15,-1 0-15,2 2 0,-4 1 16,-8 0-16,-12-3 16,-20-9-16,-2-3 15,-16-9-15,-2-9 16,-23-11-16,-7-10 15,0 0-15,-49-38 16,44 36-16,-44-36 16,0 0-16,0 0 15,44 36-15,-44-36 16,0 0-16,33 27 0,-33-27 16,0 0-16,15 11 15,-15-11-15,0 0 16,3-3-16,-3 3 15,0-14-15,0 14 16,0 0-16,-9-24 16,-3-9-16,12 33 15,-15-36-15,15 36 16,0 0-16,-21-35 16,21 35-16,0 0 0,0 0 15,-20-39-15,20 39 16,-16-32-16,11 14 15,10 13-15,8 10 16,7 7-16,1 9 16,2 5-16,5 7 15,-1 2-15,-27-35 0,23 42 16,-23-42-16,21 45 16,-21-45-16,8 47 15,-16-6-15,-22-8 16,-14-11-16,-22-2 15,-8-9-15</inkml:trace>
  <inkml:trace contextRef="#ctx0" brushRef="#br3" timeOffset="202324.8818">27931 13207 0,'0'0'16,"0"0"-16,0 0 16,18 23-16,2 11 15,9 10-15,-2 3 16,3 4-16,0 2 0,2 6 16,-2 0-1,2 4-15,1 2 0,3 1 16,2 4-16,-2-2 15,-1 0-15,-1-5 16,-2-1-16,-5-3 16,-27-59-16,0 0 15,0 0-15,26 51 16,-6-16-16,-4-20 0</inkml:trace>
  <inkml:trace contextRef="#ctx0" brushRef="#br3" timeOffset="202867.1441">27756 13477 0,'0'0'16,"0"0"-16,0 0 0,0 0 16,0 0-16,0 0 15,0 0-15,9-18 16,3-18-16,11-16 16,4 7-16,-1 9 15,3 7-15,2 2 16,5 0-16,2 0 15,-38 27-15,44-23 16,16-1-16,-1 3 0,-3 10 16,1 8-16,-5 9 15,-1 9-15,-3 11 16,-7 9-16,-3 10 16,-2 5-16,-6 10 15,-3 2-15,-6 9 16,-4 3-16,-5 0 15,-9 6-15,3-3 0,-6-3 16,-3 0-16,-6-2 16,-3-8-16,12-64 15,-11 62-15,11-62 16,-16 53-16,16-53 16,0 0-16,-17 43 15,17-43-15,-15 17 16,4-20-16</inkml:trace>
  <inkml:trace contextRef="#ctx0" brushRef="#br3" timeOffset="203295.7379">28750 13409 0,'0'0'16,"0"0"-16,0 0 0,0 0 15,14 14-15,7 13 16,4 6-16,-1-7 16,0 7-16,1 2 15,1 4-15,-3 2 16,-2 2-16,0-3 16,-21-40-16,20 45 15,-20-45-15,0 0 16,0 0-16,21 41 0,-21-41 15,9 30-15,-9-30 16,3 12-16,-6-18 16,-6-15-16</inkml:trace>
  <inkml:trace contextRef="#ctx0" brushRef="#br3" timeOffset="203735.5691">28764 13358 0,'0'0'0,"0"0"15,0 0-15,0 0 16,0 0-16,0 0 16,0 0-16,0 0 15,0 0-15,0 0 16,0 0-16,0 0 0,0 0 16,24 6-16,11 1 15,11 7-15,-6 7 16,-10 2-16,-3 4 15,-5-3-15,2 5 16,-3 4-16,-21-33 16,28 38-16,-28-38 15,25 42-15,-25-42 0,30 42 16,-30-42-16,0 0 16,0 0-16,29 44 15,-29-44-15,21 26 16,-21-26-16,6 6 15,-6-16-15,-6-6 16,1-11-16,-8-3 16,5-8-16,-4-1 15,0-2-15,-2-3 16,2-4-16,3 1 0,3-3 16,0-7-16,1 4 15,8 3-15,-1 5 16</inkml:trace>
  <inkml:trace contextRef="#ctx0" brushRef="#br3" timeOffset="204602.7672">29264 13394 0,'0'0'0,"0"0"15,0 0-15,0 0 16,0 0-16,0 0 16,10-21-16,-1-20 15,2-16-15,0 10 16,-1 3-16,-2 8 15,-5 4-15,-6 2 16,-2 6-16,-1 3 0,-6 3 16,0 7-16,-2-1 15,2 9-15,2 3 16,3 3-16,-3 3 16,1 5-16,4 4 15,2 6-15,3 4 16,3 4-16,2 0 15,1 4-15,3-4 16,6 1-16,-1 3 0,4-4 16,3-1-16,2-5 15,1 0-15,3-5 16,-3-6-16,3-4 16,-3-8-16,-4-2 15,4-7-15,-6-5 16,0-11-1,-3-4-15,-4-10 0,-3-2 0,2-6 16,-7-1-16,0-2 16,-3-9-16,0 59 15,-3-60-15,3 60 16,-6-56-16,6 56 16,0 0-16,0 0 15,-12-50-15,12 50 0,0 0 16,-18-39-1,18 39-15,-21-22 16,21 22-16,-18-2 0,1 14 16,5 9-16,6 6 15,0 3-15,6 5 16,3 3-16,0 4 16,5-1-16,2 4 0,4-7 15,4-2 1,0-1-16,6-8 0,0 0 15,3-11-15,-27-16 16,26 13-16,-26-13 16,33 3-16,0-15 15,-2-6-15,-3-8 16,-6-7-16,-3-2 0,-5-9 16,-14 44-16,13-54 15</inkml:trace>
  <inkml:trace contextRef="#ctx0" brushRef="#br3" timeOffset="204960.9955">29748 12529 0,'0'0'16,"0"0"-16,0 0 0,0 0 15,0 0-15,0 0 16,0 0-16,0 0 15,0 0-15,0 0 16,0 21-16,6 17 16,-3 16-16,6-7 15,3-6-15,5-2 16,1-10-16,0-5 0,-1 0 16,2 0-16,1-3 15,-20-21-15,21 20 16,-21-20-16,27 18 15,-27-18-15,32 9 16,-32-9-16,32 0 16,2-12-16,-34 12 15,26-21-15,-5-11 0,-9-1 16,-12 0-16</inkml:trace>
  <inkml:trace contextRef="#ctx0" brushRef="#br3" timeOffset="205228.1313">29937 12269 0,'0'0'0,"0"0"16,0 0-16,0 0 16,0 0-16,0 0 15,0 0-15,0 0 16,15 20-16,9 7 15,4 11-15,-2-8 16,-2 3-16,5 0 16,-2-1-16,-27-32 0,29 32 15,-29-32-15,30 33 16,-30-33-16,0 0 16,24 32-16</inkml:trace>
  <inkml:trace contextRef="#ctx0" brushRef="#br3" timeOffset="205439.8068">29640 12210 0,'0'0'0,"0"0"0,0 0 16,0 0-16,0 0 16,0 0-16,0 0 15,0 0-15,0 0 16</inkml:trace>
  <inkml:trace contextRef="#ctx0" brushRef="#br3" timeOffset="205902.4682">30068 12171 0,'0'0'16,"0"0"-16,0 0 15,0 0-15,0 0 0,0 0 16,0 0-16,0 0 15,18 20-15,3 10 16,8 9-16,-6-10 16,1 4-16,7-1 15,-5-2-15,4 0 16,-30-30-16,32 23 16,-32-23-16,31 18 15,1-12-15,-5-8 0,-6-11 16,-10-4-16,-3-11 15,-8-4-15,-2-4 16,-4-3-16,-5 2 16,-8-2-16,-2 0 15,-3 1-15,0 6 16,1 5-16,-1 6 16,0 7-16,5 7 15,-2 7-15,2 9 0,7 6 16,4 6-16,-3-1 15,9 4-15,2 0 16,0-4-16</inkml:trace>
  <inkml:trace contextRef="#ctx0" brushRef="#br3" timeOffset="206395.5098">30169 11807 0,'0'0'16,"0"0"-16,0 0 15,0-24-15,0-17 16,0-16-16,0 21 16,6 13-16,-1 11 15,10 15-15,4 12 16,2 6-16,-2 8 0,-1 3 16,4 8-16,-3 4 15,5 0-15,4 8 16,-1 0-16,-4-11 15,-8-11-15,0-7 16,-7-4-16,1-8 16,-6-8-16,0-6 15,-3-14-15,-3-7 16,-6-9-16,-2-6 0,-2-2 16,-1-9-16,-1-12 15,0 2-15,3 7 16,4 3-16,5 8 15,3 10 1,0 8-16,6 9 0,2 6 16,7 12-16,4 7 0,0 7 15,5 7-15,5 2 16,8 4-16,1 0 16,7-4-16,10 6 15,1-5-15,4-3 16,-4-3-16,-56-21 15,0 0-15,52 29 0</inkml:trace>
  <inkml:trace contextRef="#ctx0" brushRef="#br3" timeOffset="207936.1606">28663 14333 0,'0'0'0,"0"0"16,0 0-1,0 0-15,0 0 0,17 20 16,12 13-16,8 8 16,-1 4-16,-4 2 15,3 3-15,2 4 16,-5 2-16,3 6 0,0 1 16,4-4-1,-2-6-15,-2-3 0,0-3 16,-5-2-16,2 1 15,-32-46-15,0 0 16,0 0-16,28 34 16,-28-34-16,0 0 15,0 0-15,21 24 16,-7-15-16,-9-12 0,-5-9 16,-8-8-1,-3-7-15,-8-3 0,19 30 16,-24-33-16,24 33 15,-30-30-15,30 30 16,-35-26-16,35 26 16,-35-15-16,35 15 15,-35-3-15,7 12 0,10 12 16,9 6-16,4 5 16,7 7-16,7-1 15,3 7-15,6-4 16,1-3-16,-19-38 15,23 39-15,3-9 16,3-9-16,1-10 16,-1-11-16,2-8 15,-4-13-15,2-9 0,-5-6 16,0-3 0,-24 39-16,20-43 0,-20 43 15,16-48-15,-16 48 16,0 0-16,11-47 15,-11 47-15,0 0 16,6-45-16,-6 45 16,0 0-16,3-26 0,-3 26 15,0 0-15,0 0 16,4-15 0,-4 15-16,0 0 0,0 0 15,5-7-15,-5 7 16,12-8-1,-12 8-15,8-18 0,5-11 16,-8-6-16,-5 35 16,3-45-16,-6 0 15,1-2-15,2 47 0,-3-47 16,3 47-16,-9-48 16,9 48-16,0 0 15,-12-40-15,12 40 16,-12-31-16,12 31 15,-12-7-15,1 20 16,5 12-16,-1 9 0,7 8 16,7 2-16,1 7 15,8 5-15,1 0 16,-17-56-16,24 50 16,-24-50-16,32 44 15,-32-44-15,41 35 16,2-22-16,-8-13 15,-3-15-15,-2-8 16,-6-10-16,-7-5 16,5-10-16,-5-8 0,1-3 15,-3 0-15</inkml:trace>
  <inkml:trace contextRef="#ctx0" brushRef="#br3" timeOffset="210002.0966">29801 13850 0,'0'0'15,"0"0"-15,0 0 16,0 0-16,0 0 16,0 0-16,0 0 15,0 0-15,0 0 0,17 18 16,4 9-16,10 8 15,-10-2-15,2 2 16,0 4 0,4-1-16,-3 3 0,3 1 15,-1 0-15,-2-1 16,-24-41-16,24 41 16,-24-41-16,0 0 15,0 0-15,23 39 16,-23-39-16,15 32 15,-15-32-15,9 15 0,-9-15 16,-9-15-16,-2-8 16,-5-4-16,-1-8 15,-1-7-15,1 0 16,-4-5-16,2-10 16,2 5-16,2 1 0,3 10 15,6 11-15,4 3 16,-2 7-16,8 2 15,-2 9-15,7 6 16,2 10-16,2 7 16,0 7-16,6 3 15,3 5-15,-2 6 16,-2-5-16,-1 2 16,-5-5-16,-4-6 0,2-3 15,-4-7-15,-3-7 16,-3-10-16,-6-10 15,-7-7-15,3-13 16,-5-8-16,0-6 16,0-12-16,1 2 15,1 2-15,8 4 16,2 4-16,6 8 16,0 16-16,6 5 0,0 12 15,5 9-15,7 12 16,2 6-16,4 11 15,-2 7-15,10 2 16,-2 9-16,2-1 16,-35-46-16,32 41 15,-32-41-15,34 35 16,-2-17-16,-32-18 0,27 3 16,-4-18-16,-6-17 15,-4-10-15,-7-7 16,-6-6-16,-3-13 15,-11 0-15,1 0 16,-8 6-16,21 62 16,-27-59-16,27 59 15,0 0-15,-33-50 0,33 50 16,-35-34 0,4 19-16,11 22 0,9 7 15,5 14-15,4 4 16,7 7-16,7 2 15,8 3-15,4 3 16,9 7-16,3-7 16,-1-3-16,3-5 15,-38-39-15,42 32 0,-42-32 16,39 25-16,-39-25 16,35 8-16,-35-8 15,30-5-15,-9-12 16,-7-8-16,-4-5 15,-8-5-15,-8-7 16,-3-2-16,-2-4 16,-7-5-16,-6-9 15,1 0-15,23 62 0,-25-65 16,25 65-16,-26-66 16,26 66-16,0 0 15,0 0-15,-24-62 16,24 62-16,0 0 15,-20-50-15,9 17 16,9 21-16,4 10 0,12 10 16,0 7-1,4 9-15,1 6 0,7 2 16,1 7-16,2 2 16,3 9-16,-2-5 15,-3-4-15,-27-41 16,0 0-16,24 36 15,-24-36-15,0 0 16,0 0-16,16 23 16,-16-23-16,17 15 0,-12-18 15,-7-11-15,-4-13 16,-8-6-16,4-5 16,-5-5-16,0 0 15,-2-4-15,17 47 16,-13-51-16,-2-8 15,15 59-15,-12-59 16,12 59-16,0 0 16,0 0-16,-8-50 0,8 50 15,6-36-15,2 24 16,7 12-16,2 12 16,4 3-16,1 8 15,-2 7-15,-2 2 16,-18-32-16,21 33 15,-21-33-15,0 0 0,0 0 16,20 33-16,-20-33 16,16 27-16,-5-10 15,-5-17-15,-6-9 16,-3-8-16,-3-10 16,-2-6-16,-5-3 15,13 36-15,-11-41 0,11 41 16,-12-50-16,12 50 15,0 0-15,-15-62 16,15 62-16,-6-54 16,6 54-16,3-34 15,6 18-15,2 12 16,3 14-16,6 11 16,2 2-16,2 9 15,1 4-15,-1 3 16,2-4-16,-3 4 0,-23-39 15,30 35-15,-30-35 16,0 0-16,29 36 16,-29-36-16,37 30 15,-37-30-15,33 14 16,-6-10-16,-27-4 16,28-12-16,-7-14 0,-11-11 15,1 2-15,-11-6 16,-3-4-16</inkml:trace>
  <inkml:trace contextRef="#ctx0" brushRef="#br3" timeOffset="210471.8186">30851 12328 0,'0'0'15,"0"0"-15,0 0 16,0 0-16,0 0 16,9 26-16,1 16 0,12 21 15,1-13 1,-1-4-16,1 5 16,3 0-16,5-4 0,-5 0 15,6-5-15,-32-42 16,33 39-16,-33-39 15,0 0-15,36 29 16,-36-29-16,0 0 16,30 12-16,-7-12 15,-8-15-15,-8-6 0,-7-12 16,-7-2-16,-4-6 16,-7-4-16,0-2 15,-7-7-15,-1 4 16,-3 6-16,-4 6 15,3 2-15,7 15 16,-2 3-16,5 9 16,-5 3-16,9 8 15,4 8-15,3 2 0,6 5 16,6 2-16,6 1 16,5-5-16</inkml:trace>
  <inkml:trace contextRef="#ctx0" brushRef="#br3" timeOffset="210902.8197">31085 12103 0,'0'0'15,"0"0"-15,0 0 16,0 0-16,0 0 15,0 0-15,9 24 0,8 20 16,10 12-16,5-3 16,3 0-16,1 1 15,1-1-15,1-2 16,-3-4-16,-35-47 16,36 47-16,-36-47 15,0 0-15,0 0 0,33 38 16,-33-38-1,23 28-15,-14-17 0,-12-16 16,-3-8-16,-9-8 16,-3-5-16,-5-9 15,-3-7-15,-8-5 16,-4-12-16,5-4 16,4 1-16,5 0 15,1 2-15,5 2 16,4-2-16,10 7 0,4 3 15,2 2-15,5 16 16,5-1-16</inkml:trace>
  <inkml:trace contextRef="#ctx0" brushRef="#br3" timeOffset="211151.2412">31438 11976 0,'0'0'0,"0"0"16,0 0-16,0 0 16,8 23-16,7 15 15,8 7-15,4 0 16,-2-1-16,-1 0 16,-1-2-16,-3-5 0,-2-3 15,-18-34-15,18 34 16,-18-34-16,0 0 15,0 0-15,12 28 16,-6-7-16</inkml:trace>
  <inkml:trace contextRef="#ctx0" brushRef="#br3" timeOffset="211339.0583">31205 11664 0,'0'0'0,"0"0"16,0 0-16,0 0 15,0 0-15,0 0 16,0 0-16,0 0 16,0 0-16</inkml:trace>
  <inkml:trace contextRef="#ctx0" brushRef="#br3" timeOffset="211942.097">31522 11498 0,'0'0'15,"0"0"-15,0 0 16,0 0-16,0 0 0,0 0 15,0 0-15,0 0 16,-5 30-16,-3 21 16,-7 19-16,15-8 15,9-2-15,5-10 16,8-5-16,1-4 16,4-15-16,-27-26 15,26 18-15,-26-18 0,26 6 16,9-12-16,-10-5 15,-2-13-15,-8-6 16,-5-5-16,-7-6 16,-6-4-16,-7-3 15,1 1-15,-4 3 16,0 5-16,-1 7 16,2 5-16,-1 9 0,8 6 15,-1 6-15,3 12 16,3 6-16,3 6 15,5 3-15,6 6 16,2-4-16,9 4 16,3-6-16,6-4 15,4-5-15,-3-12 0,8-6 16,-5-3-16,3-8 16,2-4-16,-5-3 15,-3-2-15,-35 26 16,32-32-16,-32 32 15,27-34-15,-27 34 16,0 0-16,17-41 16,-10 0-16,-16-1 15,-9 3-15,-6 4 0,-5 2 16</inkml:trace>
  <inkml:trace contextRef="#ctx0" brushRef="#br3" timeOffset="212073.4463">31574 11108 0,'0'0'16,"0"0"-16,0 0 0,0 0 15,-20-3 1,-40-24-16</inkml:trace>
  <inkml:trace contextRef="#ctx0" brushRef="#br3" timeOffset="215417.9898">23641 12316 0,'0'0'0,"0"0"16,0 0-16,0 0 16,0 0-16</inkml:trace>
  <inkml:trace contextRef="#ctx0" brushRef="#br3" timeOffset="215988.2796">20626 8489 0,'0'0'0,"0"0"0,0 0 15,0 0-15,0 0 16</inkml:trace>
  <inkml:trace contextRef="#ctx0" brushRef="#br3" timeOffset="227792.4239">20765 10337 0,'0'0'16,"0"0"-16,0 0 16,0 0-16,0 0 15,0 0-15,0 0 16,0 0-16,0 0 16,0 0-16,0 0 0,0 0 15,-3 0-15,-18-6 16,-8 1-16,-8 5 15,-1 3-15,-8 5 16,-8 13-16,-3 2 16,1 8-16,-6 4 15,-9 4-15,-6 8 0,-1 6 16,-2 10-16,-15 17 16,1 2-16,13-4 15,8-2-15,1 1 16,8 0-1,4 3-15,6 3 0,4 0 16,8-12-16,7 0 16,0 9-16,-1 6 15,7 3-15,5 0 16,2 0-16,5 3 0,8-3 16,6 0-16,6-5 15,6-3-15,2 3 16,8-8-16,2 1 15,2-3-15,7 0 16,2-6-16,6-2 16,1-5-16,3-1 0,2-7 15,4 1 1,6-10-16,-2-3 0,4-2 16,1-7-1,-3-2-15,-2-3 0,-52-27 16,60 20-16,-60-20 15,62 18-15,8-3 16,-6-6-16,-9-4 0,0-5 16,-2-2-16,-5-4 15,-8-3-15,-6 1 16,4-8-16,4-1 16,-1-4-16,1-9 15,8-12-15,1 1 16,2-9-16,-3-3 15,4-4-15,-7-5 16,1-3-16,-2-3 16,5 0-16,-6-7 15,-3-4-15,1 1 0,2-4 16,-3 2-16,-4-3 16,-3-6-16,-2 0 15,0 0-15,-4 0 16,-5 1-16,-3-4 15,-1-3-15,-5 3 16,-3-1-16,-6 6 0,-6-2 16,-3 0-16,-6 6 15,-2-3-15,-7 6 16,-2-3-16,-7 6 16,-5 3-16,-8 6 15,-4 0-15,-7 6 16,-12 3-16,-10 6 15,-8 4-15,-10 11 16,-42 6-16,-24 8 0,-10 21 16,4 18-16</inkml:trace>
  <inkml:trace contextRef="#ctx0" brushRef="#br3" timeOffset="245100.8427">5304 14004 0,'0'0'0,"0"0"15,0 0-15,0 0 16,0 0-16,0 0 15,0 0-15,0 0 16,0 0-16,0 0 0,0 0 16,0 0-16,0 0 15,0 0-15,0 0 16,0 0-16,6-3 16,1-12-16,1-2 15,-5 1-15,-3 4 16,-6 1-16,1-1 15,-2 0-15,-1 1 16,-4-5-16,-1 2 16,-2-4-16,-3 0 0,-2 1 15,-1-4-15,-2-2 16,-4 2-16,0-4 16,-3 3-16,1-3 15,-4 1-15,-2 3 16,-3-2-16,-1 3 15,1-1-15,-1 3 16,-2-3-16,41 21 16,-45-18-16,45 18 15,-48-12-15,-2 0 0,50 12 16,-60-2-16,60 2 16,-59 2-16,7 10 15,52-12-15,-46 18 16,46-18-16,-35 21 15,35-21-15,-33 30 16,33-30-16,-29 38 0,29-38 16,-21 44-16,12 8 15,6 6-15,9-4 16,6-4-16,6 0 16,3-3-16,5 1 15,4-4-15,2-2 16,1-7-16,0-2 15,3 0-15,1-4 16,3 1-16,4-4 0,-44-26 16,59 33-16,1-6 15,-60-27-15,65 20 16,-4-2-16,-1-9 16,-6-9-16,-11-3 15,-3-3-15,-4-6 16,-1 0-16,-3-2 15,1-4-15,-3 0 16,0-3-16,-8-2 0,2-4 16,-3 0-16,-7-2 15,-1-4-15,-10-2 16,-6-4-16,-15 0 16,-12-2-16,-22-7 15,-18-2-15</inkml:trace>
  <inkml:trace contextRef="#ctx0" brushRef="#br4" timeOffset="252559.2826">21091 10551 0,'0'0'0,"0"0"16,0 0-16,0 0 15,0 0-15,0 0 16,0 0-16,0 0 15,0 0-15,0 0 16,-12-3-16,-11-12 0,-9-6 16,4 3-1,4 4-15,-2 2 0,-1 0 16,-5 3-16,-4 1 16,-3 1-16,-5 1 15,0 4-15,-8-1 16,-7 6-16,0 2 15,-1 2-15,-2 1 16,4 1-16,-2 3 16,1 6-16,3 2 0,5 5 15,4-2-15,5 4 16,13-4-16,29-23 16,-31 33-16,9 2 15,22-35-15,-19 42 16,5 2-16,10 4 15,11-4-15,4 1 0,8-4 16,3 0-16,12-3 16,8 7-16,7-6 15,-1-7-15,9-2 16,2-9-16,3-7 16,3-5-16,0-6 15,1-3-15,-4-6 16,-1-2-16,2-4 15,-7-6-15,1-2 0,-7-4 16,-2-3-16,-5-3 16,0-2-16,-10 0 15,-9 1-15,-7-1 16,1-1-16,-4-5 16,-4 2-16,-10-3 15,-7-2-15,-5 3 16,-11-1-1,-4 1 1,-5 3-16,-10 4 0,-9-1 0,2 11 16,4 6-16,15 15 0,7 6 15,7 12-15</inkml:trace>
  <inkml:trace contextRef="#ctx0" brushRef="#br4" timeOffset="253458.2022">26784 12423 0,'0'0'0,"0"0"0,0 0 15,0 0-15,26 0 16,27 0-16,25 0 16,-11 0-16,5 0 15,-72 0-15,74 0 16,8 0-16,-1 0 16,-81 0-16,80 0 15,-80 0-15,83 0 0,-83 0 16,80 3-16,-80-3 15,0 0-15,0 0 16,65 3-16,-65-3 16,0 0-16,38 3 15,-20-3-15,-23 0 16,-11-6-16,-13 3 0,-9 0 16</inkml:trace>
  <inkml:trace contextRef="#ctx0" brushRef="#br4" timeOffset="254711.3586">20220 11123 0,'0'0'0,"0"0"15,0 0-15,0 0 16,0 0-16,0 0 15,0 0-15,0 0 16,0 0-16,0 0 16,0 0-16,17 8 15,13 7-15,2 9 16,-11-3-16,-7-1 0,-1 4 16,-5-1-16,-4 4 15,-1 6-15,-6 0 16,-6-1-16,-4 10 15,-1-3-15,-7 4 16,-3-1-16,-4 5 16,-6 6-16,-5 3 15,-4 1-15,-2-4 16,1-2-16,-5-1 0,-3-2 16,-4-4-16,-1 1 15,-2-4-15,0 0 16,-1-5-16,-2 3 15,-1-7-15,-2 1 16,-2-7-16,1 3 16,-2-2-16,-4 0 15,5 3-15,-7-4 0,2 4 16,-1-3-16,0 3 16,3 2-16,4 0 15,4 4-15,6 5 16,6 1-16,2 5 15,10 6-15,3 4 16,7 2-16,7 0 16,7 3-16,4 3 0,8 3 15,2 3-15,0-2 16,5-4-16,2 3 16,2-3-16,2 0 15,-11-65-15,12 65 16,-12-65-16,12 66 15,-12-66-15,0 0 16,9 68-16,-9-68 16,0 0-16,0 0 15,7 56-15,-7-56 16,0 48-16,0-48 0,-7 17 16</inkml:trace>
  <inkml:trace contextRef="#ctx0" brushRef="#br4" timeOffset="255086.8701">18127 13725 0,'0'0'0,"0"0"16,0 0-16,0 0 15,0 0-15,8 25 16,10 16-16,5 6 15,1-2-15,0-4 16,-3-8-16,-3-10 16,-4 4-16,4-6 0,-6-1 31,0-4-31,0-5 0,3 1 0,-4-6 16,-11-6-16,12 3 15,6-6-15,4-6 16,-2-9-16,1 0 15,0-5-15,1-4 16,-22 27-16,27-29 16,-27 29-1,30-36-15,-30 36 0,30-33 16,-30 33-16,27-21 16,-12 13-16</inkml:trace>
  <inkml:trace contextRef="#ctx0" brushRef="#br4" timeOffset="256616.7972">18269 15584 0,'0'0'0,"0"0"15,0 0-15,0 0 16,0 0-16,0 0 16,0 0-16,0 0 0,0 0 15,0 0-15,0 0 16,0 0-16,0 0 16,0 0-16,0 0 15,0-16-15,-6-19 16,-5-20-16,-7 9 15,-13 4-15,4 4 16,1 2-16,26 36 16,-27-33-1,-1-5-15,-7-3 0,-6-9 16,3-4-16,0 2 16,6 2-16,-3 0 15,10 3-15,25 47 16,-21-53-16,21 53 0,-15-62 15,9-4-15,3 0 16,6 5-16,3 5 16,6 6-16,2 3 15,4 8-15,-1 3 16,8 4-16,-25 32 16,30-30-16,-30 30 15,35-30-15,-35 30 0,45-26 16,-45 26-16,0 0 15,0 0-15,49-24 16,-49 24-16,0 0 16,49-15-16,-49 15 15,35-3-15,-35 3 16,27 13-16,-27-13 16,18 20-16,-10 7 0,-8 8 15,-3 4-15,-6-1 16,-5 1-16,-1 2 15,-6 0-15,1 1 16,-4 2-16,-7 8 16,-1-2-16,0-6 15,-1 3-15,1-3 16,-2 1-16,34-45 16,-32 44-16,32-44 0,-35 51 15,35-51 1,-35 50-16,5 0 0,4-2 15,26-48-15,-17 45 16,17-45-16,-3 34 16,3 2-16,0-36 15,13 33-15,-13-33 16,21 29-16,5-4 0,4-11 16,2-8-16,3-3 15,3-12-15,-3 0 16,3-12-16,3 1 15,-1-7-15,-2 0 16,0-3-16,-3 1 16,-2 0-16,4-4 15,-37 33-15,28-34 0,-28 34 16,0 0 0,0 0-16,24-34 0,-24 34 15,18-27-15,-15 6 16</inkml:trace>
  <inkml:trace contextRef="#ctx0" brushRef="#br4" timeOffset="257146.7937">18790 14851 0,'0'0'0,"0"0"16,0 0-16,0 0 16,9 27-1,0 23-15,6 20 0,3-4 16,-1-7-16,-2-2 15,0-1-15,1 6 16,1 3-16,-2-2 0,-4 1 16,5 2-1,-16-66-15,8 64 0,-8-64 16,12 74-16,-3 1 16,-9-75-16,9 71 15,-9-71-15,0 0 16,0 0-16,8 57 15,-8-57-15,6 32 0</inkml:trace>
  <inkml:trace contextRef="#ctx0" brushRef="#br4" timeOffset="257583.4083">18731 14720 0,'0'0'0,"0"0"15,0 0-15,0 0 0,0 0 16,0 0-1,0 0-15,0 0 0,27 0 16,23 0-16,18 0 16,-5 0-16,-10 0 15,-3 10-15,-2 1 16,-7 11-16,-41-22 16,33 23-16,-33-23 15,0 0-15,20 27 0,-8-4 16,-12-23-16,0 24 15,-9 0-15,-9-4 16,4 1-16,-4-3 16,-2 0-16,-1-4 15,-6 1-15,-3-7 16,0-8-16</inkml:trace>
  <inkml:trace contextRef="#ctx0" brushRef="#br4" timeOffset="258718.1345">18097 15755 0,'0'0'16,"0"0"-16,0 0 16,0 0-16,0 0 15,0 0-15,9 23 16,0 12-16,3 19 15,-1-10-15,-2-8 16,3 0-16,0-10 16,-1-5-16,-4-4 0,-2-2 15,-5-5-15,-2-2 16,-5-8-16,-4 0 16</inkml:trace>
  <inkml:trace contextRef="#ctx0" brushRef="#br4" timeOffset="258989.2017">17973 15893 0,'0'0'0,"0"0"15,0 0-15,0 0 16,0 0-16,0 0 16,17 18-16,7 11 15,8 7-15,-7-6 16,-1 0-16,1-4 0,-1 0 15,-3-5-15,-1-6 16,-8 1-16,0-8 16,-3-2-16,-3-1 15,4-1-15,1-4 16,-2-9-16,3-3 16,3-3-16,-1-6 15,4-2-15,-6-1 16,-1 1-16</inkml:trace>
  <inkml:trace contextRef="#ctx0" brushRef="#br4" timeOffset="259553.5529">17287 16228 0,'0'0'15,"0"0"-15,0 0 0,0 0 16,10 27-16,-2 23 16,7 27-16,-3-8 15,2 2-15,-1-13 16,-2 2-16,0-1 15,-4-3-15,-1 4 16,-6-60-16,-3 59 16,3-59-16,0 0 0,-18 59 15</inkml:trace>
  <inkml:trace contextRef="#ctx0" brushRef="#br4" timeOffset="259985.7564">17130 16118 0,'0'0'15,"0"0"-15,0 0 16,0 0-16,27 15 15,11 3-15,13 8 0,3 4 16,-5 0-16,7 3 16,-1 5-16,-5 4 15,0 2-15,-5 0 16,-4 4-16,-8 2 16,-10 4-16,-23-54 15,17 53-15,-10 3 16,-11-3-16,-7-3 15,-10-8-15,-2-9 0,23-33 16,-29 32-16,29-32 16,-39 29-16,39-29 15,0 0-15,0 0 16,-45 31-16,45-31 16,-41 23-16,17-14 15</inkml:trace>
  <inkml:trace contextRef="#ctx0" brushRef="#br4" timeOffset="260223.5688">18016 16808 0,'0'0'0,"0"0"16,0 0-16,0 0 16,0 0-16,6 27 15,-3 18-15,3 16 16,0-7-16,-6-12 16,3-10-16,-3-5 15,0-10-15</inkml:trace>
  <inkml:trace contextRef="#ctx0" brushRef="#br4" timeOffset="260415.5988">18014 16498 0,'0'0'0,"0"0"15,0 0-15,0 0 16,0 0-16,0 0 16,0 0-16</inkml:trace>
  <inkml:trace contextRef="#ctx0" brushRef="#br4" timeOffset="260717.2229">18252 16829 0,'0'0'16,"0"0"-16,0 0 16,0 0-16,0 21 15,0 12-15,0 8 16,0-5-16,0-10 0,0-8 16,0-10-1,0 2-15,0-13 0,0-4 16,0-10-16,0-4 15,0-12-15,5 1 16,1-3-16,3 5 16,6-3-16,-4 1 0,10-6 15,-4-1-15,4 4 16,3 5-16,-2-3 16</inkml:trace>
  <inkml:trace contextRef="#ctx0" brushRef="#br4" timeOffset="261101.1414">18566 16844 0,'0'0'16,"0"0"-16,0 0 16,0 0-16,0 0 15,17 8-15,10 5 16,8 5-16,1-6 15,-4-7-15,2-10 16,-8-10-16,-9-9 16,-4-3-16,-13 3 0,-4 1 15,-5 4-15,-5 3 16,-1-6-16,-5 5 16,-1 5-16,2 3 15,-1 7-15,-1 7 16,3 7-16,4 6 15,1 6-15,8 8 16,7 0-16,8 4 16,4 3-16,7 2 15,6-2-15,5-4 16,4-3-16,5-2 0,13-6 16,0-12-16,-5-9 15,2-12-15</inkml:trace>
  <inkml:trace contextRef="#ctx0" brushRef="#br4" timeOffset="261364.5858">19303 16757 0,'0'0'0,"0"0"16,0 0-16,0 0 16,-15 0-16,-17 0 15,-12 6-15,5 1 16,0 8-16,7 5 15,12 4-15,2 6 0,9-3 16,3 5-16,3 1 16,9-1-16,8 0 15,7 1-15,6-4 16,8-1-16,3-11 16,4-4-16,0-8 15,2-8-15,1-5 0,-1-10 16</inkml:trace>
  <inkml:trace contextRef="#ctx0" brushRef="#br4" timeOffset="261620.4927">19694 16892 0,'0'-6'0,"0"-3"16,0-12-16,0 2 15,-6-3-15,-3 9 16,-2-1-16,-1 5 16,-5 6-16,1 6 15,2 3-15,2 8 16,0 5-16,1 7 0,1 0 15,5 6-15,2 7 16,6 0-16,5 0 16,5 0-16,4-4 15,6-6-15,7-8 16,2-6-16,5-12 16,2-6-16,-4-8 15,3-11-15,-6-7 0,4-9 16</inkml:trace>
  <inkml:trace contextRef="#ctx0" brushRef="#br4" timeOffset="261787.2069">20059 16770 0,'0'-3'0,"0"-1"16,0 2-16,0-2 15,0 4-15,0 4 16,0 8-16,7 8 16,-4 13-16,5 6 15,4 2-15,3 4 0,2-1 16,-2-9-16,0-5 15,0-6-15,-4-6 16,6-9-16</inkml:trace>
  <inkml:trace contextRef="#ctx0" brushRef="#br4" timeOffset="261949.2784">19929 16498 0,'0'0'0,"0"0"16,0 0-16,0 0 15,0 0-15,0 0 16,27 8-16,40 16 0</inkml:trace>
  <inkml:trace contextRef="#ctx0" brushRef="#br4" timeOffset="262302.4595">20285 16714 0,'0'0'0,"0"0"0,0 0 16,0 0-16,0 27 15,0 23-15,0 18 16,6-12-16,-1-5 15,11-13-15,1-5 16,4-10-16,0-6 16,0-7-16,-3-4 15,2-9-15,-2-6 0,0-6 16,-4-11-16,-3-5 16,-1-8-16,-4-1 15,-9-4-15,0-5 16,-7 8-16,-1 0 15,-3 3-15,-1 6 16,0 1-16,0 4 16,1 10-16,4 8 0,2 6 15</inkml:trace>
  <inkml:trace contextRef="#ctx0" brushRef="#br4" timeOffset="262752.3968">20718 16924 0,'0'0'16,"0"0"-16,0 0 16,0 0-16,0 0 15,0 0-15,0 0 16,0 0-16,0 0 0,0 0 15,0 0-15,0 0 16,6-22-16,-3-21 16,2-17-16,1 10 15,-6 3-15,3 2 16,1 6-16,-1 13 16,5 6-16,1 2 15,6 4-15,-15 14 16,20-16-16,-20 16 15,29-2-15,9 4 16,0 14-16,-3 1 0,-3 6 16,-2 7-16,-3 9 15,-7-1-15,-2 6 16,-2-2-16,-5 0 16,-5-1-16,2-2 15,-4-4-15,-1-5 16,-6-10-16</inkml:trace>
  <inkml:trace contextRef="#ctx0" brushRef="#br4" timeOffset="262902.4356">21456 16963 0,'0'0'0,"0"0"15,0 0-15,0 0 0,23 14 16,14 4-16,4 6 15,-12-13-15,1-4 16,-9-7-16</inkml:trace>
  <inkml:trace contextRef="#ctx0" brushRef="#br4" timeOffset="263069.5865">21637 16631 0,'0'0'15,"0"0"-15,0 0 16,0 0-16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4:40.32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17057 14376 0,'17'0'125,"19"-18"-109,-19 18-16,19-35 15,-19 35 17,1 0 140,0 0-172,17-18 15,0 1-15,141-1 31,-140 0-15,-19 1-16,1 17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4:43.13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20708 16369 0,'53'0'16,"70"0"15,-52 0-31,0 0 16,-19 0-16,142 0 31,-141 0-31,-17 0 16,-19 0-16,19 0 47,-19 0-47,1 0 15,0 0 110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4:44.09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22137 16422 0,'17'0'62,"72"-18"-46,-36 18-16,-18 0 15,18 0-15,317 0 32,-317 0-17,-18-17-15,18-1 47,-17 0-47,-19 18 31,1 0 32,-18-17-47,17 17 15,1 0 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1:45:41.5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18660 8750 0,'0'0'16,"0"0"-16,0 0 15,0 0-15,0 0 16,0 0-16,0 0 16,0 0-16,-3 0 15,-12-8-15,1-5 0,-7 5 16,1 2-16,-1 3 15,-4-3-15,1 0 16,0 0-16,-1-3 16,1 3-16,6-1 15,-2 2-15,-5 2 16,-2-3-16,1-2 16,26 8-16,-33-6 15,33 6-15,-41-6 16,-10-3-16,-14 0 15,6-3-15,2 3 0,1 0 16,1-3-16,55 12 16,-63-8-16,-6-2 15,-2 1-15,3 1 16,1 2-16,4 0 16,-3-3-16,3 3 0,4 0 15,-2 0-15,-2-2 16,5 1-16,58 7 15,-67-8-15,0-1 16,67 9-16,-77-9 16,77 9-1,-83-9-15,-6 0 0,5 1 16,8-2-16,5 2 16,2-2-16,1 5 15,3-2-15,3-1 0,-4 2 16,5-1-1,-2 2-15,-2-1 0,-3-3 16,-1 0-16,1 4 16,0-5-16,-3 4 15,2 1-15,-4 2 16,-1 0-16,-1 0 16,2 0-16,0-3 15,0 6-15,2 0 0,-4 3 16,4-3-16,1 3 15,-2 0-15,4 0 16,0 3-16,0-1 16,0 4-16,-2-2 15,3 1-15,-4 1 16,-1 0-16,2-1 16,-2 2-16,-2-1 0,3 3 15,0-4-15,4 4 16,0 0-16,-1 3 15,3 0-15,0-1 16,-3 2-16,0 1 16,-1-2-16,1 3 15,3 0-15,-4-1 16,2 1-16,-2 0 16,1 4-16,-3-6 15,6 2-15,-3-2 0,2 0 16,4 5-16,0 0 15,-1-3-15,1 0 16,0-1-16,-1 1 16,4-3-16,-3 3 15,2 0-15,2-1 16,-4 1-16,3 0 16,2 0-16,3-1 0,4 1 15,50-18-15,-47 23 16,-1-2-1,48-21-15,-47 27 0,47-27 16,-42 30-16,42-30 16,-38 32-16,38-32 15,-38 36-15,38-36 0,0 0 16,-31 42-16,31-42 16,-21 44-16,21-44 15,-8 38-15,8-38 16,3 34-16,-3-34 15,11 35-15,4-6 16,-15-29-16,28 30 16,1-7-16,7-2 15,-1-1-15,-35-20 0,45 15 16,5 0 0,15-3-16,-6 1 0,-2-5 15,-1-2-15,4 0 16,2 0-16,0 0 15,3 0-15,0-2 16,7-2-16,2-2 16,2 3-16,2 0 15,-2 0-15,2 2 0,4 1 16,2 0-16,-1-2 16,1 1-16,0-2 15,3 0-15,-2 0 16,5 3-16,2 0 15,0 0-15,0-2 16,-1 1-16,5 1 16,-2-1-16,4-2 0,21 3 15,2-3-15,1 3 16,-9 0-16,-9-3 16,-7-3-16,-2 0 15,-18-3-15,-3 6 16,6-6-16,6 3 15,5-6-15,6 4 16,0 2-16,22-7 16,-1-2-16,-9-2 15,-5-1-15,-9 3 0,-18-3 16,-3-3-16,9 1 16,1-1-16,-2-3 15,5 1-15,1-2 16,-1 2-16,1-1 15,5-3-15,-5 0 16,-2 1-16,-1 2 16,2-3-16,-1 4 0,-6-4 15,0-2-15,-9-4 16,-2 2-16,-1 2 16,-3-1-16,-2 0 15,-1 2-15,-3-3 16,-2 5-16,-57 20 15,55-27-15,1-3 16,-56 30-16,54-30 0,-3-3 16,-13 1-1,-6 3-15,-11 5 0,-6 3 16,1-2-16,-5-4 16,-2 0-16,-4 1 15,-1 0-15,-1 1 16,-3-2-16,-3 1 15,-4 0-15,7 26 16,-11-27-16,11 27 0,-21-25 16,-18 2-1,-5 5-15,-9 4 0,-10 5 16,-2 6-16,1 6 16</inkml:trace>
  <inkml:trace contextRef="#ctx0" brushRef="#br0" timeOffset="2664.3502">27151 8836 0,'0'0'0,"0"0"15,0 0-15,0 0 0,0 0 16,-15-3-16,-17-12 16,-16-3-16,6-3 15,7 10-15,3-1 16,-8 0-16,-1 3 16,-6-2-16,-3-1 15,-19 0-15,4-3 16,-6 2-16,-1 2 0,-5 0 15,3 3-15,-5-8 16,-5 7-16,-1-4 16,2 2-16,-4 2 15,2 0-15,-2 1 16,-4-2 0,-5 2-16,5-1 0,-7 0 15,-27 0-15,-4 0 16,-14 0-16,13 1 15,5-5-15,12 7 0,0-2 16,-5 8-16,2-3 16,-2 3-16,-1-3 15,0 3-15,0 0 16,-2 6-16,0-3 16,-1-3-16,-6 3 15,-4-1-15,-5 8 0,6-4 16,3 0-16,1 2 15,-2 4-15,-2 0 16,0 0-16,0-4 16,4 8-16,3-2 15,5 4-15,0-3 16,5 3-16,-2 0 16,-1-1-16,1 1 15,2 0-15,-2 0 16,0-1-16,7 1 0,-1 0 15,9 0-15,0 2 16,3 4-16,-5 0 16,5 3-16,3-4 15,18-2-15,0-1 16,-3 1-16,-1 2 16,8 1-16,73-24 15,-76 30-15,3 0 16,8 2-16,8-1 0,8-5 15,7 3-15,42-29 16,-35 33-16,35-33 16,-31 30-1,31-30-15,-21 29 0,21-29 16,-14 36-16,14-36 0,-6 38 16,9 4-1,11-4-15,7-3 0,10-2 16,1-6-16,9-3 15,4-1-15,18 7 16,-1-6-16,8-3 16,2-3-16,4-4 15,8-2-15,1 2 16,7-4-16,10-2 0,30-1 16,20-1-16,-1-6 15,-12-4-15,-2 2 16,-3-5-16,6 4 15,-8 0-15,1 3 16,4-2-16,-1-2 16,1-2-16,-1 0 15,6 1-15,-3-5 0,4 2 16,3-1-16,1 3 16,2-6-16,-4 3 15,-2-2 1,-5 2-16,5 0 15,-1 3-15,-2 0 16,2 0-16,3-3 0,4 0 16,-4-3-16,-7 4 15,5 0-15,-4-5 16,1 1-16,-4-2 16,4-5-16,-5 5 0,0-5 15,-5 2-15,-2-1 16,-4 1-16,-9-5 15,4 5-15,1-6 16,-2-1-16,-3-2 16,-2-1-16,-6 2 0,-10-1 15,-2-1 1,-9-2-16,-18 5 0,-9 1 16,-3-1-1,-7-4-15,-8-1 0,-12-3 16,-13 5-16,-11 3 15,-8-2-15,-12-1 16,-6 1-16,-7-1 16,-9 3-16,-2 4 0,39 20 15,-43-24-15,43 24 16,-59-26-16,-1 1 16,3 5-16,7-1 15,0 6-15</inkml:trace>
  <inkml:trace contextRef="#ctx0" brushRef="#br0" timeOffset="5908.78">4747 10352 0,'0'0'15,"0"0"-15,0 0 16,0 0-16,0 0 15,0 0-15,0 0 16,0 0-16,0 0 16,0 0-16,0 0 0,0 0 15,0 0-15,0 0 16,15-12-16,5-9 16,7-2-16,0 0 15,3-1-15,5-6 16,6 1-16,10-7 15,5-3-15,6 4 16,4-6-16,4-1 16,8-6-16,1-2 15,8-4-15,22-13 0,19-14 16,-9 8-16,-21 5 16,-9 14-16,-6 4 15,-24 15-15,-3 2 16,-2 0-16,-4 7 15,-50 26-15,50-30 16,-50 30-16,48-27 16,-48 27-16,0 0 0,0 0 15,44-29-15,-44 29 16,0 0-16,0 0 16,30-36-16</inkml:trace>
  <inkml:trace contextRef="#ctx0" brushRef="#br0" timeOffset="6300.5902">6369 9046 0,'0'0'15,"0"0"-15,0 0 16,0 0-16,0 0 15,0 0-15,0 0 16,0 0-16,0 0 0,0 0 16,0 0-16,0 0 15,23 0-15,22 0 16,17 0-16,-11 0 16,-11 0-16,-1 3 15,-6 3-15,-4 0 16,-5-3-16,-6 2 15,-1 2-15,0-1 16,-6 4-16,-5-2 0,-6 7 16,-3 2-16,-6 1 15,1 6-15,-6-1 16,6 1-16,-4-3 16,6 0-16,3-1 15,3-20-15,9 18 16</inkml:trace>
  <inkml:trace contextRef="#ctx0" brushRef="#br0" timeOffset="7656.2809">2043 10634 0,'0'0'0,"0"0"16,0 0-16,0 0 16,0 0-16,0 0 15,0 0-15,7-12 0,-4-9 16,2-6-16,1 10 16,-6 8-16,4 0 15,-8 3-15,-2 1 16,-6 1-16,-2 1 15,-9 6-15,-11-3 16,-2 6-16,1 0 16,-3 4-16,-7 1 15,-6 3-15,-3 7 0,-7 2 16,8 2-16,53-25 16,-46 33-16,46-33 15,-40 35-15,12 6 16,18-9-16,6 1 15,12-3-15,11 0 16,9-4-16,6-2 0,7-4 16,8 1-1,10 0-15,-1-6 0,1-4 16,4-5-16,-4-2 16,1-4-16,-3-4 15,-4-2-15,-10 1 16</inkml:trace>
  <inkml:trace contextRef="#ctx0" brushRef="#br0" timeOffset="8134.3335">2456 10850 0,'0'0'0,"0"0"0,0 0 15,0 0-15,-4-15 16,-14-15-16,0-5 16,-5 11-16,5 9 15,2 1-15,-5 5 16,-5 6-16,3 3 15,3 6-15,0 6 16,1 6-16,-1 2 16,4 4-16,2 2 15,1 1-15,7 3 0,3-1 16,6-2-16,3-3 16,5-4-16,1-2 15,5-6-15,4-6 16,2-6-16,-2-6 15,-2-6-15,2-3 16,1-5-16,-4-7 16,0 3-16,-7-2 0,1-4 15,-2 6-15,-4-3 16,-4 7 0,3 2-16,-5 6 0,4 4 15,-1 2-15,0 8 16,0 8-16,2 4 15,4 7-15,4 8 16,-1 4-16,5 3 16,4 5-16,0 1 0,0 2 15,2-3-15,3-8 16,1-9-16,5-9 16</inkml:trace>
  <inkml:trace contextRef="#ctx0" brushRef="#br0" timeOffset="8767.3904">2563 10050 0,'0'0'0,"0"0"16,0 0-16,0 0 16,14 24-16,9 14 15,6 18-15,-2 4 16,-4 8-16,-6 3 16,0 4-16,2 4 15,-5 1-15,1 0 16,-4 3-16,-5-6 15,2 0-15,-1-6 0,-7-71 16,0 0-16,0 0 16,6 62-16,-6-62 15,6 48-15,-1-24 16,1-16 0,5-14-16,1-11 0,2-10 15,3-6-15,5-8 16,-22 41-16,23-45 15,13-9-15,-36 54 0,38-46 16,6 4-16,1 13 16,-1 14-16,-44 15 15,33 0-15,-6 11 16,-3 7-16,-11 8 16,-11 8-16,-4 4 15,-11 3-15,-2 4 16,-6-1-16,-6-2 15,27-42-15,-32 39 16,32-39-16,-48 38 0,48-38 16,-53 27-1,-1-19-15</inkml:trace>
  <inkml:trace contextRef="#ctx0" brushRef="#br0" timeOffset="9173.0052">3362 10989 0,'0'0'16,"0"0"-16,0 0 16,0 0-16,24 7 0,11-5 15,20 4 1,-14-3-16,-3-6 15,-8-3-15,-4-9 0,-2-8 16,-2-1-16,-5 3 16,-8 3-16,-3 1 15,0-1-15,-6 3 16,-2 3-16,-8 0 16,-2 6-16,-8 3 0,-5 6 15,-2 3 1,-5 6-16,0 6 0,-1 5 15,3 4-15,6 6 16,13 2-16,1 1 16,16 3-16,6-4 15,12-2-15,9-1 16,8-2-16,15-4 16,7-5-16,-1-9 0,0-10 15,4-8-15</inkml:trace>
  <inkml:trace contextRef="#ctx0" brushRef="#br0" timeOffset="9434.887">4154 10886 0,'0'0'0,"0"0"16,0 0-16,0 0 15,0 0-15,0 0 16,-11 0-16,-14-6 0,-7 2 15,5 8-15,1 10 16,8 13-16,6 3 16,6-1-16,4 3 15,2 2-15,2 1 16,10-2-16,3-1 16,8-5-1,9-1-15,7-5 16,9-6-16,-1-9 0,-3-6 15,-1-4-15</inkml:trace>
  <inkml:trace contextRef="#ctx0" brushRef="#br0" timeOffset="10172.3884">4462 10918 0,'0'0'0,"0"0"16,0 0-16,0 0 15,0 0-15,15 8 16,9 10-16,5 3 16,-8-3-16,-6-5 0,3-8 15,-4-2 1,2 0-16,-1-3 0,-6-3 15,0 0-15,-4 0 16,1 1-16,0 2 16,-1-7-16,-1 1 15,2-1-15,0-1 16,-1 2-16,1-2 16,1-4-16,-2 0 0,1 0 15,-3 0-15,3-2 16,-3-2-16,-3-2 15,0 7 1,-3-1-16,-3-3 16,0 3-16,-2 0 0,-2 1 15,5 2-15,-4 0 16,0 0-16,-3 3 0,1 3 16,-5-3-16,4 4 15,1-2 1,-5 2-16,5 2 0,-1 2 15,0 2-15,4 4 16,-5 1-16,5 3 16,-1-1-16,0 7 15,3 0-15,0 3 16,0 3-16,4 0 16,-1-2-16,0 3 15,3-1-15,3 2 0,2 1 16,4-1-16,3 2 15,0-5-15,2-2 16,8 2-16,-2-2 16,7-3-16,-4-1 15,7-2-15,-3-6 16,-27-9-16,29 0 16,-29 0-16,35-6 0,0-8 15,-35 14-15,35-18 16,-3-9-16</inkml:trace>
  <inkml:trace contextRef="#ctx0" brushRef="#br0" timeOffset="10569.438">4913 10776 0,'0'0'0,"0"0"16,0 0-16,0 0 15,0 0 1,0 0-16,0 0 0,0 0 15,0 0-15,17 27 16,8 8-16,5 16 16,-4 2-16,-3-3 15,-2 6-15,0-2 0,-21-54 16,0 0 0,0 0-16,17 53 0,-17-53 15,0 0-15,0 0 16,15 44-16,-15-44 15,0 0-15,13 27 16,-4-18-16,3-15 16,-7-6-16,4-9 15,-2-8-15,1-3 16,1-7-16,3 0 16,2 0-16,4 1 15,-3 2-15,6 4 0,-1 6 16,-20 26-16,0 0 15,34-28-15</inkml:trace>
  <inkml:trace contextRef="#ctx0" brushRef="#br0" timeOffset="11042.4392">5610 10811 0,'0'0'0,"0"0"15,0 0-15,0 0 16,0 0-16,0 0 16,0 0-16,0 0 0,0 0 15,-15 15-15,-9 9 16,-8 6 0,11-2-16,1 3 0,4 4 15,5 1-15,1 0 16,8-1-16,4-8 15,5-4-15,7-5 16,7-6-16,2-6 16,11-9-16,1-3 15,-2-9-15,-1-3 16,-2-2-16,-3-4 0,-5-3 16,-4 3-16,-6 1 15,-2-1-15,-4 6 16,-3-3-16,-6 3 15,-3 7-15,-4 2 16,-2 3-16,1 9 16,-1 0-16,3 6 15,6 2-15,9 5 16,5 2-16,10 2 0,10 1 16,1 0-16,6-4 15,-38-17-15,45 18 16,9-9-16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3:58.92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4939 13794 0,'18'0'110,"34"0"-110,1 17 15,-17-17-15,122 0 32,-105 0-32,18 0 15,-18 0-15,-36 0 16,1 0-16,106-17 31,-107 17-15,1 0-16,70-18 31,-70 18-15,35 0-16,-36 0 15,54-18 48,-54 18-48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4:01.28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6932 13829 0,'53'0'203,"-18"0"-203,247 0 94,-246 0-94,123 0 63,-142 0-48,89 0 63,-18 0 1,-53-18 14,1 18 17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4:19.80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27129 7638 0,'17'0'78,"1"0"-78,35 0 47,-18 0-47,0 0 0,36 17 47,-18 1-47,194 0 31,-177-18-15,1 0-16,-18 0 15,-18 0-15,106 0 32,-88 0-32,-18 0 15,1 0-15,-1 0 16,0 0-16,230 0 47,-248 0-47,19 0 15,-19 0-15,19 0 32,-1-18-32,-17 18 15,105-18 16,18-17 32,-106 35-63,18-18 31,-17 18 0,-19 0-31,1 0 16,17 0 0,0-17-16,-17 17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4:22.38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27499 7973 0,'71'0'62,"-19"0"-62,1 0 16,335 35 15,-282-17-31,0-18 0,-35 0 16,70 0 15,-124 0-31,1 0 15,17 0-15,177 0 63,-194 0-63,17 0 16,-17 0-1,87-18 32,-87 18-47,0 0 16,35 0-1,-18 0 1,124 0 0,-124 0-1,18 0 16,-36 0-31,19 0 32,-19 0-32,1 0 31,-18-18-31,18 18 31,-1 0 0,1 0-31,-18-17 313,-18 17-282,1 0-15,17-18-1,-18 18 17,18-17-32,-18 17 15,1 0 1,-107-18 31,107 0-47,-1 18 15,0-17 1,-17 17 0,-18 0 15,36-18-15,-1 18-1,0 0 16,1 0-15,-1 0 15,-17 0 1,17 0-32,0 0 15,-17 0 1,17 0 15,1 0-15,-36 0-1,35 0 1,-17 0 15,-36 0 0,36 0-15,18 0 0,-1 0-16,-53 0 31,36 0-31,17 0 31,1 0 79,-1 0-79,-35 0-16,36 0-15,-1 18 16,-17-1-16,-1-17 31,19 18-31,-18-18 32,17 0-32,0 18 109,-17-1-93,-36 1-16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4:53.91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27146 8819 0,'53'0'63,"-18"0"-63,142 0 47,-124 0-47,-18 0 0,18 0 15,335 18 17,265 17 30,-618-35-62,-17 0 0,-1 0 16,36 0 15,-35 0-31,-1 0 0,19 0 16,-36 18-1,17-18 1,1 0-1,0 0-15,52 0 32,-17 0-32,0 18 15,88-18 1,-106 0 0,1 0 15,-19 0-31,1 0 31,17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4:55.95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27005 9243 0,'18'0'31,"17"-18"-15,106-35 15,-123 36-31,17 17 16,0-18-16,1 0 15,-1 18-15,88-35 32,-52 35-32,-1-18 15,1 18-15,35 0 16,17-17-16,89 17 31,-141 0-15,70 0-1,-106 0 1,106 0 0,-88 0-1,123 0 16,-70 0 1,-71 0-32,54 0 31,-54 0-31,-17 0 0,17 0 31,18 17 0,-36-17-31,19 18 32,-19-18-1,1 18-15,0-1 30,-1 1-46,1 0 32,0-1-17,17 1 17,-18 0-17,1-18 16,-36-18 188,-17 0-219,-18 18 16,36 0-1,-248-17 17,159-1-32,36 18 15,-71 0 1,105-18 0,-193 1 15,-194 34 0,246 54 0,124-71-31,0 0 0,-17 18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30:35.732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2190 6818 0,'0'0'0,"0"0"0,0 0 16,0 0-16,0 0 15,0 0-15,0 0 16,0 0-16,0 0 15,0 0-15,0 0 16,0 0-16,0 0 16,0 31-16,-6 19 15,0 21-15,2-17 16,4-19-16,4-11 0,4-12 16,6-12-16,4-9 15,3-9 1,9-12-16,5-8 0,20-22 15,6-1-15,7-8 16,7 1-16,22-11 16,-97 79-16,101-78 0</inkml:trace>
  <inkml:trace contextRef="#ctx0" brushRef="#br0" timeOffset="4442.134">16059 5255 0,'0'0'0,"0"0"0,0 0 15,0 0-15,0 0 16,0 0-16,0 24 15,7 12-15,-4 17 16,5-8-16,1 2 0,0-3 16,-2 4-16,-4 2 15,-3 0-15,6 3 16,-1 4-16,5-1 16,-4 3-16,-1-5 15,1-7-15,-6 0 16,0-47-16,0 48 15,-3-1-15,3-47 16,0 53-16,0-53 0,0 0 16,0 0-16,-5 63 15,5-63-15,0 0 16,-3 44-16,3-44 16,-3 24-16,6-18 15,2-16-15,1-7 16,3-9-16</inkml:trace>
  <inkml:trace contextRef="#ctx0" brushRef="#br0" timeOffset="6139.0258">15896 5255 0,'0'0'0,"0"0"0,0 0 15,0 0-15,0 0 16,0 0-16,0 0 16,0 0-16,0 0 15,24 0-15,18 0 16,14 0-16,-5 0 16,-6 0-16,2 0 15,3 0-15,1 0 0,0 0 16,4 0-16,2 0 15,-1-3-15,6 0 16,4 3-16,5-2 16,-1-2-16,7-2 15,1 4-15,5-4 16,-1 2-16,2-1 16,-1-1-16,-3 0 15,0 0-15,1 3 0,-5-3 16,-5 3-1,1-3-15,-7 0 0,-3-2 16,-62 8-16,65-9 16,-2 0-16,-63 9 15,64-9-15,-64 9 16,60-12-16,-60 12 16,0 0-16,0 0 0,51-11 15,-51 11-15,0 0 16,0 0-16,38-7 15,-38 7-15,20 3 16,-20-3-16,12 12 16,-12-12-16,6 21 15,-6-21-15,3 35 16,0 6-16,-3-41 0,3 54 16,3 12-1,-3 2-15,4-1 0,-1 2 16,-1-4-16,5 3 15,-5-5-15,4 1 16,-6-5-16,3 4 16,-6-63-16,9 65 15,0-3-15,-9-62 16,8 68-16,-8-68 0,9 66 16,-9-66-16,0 0 15,12 68-15,-12-68 16,0 0-16,0 0 15,12 61-15,-12-61 16,0 0-16,0 0 16,8 54-16,-8-54 15,0 0-15,4 33 0,-4-33 16,-7 14-16,7-14 16,-11 6-16,-7-9 15,-8 0-15,26 3 16,-36-8-16,-3 2 15,-5-4-15,-6 4 16,-10-2-16,-2 2 16,-6-4-16,0 8 0,0-4 15,-4 3-15,-2 0 16,-1-1 0,-1 2-16,-1-1 0,-3 0 15,6 0-15,-3 0 16,2 1-16,1-1 15,4 3-15,1-3 16,3 3-16,5 0 16,61 0-16,0 0 0,-60-4 15,60 4 1,-56-6-16,56 6 0,0 0 16,0 0-16,-56-2 15,56 2-15,0 0 16,0 0-16,-51-3 15,51 3-15,0 0 16,0 0-16,-38-3 16,38 3-16,0 0 0,0 0 15,-27-3-15,27 3 16,0 0-16,0 0 16,-21 0-16,21 0 15,0 0-15,0 0 16,-17-3-16,17 3 15,0 0-15,-22 0 16,22 0-16,0 0 0,-24 0 16,24 0-16,0 0 15,-32 6 1,32-6-16,0 0 0,0 0 16,-41 8-16,41-8 15,0 0-15,-50 13 16,50-13-16,-63 11 15,63-11-15,0 0 16,0 0-16,-56 12 0,56-12 16,0 0-16,0 0 15,-38 9-15,19-6 16</inkml:trace>
  <inkml:trace contextRef="#ctx0" brushRef="#br0" timeOffset="9608.5615">18755 6061 0,'0'0'15,"0"0"-15,0 0 0,0 0 16,0 0-16,0 0 15,0 0-15,0 0 16,0 0-16,18-3 16,8-6-16,13-5 15,-10-4-15,-8-3 16,0 0-16,-6 0 16,-3-2-16,2 2 15,-4-7-15,1 6 16,-5-6-16,4 5 15,-8-4-15,-2 27 0,0 0 16,0-29-16,0 29 16,0 0-16,-2-27 15,2 27-15,0 0 16,0 0-16,-4-27 16,4 27-16,-6-17 0,0 8 15,3 9-15,3 6 16,0 6-16,0 6 15,3 2-15,3 4 16,0 5-16,3 1 16,5 3-16,2-4 15,-2 1-15,8-3 16,-2-1-16,1-2 16,-21-24-16,26 21 0,-26-21 15,27 18-15,-27-18 16,35 8-16,-35-8 15,0 0-15,31-3 16,-31 3-16,24-23 16</inkml:trace>
  <inkml:trace contextRef="#ctx0" brushRef="#br0" timeOffset="9827.2046">18968 5279 0,'0'0'0,"0"0"0,0 0 15,0 0-15,0 0 16,0 0-16,0 0 15</inkml:trace>
  <inkml:trace contextRef="#ctx0" brushRef="#br1" timeOffset="14280.6631">16606 6096 0,'0'0'0,"0"0"16,0 0-16,0 0 15,0 0-15,0 0 16,0 0-16,0 0 16,0 0-16,18 0 15,8 6-15,13-3 16,-7 3-16,-3 0 0,5-6 15,-5 0-15,1-2 16,-4-11-16,4 2 16,-5-1-16,-8-3 15,-2 0-15,2 1 16,-17 14-16,15-21 16,-15 21-16,18-26 15,-18 26-15,12-31 16,-6-5-16,-6 36 15,0 0-15,2-39 0,-2 39 16,-5-35 0,5 35-16,-15-35 0,15 35 15,-24-26-15,-6 5 16,2 6-16,0 10 16,-1 5-16,2 2 15,0 4-15,3 6 16,3 0-16,1 0 15,1-1-15,8 1 16,-1-3-16,3 2 0,1-4 16,5-4-1,3 0-15,0-6 0,5 0 16,-2-6-16,3-3 16,-3-6-16,3 0 15,0-2-15,3 0 16,-9 20-16,3-27 15,-3 27-15,0-30 0,0 30 16,-6-33-16,6 33 16,0 0-1,0 0-15,-9-32 0,9 32 16,0 0-16,0 0 16,-12-32-16,12 32 15,0-27-15,0 27 16,9-18-16,17 3 15,14 7-15,1-2 0,10 4 16,14 0-16,3 6 16,-3 0-16,0 0 15,-3 6-15,-5 0 16,-57-6-16,51 18 0</inkml:trace>
  <inkml:trace contextRef="#ctx0" brushRef="#br2" timeOffset="18652.1193">2121 7743 0,'0'0'15,"0"0"-15,0 0 16,0 0-16,0 0 0,0 0 15,0 0 1,0 0-16,0 0 0,0 0 16,0 0-16,6 27 15,-4 17-15,6 21 16,2-6 0,-2-2-16,-2-13 0,-3-14 15,0-9-15,4-15 16,-3-9-16,4-7 15,4-7-15,8-13 0,5-14 16,15-21-16,8-12 16,10-3-16,9-30 15,9-11-15,-8 11 16</inkml:trace>
  <inkml:trace contextRef="#ctx0" brushRef="#br2" timeOffset="20417.1629">5817 8395 0,'0'0'0,"0"0"16,0 0-16,0 0 15,0 0-15,0 0 0,24 5 16,23-1 15,21 5-31,15 0 0,18 0 16,24-3-16,-16-4 15,-2 1-15,-3-3 0,-3 0 16,-3 0 0,-4 3-16,-13 0 0,-8 0 15,-3 0-15,-6 3 16,-5-3-16,-59-3 15,0 0-15,0 0 16,54 3-16,-54-3 16,0 0-16,0 0 15,39 3-15,-25-3 0,-14 0 16,-9 3-16,-14 0 16,-15-1-16</inkml:trace>
  <inkml:trace contextRef="#ctx0" brushRef="#br2" timeOffset="20646.8494">5579 8413 0,'0'0'16,"0"0"-16</inkml:trace>
  <inkml:trace contextRef="#ctx0" brushRef="#br2" timeOffset="21035.0925">5742 8140 0,'0'0'16,"0"0"-16,0 0 15,0 0-15,0 0 16,0 0-16,0 0 0,0 0 15,0 0-15,0 0 16,0 0-16,0 0 16,0 0-16,0 0 15,0 0-15,0 0 16,0 0-16,0 0 16,0 0-16</inkml:trace>
  <inkml:trace contextRef="#ctx0" brushRef="#br2" timeOffset="23019.375">11865 5208 0,'0'0'16,"0"0"-16,0 0 16,0 0-16,0 0 15,0 0-15,-3-15 16,-14-14-16,-8-4 15,-1 9-15,2 7 0,-3-3 16,-2 4-16,-4 4 16,-9 2-16,2 5 15,-8 2-15,-1 3 16,-3 8-16,-16 5 16,2 12-16,1-2 15,3 9-15,-3 4 16,0 5-16,5 4 15,4 8-15,-1 0 0,7 10 16,5 3-16,10 6 16,8 2-16,7 0 15,5 6-15,15-2 16,6-2-16,12-1 16,9-4-16,8-6 15,9-3-15,10-3 0,5-9 16,9-5-16,7-6 15,1-7-15,8-8 16,4-3-16,-1-10 16,0-5-16,0-6 15,-3-11-15,-1-4 16,-1-6-16,-4-6 16,-5-6-16,-1-6 0,-7 2 15,-2-8-15,-7-2 16,-7-7-16,0-4 15,-8-2-15,-9 1 16,-5-3-16,-6-3 16,-13-3-16,-2-1 15,-9 4-15,-5-3 16,-10 3-16,-6 0 0,-6 2 16,-11 5-16,-9 1 15,-9 7-15,-10 2 16,-5 10-16,-6 2 15,-3 10-15,-5 5 16,1 9-16,-4 12 16,-4 9-16,5 9 15,2 11-15,4 7 0</inkml:trace>
  <inkml:trace contextRef="#ctx0" brushRef="#br2" timeOffset="25687.8148">10952 6935 0,'0'0'0,"0"0"0,0 0 15,0 0-15,0 0 16,0 0-16,0 0 16,0 0-16,0 0 15,0 24-15,0 20 16,0 18-16,0 0 16,0-3-16,0 4 15,0-1-15,6 1 16,0-2-16,5 4 15,-11-65-15,15 65 0,-3-2 16,-3 2-16,-9-65 16,13 61-16,-13-61 15,5 66-15,-5-66 16,0 0-16,0 0 16,0 57-16,-5-13 15,5-44-15,-13 24 0,-5-22 16</inkml:trace>
  <inkml:trace contextRef="#ctx0" brushRef="#br2" timeOffset="26089.4151">10807 6964 0,'0'0'16,"0"0"-16,0 0 16,0 0-16,0 0 15,0 0-15,23-3 16,22-5-16,14-7 16,-8 0-16,-10 6 0,-5 1 15,-1 8-15,-6 5 16,1 7-16,-2 5 15,-5 10-15,-6 0 16,-4 6-16,-10-10 16,-3 1-16,-6 0 15,0-1-15,-6 4 16,-5 0-16,-5 2 16,-2-2-16,-3-4 0,1-5 15,0 0-15,-1-6 16,1-6-16,4-6 15,8-6-15,7-6 16</inkml:trace>
  <inkml:trace contextRef="#ctx0" brushRef="#br2" timeOffset="26485.8291">11510 6561 0,'0'0'0,"0"0"15,0 0-15,0 0 16,0 0-16,0 0 16,0 0-16,0 27 15,-8 18-15,3 22 16,2-2-16,0-2 15,0-1-15,3 1 16,0-2-16,0 2 16,0-4-16,3 0 0,6 0 15,7-7 1,1-9-16,-17-43 0,21 39 16,-3-7-16,-18-32 15,0 0-15,27 30 16,-27-30-16,25 21 15,-25-21-15,30 8 16,-30-8-16,19-8 16</inkml:trace>
  <inkml:trace contextRef="#ctx0" brushRef="#br2" timeOffset="26722.6069">11304 7006 0,'0'0'0,"0"0"15,0 0-15,0 0 16,0 0-16,0 0 16,27 0-16,24 0 15,20 0-15,-14 0 16,-7-9-16,-6-3 15,-3 1-15,-10 1 16,-10-1-16</inkml:trace>
  <inkml:trace contextRef="#ctx0" brushRef="#br2" timeOffset="27055.8971">11758 6902 0,'0'0'0,"0"0"16,0 0-16,0 0 15,0 0-15,0 0 16,0 0-16,0 24 0,0 14 15,6 18 1,-3-5-16,6-7 0,3 4 16,2 2-16,-4-6 15,1 1-15,-11-45 16,0 0-16,9 33 16,-9-33-16,0 0 15,0 0-15,13 29 16,-13-29-16,0 0 15,6 21-15,-6-21 16,6 3-16,-4-12 0,1-14 16,3-4-16,1-9 15,1 0-15,1-5 16,3-3-16,5-4 16,4-5-16,9 11 15,3 10-15</inkml:trace>
  <inkml:trace contextRef="#ctx0" brushRef="#br2" timeOffset="33364.9098">8148 8419 0,'0'0'16,"0"0"-16,0 0 0,0 0 15,0 0-15,0 0 16,0 0-16,0 0 15,0 0-15,0 0 16,0 0-16,0 0 16,0 0-16,0 0 15,0 0-15,0 0 16,0 0-16,0 0 16,0 0-16,17 20 0,10 10 15,8 8 1,8 6-16,-5 4 0,0 0 15,-6-1-15,4-3 16,0 0-16,-4 1 16,0 3-16,2-1 15,-1-3-15,-33-44 16,29 45-16,-3 2 16,-26-47-16,0 0 0,0 0 15,24 42 1,-24-42-16,15 26 0,-15-26 15,3 16-15,-13-14 16,10-2-16,-14-20 16</inkml:trace>
  <inkml:trace contextRef="#ctx0" brushRef="#br2" timeOffset="33868.1608">8124 8472 0,'0'0'0,"0"0"15,0 0-15,0 0 16,0 0-16,0 0 0,0 0 16,0 0-16,0 0 15,0 0-15,0 0 16,0 17-16,-6 13 15,0 11-15,3-11 16,0-3-16,0-12 16,3-3-16,0-6 0,0-3 15,0-3 1,-3-3-16,0-3 0,1-6 16,-4-6-16,3 0 15,-4-3-15,2-5 16,-1-4-16,2 4 15,-2-4-15,0 4 16,0-2-16,0 5 16,1 2-16,2 6 15,3 0-15,0 6 16,0 1-16,8 8 0,4 3 16,7 5-16,5 1 15,2 6-15,7 0 16,2 0-16,3 2 15,5 2-15,0-5 16,1 1-16,2-3 16,-46-12-16,47 6 0</inkml:trace>
  <inkml:trace contextRef="#ctx0" brushRef="#br2" timeOffset="40377.7254">11998 5792 0,'0'0'0,"0"0"15,0 0-15,0 0 16,0 0-16,0 0 15,0 0-15,0 0 16,0 0-16,0 0 16,0 0-16,0 0 15,0 0-15,0 0 0,0 0 16,0 0-16,0 0 16,0 0-16,0 0 15,0 0-15,0 0 16,0 0-16,0 0 15,0 0-15,0 0 16,0 0-16,16 0 16,10 0-16,9-3 15,1 0-15,3-1 16,0 2-16,2-1 0,0-1 16,3 4-16,1 0 15,-45 0-15,51 0 16,13 4-16,2-4 15,-4 3-15,-2-3 16,-1 0-16,3 2 16,1-2-16,-2 4 15,4-4-15,-2 0 0,2-4 16,1 4 0,-1 0-16,3 0 0,0 0 15,0 0-15,-3 0 16,1 0-16,-4 4 15,7-4-15,-2 0 16,2-4-16,-5 4 16,1-2-16,5-1 0,-3 3 15,-1-4-15,-1 2 16,0-1-16,0 0 16,4 0-16,-4 0 15,0 3-15,-65 0 16,69-3-16,-69 3 15,73-3-15,4 0 16,-77 3-16,77-3 0,-77 3 16,71-2-16,-71 2 15,75-3-15,-75 3 16,67-7-16,-67 7 16,0 0-16,70-3 15,-70 3-15,65-3 16,-65 3-16,61-3 15,-61 3-15,0 0 16,60-3-16,-60 3 0,59-3 16,-59 3-16,53 0 15,-53 0 1,0 0-16,51 3 16,-51-3-16,0 0 0,51 3 15,-51-3-15,0 0 16,0 0-16,52 3 15,-52-3-15,0 0 16,57 6-16,-57-6 16,0 0-16,53 3 0,-53-3 15,0 0 1,50 7-16,-50-7 0,0 0 16,0 0-16,51 2 15,-51-2-15,0 0 16,0 0-16,45 6 15,-45-6-15,0 0 16,0 0-16,32 3 0,-32-3 16,0 0-16,0 0 15,33 3-15,-33-3 16,0 0-16,0 0 16,30 0-16,-30 0 15,0 0-15,0 0 16,27 3-16,-27-3 0,0 0 15,0 0 1,20 0-16,-20 0 0,0 0 16,0 0-16,15 3 15,-15-3-15,0 0 16,0 0-16,12 0 16,-12 0-16,0 0 15,0 0-15,11 0 16,-11 0-16,0 0 15,0 0-15,9 0 0,-9 0 16,0 0-16,0 0 16,6 0-16,-6 0 15,0 0-15,0 0 16,9 0-16,-9 0 16,0 0-16,0 0 15,5 0-15,-5 0 16,0 0-16,0 0 0,7 0 15,-7 0-15,0 0 16,0 0-16,6 0 16,-6 0-16,0 0 15,0 0-15,3 0 16,-3 0-16,0 0 16,0 0-16,5 0 15,-5 0-15,0 0 0,0 0 16,3 0-16,-3 0 15,0 0-15,0 0 16,0 0-16,0 0 16,0 0-16,0 0 15,-3 0-15,3 0 16,0 0-16,-5 0 16,5 0-16,-13-3 15,13 3-15,0 0 0,0 0 16,-17-9-16,17 9 15,0 0-15,-24-8 16,24 8-16,0 0 16,-26-13-16,26 13 15,0 0-15,0 0 16,-33-12-16,33 12 16,0 0-16,0 0 15,-30-15-15,30 15 0,0 0 16,0 0-16,-30-14 15,30 14-15,0 0 16,0 0-16,-26-15 16,26 15-16,0 0 15,0 0-15,-23-12 16,23 12-16,0 0 0,0 0 16,-21-12-16,21 12 15,0 0-15,0 0 16,-14-9-16,14 9 15,0 0-15,0 0 16,-16-5-16,16 5 16,0 0-16,0 0 15,-11-6 1,11 6-16,0 0 0,0 0 16,-12-7-16,12 7 15,0 0-15,-6 0 16,6 0-16,0 0 0,0 0 15,-4 7 1,4-7-16,0 0 0,7 6 16,-7-6-16,0 0 15,12 9-15,-12-9 16,0 0-16,17 11 16,-17-11-16,0 0 0,24 9 15,-24-9-15,0 0 16,0 0-16,27 12 15,-27-12-15,0 0 16,0 0-16,29 12 16,-29-12-16,0 0 15,0 0-15,27 11 16,-27-11-16,0 0 0,0 0 16,24 9-16,-24-9 15,0 0-15,0 0 16,18 6-16,-18-6 15,0 0-15,0 0 16,14 6-16,-14-6 16,0 0-16,0 0 15,12 6-15,-12-6 16,0 0-16,0 0 0,12 3 16,-12-3-1,0 0-15,0 0 0,15 6 16,-15-6-16,0 0 15,0 0-15,9 7 16,-9-7-16,0 0 16,0 0-16,8 5 15,-8-5-15,0 0 0,0 0 16,13 3-16,-13-3 16,0 0-16,0 0 15,8 3-15,-8-3 16,0 0-16,0 0 15,12 6-15,-12-6 16,0 0-16,0 0 16,12 3-16,-12-3 15,0 0-15,0 0 0,9 0 16,-9 0-16,0 0 16,0 0-16,5 3 15,-5-3-15,0 0 16,0 0-16,6 3 15,-6-3-15,0 0 16,0 0-16,-3 2 16,3-2-16,0 0 0,-6 9 15,6-9-15,0 0 16,0 0-16,-11 13 16,11-13-16,-21 14 15,21-14-15,-21 18 16,21-18-16,0 0 15,-27 18-15,27-18 16,-32 21-16,0-1 16,32-20-16,-34 24 0,-1 2 15</inkml:trace>
  <inkml:trace contextRef="#ctx0" brushRef="#br3" timeOffset="47645.2385">11165 6132 0,'0'0'0,"0"0"16,0 0-16,0 0 16,0 0-16,0 0 15,0 0-15,0 0 16,0 0-16,0 0 15,0 0-15,0 0 16,0 0-16,0 0 16,-15-12-16,-6-15 15,-8-2-15,9 3 0,-1-4 16,4 3-16,-1-4 16,1 6-1,6-8-15,-3 4 0,1-4 16,13 33-16,-11-35 15,11 35-15,-12-42 16,12 42-16,-9-51 16,0-4-16,7-2 15,2 57-15,0 0 16,5-50-16,-5 50 0,12-45 16,-12 45-16,21-32 15,-21 32-15,0 0 16,26-24-16,-26 24 15,0 0-15,31-12 16,-31 12-16,0 0 16,29 5-16,-29-5 0,20 22 15,-20-22 1,15 28-16,-9 10 0,-9-4 16,0 2-16,-2-3 15,-5-4-15,2 4 16,-4-3-16,0-3 15,0 2-15,-3-3 16,3 4-16,-2-3 16,-2 1-16,5-3 0,-4-1 15,6-1-15,-2 1 16,-2-3-16,5 0 16,2-3-16,3-4 15,0 1-15,6-3 16,3 0-16,2-1 15,1-2-15,3 0 16,3-3-16,3 0 16,-1-6-1,1 0-15,4-6 0,-2-3 16,1 1-16,0-8 16,-1-1-16,1-1 15,0-2-15,-1-1 16,-2-6-16,1 4 0,-5-5 15,1 5-15,0-4 16,-4 4-16,-2 4 16,-3 2-16,0-1 15,-3 3-15,2 0 16,-2 4-16</inkml:trace>
  <inkml:trace contextRef="#ctx0" brushRef="#br3" timeOffset="48014.7622">11382 5673 0,'0'0'0,"0"0"16,0 0-16,0 0 15,0 0-15,0 0 16,0 0-16,0 0 15,9 15-15,2 8 16,8 13-16,-2-3 16,-5-7-16,2-8 15,-4 3-15,-2 0 16,1 2-16,0-2 0,-3 3 16,4-4-16,-5 4 15,4-3-15,-9-21 16,0 0-16,0 0 15,12 21-15,-12-21 16,15 18-16,-3-7 16,-1-8-16,-2-3 15,-2-3-15,-4-8 0,-10-2 16</inkml:trace>
  <inkml:trace contextRef="#ctx0" brushRef="#br3" timeOffset="48220.3735">11400 5516 0,'0'0'15,"0"0"-15,0 0 16,0 0-16,0 0 15,0 0-15,0 0 16,0 0-16</inkml:trace>
  <inkml:trace contextRef="#ctx0" brushRef="#br3" timeOffset="54851.2708">17551 11857 0,'0'0'16,"0"0"-16,0 0 15,0 0-15,0 0 0,0 0 16,0 0-16,0 0 15,0 0-15,0 0 16,0 0-16,0 0 16,0 0-16,-21-3 15,-26-7-15,-24-4 16,2 12-16,-4 4 16,-5 10-16,2 6 0,1 2 15,-1 14 1,-3 0-16,6 11 0,5 5 15,3 4-15,9 2 16,7 3-16,14 4 16,11-2-16,16 4 15,13 1-15,13-4 16,18 0-16,15-5 16,11-1-16,15-6 0,12-6 15,24 1-15,12-9 16,-7-10-16,-12-11 15,-2-12 1,-3-12-16,-9-14 0,-21-4 16,-8-9-1,-10-8-15,-7-15 16,-8-7 0,-19-26-16,-34-22 0,-38-45 15,-45-6-15,-35 18 16,-30 27-16,-30 26 15,-39 8-15,-28 3 16</inkml:trace>
  <inkml:trace contextRef="#ctx0" brushRef="#br3" timeOffset="63870.626">17687 13062 0,'0'0'0,"0"0"16,0 0-16,0 0 15,0 0-15,0 0 16,24 21-16,9 8 0,5 10 15,4 3-15,-1-1 16,1 5-16,0 3 16,-4-1-16,3-2 15,2 4-15,-5 2 16,0 0-16,-38-52 16,38 57-16,1 2 15,0 0-15,-39-59 16,35 53-16,-35-53 0,0 0 15,0 0 1,30 51-16,-6-12 0,-24-39 16,5 20-16,-5-8 15</inkml:trace>
  <inkml:trace contextRef="#ctx0" brushRef="#br3" timeOffset="64533.495">17673 13290 0,'0'0'15,"0"0"-15,0 0 0,0 0 16,0 0-16,0 0 15,0 0-15,0 0 16,0 0-16,0 0 16,0 0-16,0 0 15,0 0-15,0 0 16,0 0-16,0 0 16,0 0-16,0 0 0,0 0 15,0 0-15,0 0 16,0 0-16,-3-12 15,-7-15-15,-1-12 16,5 5-16,3-2 16,3 4-16,-2 0 15,2 1-15,-3 5 16,3 2-16,0 6 0,-3 6 16,3 0-16,0 4 15,0 5-15,6 0 16,-1 3-16,7 3 15,0 3-15,5 5 16,1 5-16,2 1 16,5 1-16,-1-1 15,3 7-15,-1-3 16,4 0-16,-4-4 0,-2 1 16</inkml:trace>
  <inkml:trace contextRef="#ctx0" brushRef="#br3" timeOffset="66565.3766">18625 14200 0,'0'0'0,"0"0"16,0 0-16,0 0 16,0 0-16,0 0 15,0 0-15,0 0 16,0 0-16,0 0 15,0 0-15,0 0 16,-18 0-16,-20 0 16,-20 5-16,12 2 15,1 7-15,3 4 16,10 8-16,5-5 0,9 3 16,4-3-16,1 0 15,8 2 1,2 4-16,6 0 0,9-1 15,5 1-15,4 0 16,6-1-16,-27-26 16,32 29-16,-32-29 15,45 29-15,14 9 0,-3-9 16,-2 0-16,-7 1 16,-47-30-16,42 30 15,-42-30-15,35 32 16,-35-32-16,18 32 15,-11 4-15,-19-1 16,-10 1-16,-4-3 0,-10 2 16,-5-5-1,-11 2-15,0-1 0,52-31 16,-53 20-16,53-20 16,-54 12-16,10-15 15,17-8-15,9-7 16,15-2-16</inkml:trace>
  <inkml:trace contextRef="#ctx0" brushRef="#br3" timeOffset="67032.6241">18998 14365 0,'0'0'0,"0"0"0,0 0 16,0 0-16,0 0 15,0 0-15,0 0 16,-15 26-16,-8 17 16,-4 10-16,6 3 15,7-1-15,7 3 16,4-2-16,13-3 0,4-5 15,-14-48-15,27 38 16,-27-38-16,35 36 16,10-7-16,14-6 15,-3-7 1,0-16-16,-4-16 0,-3-10 16,-7-9-16,-7-10 15,-10-2-15,-11-7 16,-8-2-16,-9 3 15,-8 2-15,-10 4 16,-4 3-16,-5 8 0,5 10 16,-11 5-16,-2 3 15,-7 12-15,3 12 16,1 5-16,3 14 16</inkml:trace>
  <inkml:trace contextRef="#ctx0" brushRef="#br3" timeOffset="67434.1109">18339 15361 0,'0'0'0,"0"0"16,33 0-16,30 0 0,32 0 15,0 0-15,6 0 16,22 0-16,5-6 15,2 0-15,2 0 0,-11 2 16,-3 4-16,-11 0 16,-10 0-16,-7 4 15,-90-4-15,65 6 16,-65-6-16,0 0 16,45 9-16,-39-4 15,-24-2-15</inkml:trace>
  <inkml:trace contextRef="#ctx0" brushRef="#br3" timeOffset="67781.0347">18224 15648 0,'0'0'0,"0"0"16,0 0-16,25 6 15,21-4-15,25 7 16,10 0-16,7 0 16,7-3-16,12-4 0,14 1 15,1-3-15,0-3 16,0 1-16,-2-6 15,-3 4-15,-14 1 16,-11 6-16,-20 3 16,-72-6-16,58 6 15,-58-6-15,0 0 16,36 2-16,-19 5 16,-22-7-16</inkml:trace>
  <inkml:trace contextRef="#ctx0" brushRef="#br3" timeOffset="84320.1912">10529 14010 0,'0'0'0,"0"0"0,0 0 15,0 0-15,0 0 16,0 0-16,0 0 15,0 0-15,0 0 16,0 0-16,0 0 16,0 0-16,-3-14 15,-13-16-15,-2-12 16,0 13-16,1-1 16,5 3-16,-2-2 0,1-4 15,-1-3-15,14 36 16,-9-40-16,-3-6 15,6 2-15,6 44 16,0-50-16,0 50 16,6-60-16,6 1 15,3 6-15,-15 53 16,21-44-16,-21 44 16,20-33-16,-20 33 15,0 0-15,0 0 0,23-33 16,-23 33-16,0 0 15,0 0-15,24-24 16,-24 24-16,14-17 16,-14 17-16,7-12 15,-7 12-15,-9-3 0,9 3 16,-18 3-16,18-3 16,-26 9-16,26-9 15,-30 12-15,30-12 16,0 0-16,0 0 15,-35 15-15,35-15 16,0 0-16,0 0 16,-35 11-16,35-11 15,0 0-15,0 0 16,-35 8-16,35-8 16,0 0-16,0 0 15,-25 0-15,25 0 0,0 0 16,0 0-16,-18-5 15,18 5-15,0 0 16,-9-11-16,9 11 16,0-16-16,0 16 15,12-18-15,-12 18 16,0 0-16,0 0 0,21-14 16,-21 14-16,0 0 15,0 0-15,26-12 16,-26 12-16,0 0 15,28-8-15,-28 8 16,0 0-16,25 2 16,-1 7-16,-24-9 15,21 21-15,-21-21 16,17 33-16,-17-33 16,18 35-16,-18-35 15,24 42-15,-24-42 0,20 35 16</inkml:trace>
  <inkml:trace contextRef="#ctx0" brushRef="#br3" timeOffset="86113.2294">10818 15846 0,'0'0'15,"0"0"-15,0 0 16,0 0-16,0 0 0,0 0 15,21 18-15,12 11 16,11 7 0,6 2-16,5 1 0,1 2 15,3 0-15,4 4 16,4-1-16,1 7 16,6 0-16,3 1 15,0 1-15,3 1 16,4 3-16,19 8 0,7-1 15,9 2-15,-9-7 16,-13-12-16,5 4 16,3-3-16,2-2 15,6-1-15,0-7 16,3 1-16,2-9 16,4-4-16,-7-8 15,1 0-15,-7-12 16,1-6-16,0-6 0,-3-6 15,-1-2-15,-2-10 16,-6-4-16,2 2 16,2-1-16,-5-7 15,4-5-15,0-3 16,0-5-16,-3-7 16,-4-2-16,-1-3 15,-8-7-15,-5-7 0,-3-5 16,-5-1-1,-5-1-15,-7-9 0,-3-6 16,-7-5-16,-5-4 16,-2 1-16,-6-4 15,-5-5-15,-2-5 16,-7 5-16,-2-1 16,-5 2-16,-2-9 0,-9 8 15,1-1-15,1 4 16,-7 2-16,-3 4 15,-4-1 1,-1 0-16,-1 6 0,4 7 16,-5 14-16,4 8 15,1 1-15,-1 1 16,-4 2-16,5 5 16,-1 3-16,-1 2 15,-1 5-15,8 50 0,-10-52 16,10 52-16,0 0 15,-8-50-15,8 50 16,0 0 0,0 0-16,-9-44 0,9 44 15,0 0-15,-7-27 16,7 27-16,-3-8 0,3 8 16,3 6-1,-3-6-15,0 18 0,0-18 16,0 0-16,4 26 15,-4-26-15,-4 29 16,4-29-16,0 0 16,0 0-16,-5 33 15,5-33-15,0 0 16,-15 24-16,15-24 0,0 0 16,-12 11-16,12-11 15,-14 0-15,14 0 16,-6-11-16,3-7 15,3 18-15,6-21 16,-6 21-16,11-23 16,2-4-16,-13 27 0,0 0 15,0 0-15,17-27 16,-17 27-16,0 0 16,0 0-16,18-23 15,-18 23-15,24-21 16,2 12-16,4 12 15,-1 9-15,1 9 16,2 5-16,-32-26 16,34 42-16</inkml:trace>
  <inkml:trace contextRef="#ctx0" brushRef="#br3" timeOffset="92322.2434">10341 12778 0,'0'0'15,"0"0"-15,0 0 16,0 0-16,0 0 0,25 0 15,16 0-15,15 0 16,-4 0-16,3 0 16,4 0-16,0 0 15,9 0-15,3 0 16,7 0-16,7-6 16,2-4-16,1 2 15,-5-4-15,-6 0 16,-8 4-16</inkml:trace>
  <inkml:trace contextRef="#ctx0" brushRef="#br3" timeOffset="93946.5159">27119 13361 0,'0'0'16,"0"0"-16,0 0 16,0 0-16,0 0 15,0 0-15,0 0 0,0 0 16,0 0-16</inkml:trace>
  <inkml:trace contextRef="#ctx0" brushRef="#br3" timeOffset="95727.1944">22271 9034 0,'0'0'15,"0"0"-15,-24 0 16,-26-9-16,-22-2 0,4-2 15,3 5-15,3-4 16,0 6-16,62 6 16,-74-3-16,74 3 15,-83 0-15,-4 9 16,14 11-16,73-20 16,-60 33-16,18 12 0,14 0 15,9 7-15,14 5 16,8 9-16,11 1 15,15 1-15,13 3 16,6-2-16,11-1 16,6-9-16,10-9 15,7-6-15,7-8 16,6-9-16,18 0 16,9-16-16,-13-14 0,-5-15 15,-6-17-15,-7-10 16,-7-17-16,-11-9 15,-10-9-15,-12-9 16,-19-9-16,-15-2 16,-14 2-16,-12 1 15,-17 5-15,-7 21 16,-10 9-16,-15-1 0,-9 11 16,-14-2-16,-5 12 31,-6 7-31,-22 8 0,-2 12 0,18 15 15,20 15-15,25 12 16,14 11-16,1 13 16</inkml:trace>
  <inkml:trace contextRef="#ctx0" brushRef="#br3" timeOffset="96763.0831">26036 12354 0,'0'0'0,"-23"-6"0,-25-3 16,-26-2-16,-3 5 16,0 6-16,0 11 15,2 10-15,4 15 16,6 11-16,9 10 16,3 2-16,5 5 15,6 8-15,10-1 16,11 6-16,12 0 15,9 3-15,9-3 16,15 3-16,11-1 0,16-1 16,8-1-16,16-3 15,22 15-15,22 3 16,-6-16-16,1-10 16,-6-16-16,-7-14 15,2-13-15,4-8 16,-4-18-16,-1-14 0,-7-13 15,-7-14-15,-5-10 16,-9-8-16,-15 0 16,-14-3-16,0-15 15,-13-9-15,-12-11 16,-4-31-16,-14-15 16,-13 10-16,-13 11 0,-18 20 15,-13 3 1,-20 17-16,-11 8 0,-15 12 15,-8 12 1,-12 20-16,-16 21 0,-14 30 16,-9 32-16,-9 39 15</inkml:trace>
  <inkml:trace contextRef="#ctx0" brushRef="#br3" timeOffset="100354.9056">29215 9610 0,'0'0'0,"0"0"16,0 0-16,0 0 16,0 0-16,0 0 15,0 0-15,0 0 0,0 0 16,0 0-1,-13-4-15,-11-10 0,-9-7 16,11-3-16,1 3 16,3 6-16,1-3 15,-4 0-15,-7-2 16,1-1-16,2 0 16,25 21-16,-37-20 15,-4-7-15,-3 4 0,-7-4 16,1-3-16,-1 7 15,4-4-15,-4 3 16,1 1-16,-1-1 16,-2 1-16,1 2 15,-5 3-15,-2 0 16,59 18-16,-63-16 0,-5 5 16,-3 5-1,5 6-15,1 0 0,5 6 16,1 3-16,0 3 15,-1 3-15,5-1 16,2 4-16,1 0 16,6 3-16,-5 3 15,4-3-15,5 2 16,7-3-16,2 1 16,1 4-16,-4-2 0,3 0 15,33-23-15,-35 27 16,35-27-16,-36 27 15,36-27-15,-35 29 16,35-29-16,-36 27 16,36-27-16,0 0 15,-33 30-15,33-30 0,0 0 16,-32 33-16,32-33 16,0 0-16,0 0 15,-27 32-15,27-32 16,0 0-16,0 0 15,-26 32-15,26-32 16,0 0-16,0 0 16,-24 28-16,24-28 15,0 0-15,0 0 0,-18 26 16,18-26-16,0 0 16,0 0-16,-12 17 15,12-17-15,0 0 16,0 0-16,-6 9 15,6-9-15,-3-2 16,3 2-16,0 0 16,0-10-16,0 10 0,0 0 15,-3-20 1,0-4-16,3 24 0,0 0 16,-6-27-16,6 27 15,0 0-15,-12-32 16,12 32-16,-11-34 15,11 34-15,0 0 16,-18-31-16,18 31 16,0 0-16,0 0 0,-18-33 15,18 33-15,0 0 16,0 0-16,-21-24 16,21 24-16,0 0 15,-20-14-15,20 14 16,0 0-16,0 0 15,-22-3-15,22 3 0,-18 11 16,18-11 0,-11 24-16,11-24 0,-3 29 15,3-29-15,3 33 16,-3-33-16,9 33 16,-9-33-16,18 33 15,-18-33-15,24 32 16,-24-32-16,36 30 15,5-7-15,-41-23 16,50 24-16,19 0 0</inkml:trace>
  <inkml:trace contextRef="#ctx0" brushRef="#br3" timeOffset="104270.9366">29190 13169 0,'0'0'0,"0"0"16,0 0-16,0 0 15,0 0-15,0 0 16,0 0-16,0 0 16,0 0-16,0 0 0,0 0 15,0 0-15,0 0 16,0 0-16,0 0 16,-3-12-16,-15-15 15,-3 1-15,-1 2 16,3 6-16,2-3 15,-1 1-15,0-1 0,-6-2 16,1-1-16,-4 3 16,27 21-16,-30-27 15,-5 4-15,35 23 16,-42-27-16,-3 0 16,45 27-16,-61-32 15,61 32-15,-66-27 16,-2 0-16,-3 4 0,71 23 15,-69-18-15,2 0 16,-2 3-16,7 1 16,3 4-16,2 5 15,1 5-15,3 0 16,2 3-16,1 3 16,0 0-16,50-6 15,-54 5-15,1 4 16,53-9-16,-56 12 0,56-12 15,-55 14 1,0 2-16,55-16 0,-53 18 16,4 2-16,49-20 15,-46 24-15,46-24 16,0 0-16,-48 24 16,48-24-16,0 0 15,0 0-15,-44 20 16,44-20-16,0 0 0,0 0 15,-39 16-15,39-16 16,0 0-16,0 0 16,-32 8-16,32-8 15,0 0-15,0 0 16,-27 11 0,27-11-16,0 0 0,0 0 0,-18 10 15,18-10 1,0 0-16,0 0 15,-11 9-15,11-9 0,0 0 16,0 0-16,-10 12 16,10-12-16,0 0 15,0 0-15,-3 9 16,3-9-16,0 0 16,0 0-16,-5 9 15,5-9-15,0 0 0,0 0 16,-3 5-16,3-5 15,-3-2-15,3 2 16,0 0-16,-3-16 16,3 16-16,0 0 15,-3-20-15,3 20 0,0 0 16,0 0 0,3-27-16,-3 27 15,0 0-15,0 0 16,3-30-16,-3 30 0,9-32 15,-9 32-15,0 0 16,12-30-16,-12 30 16,0 0-16,0 0 15,17-29-15,-17 29 16,0 0-16,0 0 0,24-27 16,-24 27-16,0 0 15,26-24-15,-26 24 16,0 0-16,0 0 15,27-24-15,-27 24 16,0 0-16,0 0 16,20-17-16,-20 17 15,0 0-15,0 0 16,12-15-16,-12 15 0,0 0 16,0 0-1,4-6-15,-4 6 0,0 0 16,0 0-16,-4 0 15,4 0-15,0 0 16,0 0-16,-2 9 16,2-9-16,0 0 0,-13 12 15,13-12-15,-11 21 16,11-21-16,0 0 16,0 0-16,-18 20 15,18-20-15,0 0 16,0 0-16,-20 24 15,20-24-15,0 0 16,0 0-16,-18 24 16,18-24-16,0 0 0,0 0 15,-12 23-15,12-23 16,0 0-16,0 0 16,-9 21-16,9-21 15,4 18-15,-4-18 16,11 20-16,-11-20 15,0 0-15,21 18 16,-21-18-16,32 18 0,-32-18 16,39 14-16,-39-14 15,47 16-15</inkml:trace>
  <inkml:trace contextRef="#ctx0" brushRef="#br2" timeOffset="110876.9251">20246 9544 0,'0'0'16,"0"0"-16,0 0 15,0 0-15,0 0 0,0 0 16,0 0-16,0 0 16,0 0-16,0 0 15,0 0-15,0 0 16,0 0-16,32 0 16,24-6-16,25 0 15,-2 3-15,-3 3 16,0 0-16,-4 3 15,-4-3-15,6 3 0,-3-3 16,3 0-16,4 5 16,-5-1-16,1 2 15,-5-3-15,2 0 16,-6 1-16,-65-4 16,65 5-16,-65-5 15,0 0-15,60 0 16,-60 0-16,0 0 0,0 0 15,56-3 1,-56 3-16,0 0 0,0 0 16,35-9-16,-35 9 15,11-13-15,-11 13 16,0 0-16,-3-11 16,3 11-16,0 0 15,-11-16-15,11 16 16,0 0-16,-21-11 0,21 11 15,0 0-15,0 0 16,-27-14-16,27 14 16,0 0-16,0 0 15,-25-16-15,25 16 16,0 0-16,0 0 16,-24-9-16,24 9 15,0 0-15,-15-8 0,15 8 16,-3 0-16,11 3 15,-8-3-15,21 9 16,-21-9-16,33 11 16,-33-11-16,42 12 15,-42-12-15,47 18 16,-47-18-16,54 21 16,-54-21-16,0 0 0,0 0 15,43 27-15,-43-27 16,24 26-16,-24-26 15,3 24-15,-3-24 16,-11 27-16,11-27 16,-27 29-16,-11 3 15</inkml:trace>
  <inkml:trace contextRef="#ctx0" brushRef="#br2" timeOffset="112018.7377">19567 10068 0,'0'0'0,"0"0"16,0 0-16,0 0 15,0 0-15,0 0 16,0 0-16,-20-12 15,-10-8-15,-12-8 16,7 5-16,-1-4 16,-6-2-16,-2-7 0,-3 1 15,-3 0 1,2-7-16,0 4 0,5-1 16,-3-3-16,5 1 15,3-6-15,2-6 16,6 1-16,6-4 15,6 3-15,4-2 16,5-3-16,3 3 0,6-2 16,6 4-16,6 2 15,5 1-15,4 6 16,-21 44-16,28-36 16,-28 36-16,26-35 15,-26 35-15,27-27 16,-27 27-16,0 0 15,26-21-15,-8 18 16,-18 3-16,11 9 16,-8 14-16,-9 11 0,6-34 15,-5 38 1,-7 12-16,-9 12 0,0 1 16,-5-4-16,3-2 15,1-2-15,-2 2 16,4-1-16,-7 0 15,1 0-15,2 1 0,24-57 16,-24 56-16,24-56 16,-18 57-16,18-57 15,-9 55-15,12-4 16,-3-51-16,16 39 16,-16-39-16,29 26 15,9-8-15,13-9 0,6-9 16,2-9-16,-7-6 15,2-12-15,0-2 16,-5-6-16,3-4 16,-5-9-16,-3 2 15,-44 46-15,41-54 16,-4-9-16</inkml:trace>
  <inkml:trace contextRef="#ctx0" brushRef="#br2" timeOffset="112591.2066">19514 9757 0,'0'0'15,"0"0"-15,0 0 16,0 0-16,0 0 16,0 0-16,0 0 15,17 6-15,13-3 16,12 3-16,-6 0 16,-4-6-16,1-9 15,-3-3-15,-10-9 0,-8-3 16,0-2-16,0 2 15,2-2-15,1-4 16,-15 30-16,12-32 16,-4-7-16,-5-3 15,-3 42-15,0-38 16,0 38-16,0 0 0,0 0 31,-5-33-31,5 33 0,0 0 0,-6-23 16,6 23-16,-3-9 15,0 14-15,6 13 16,3 6-16,5 2 16,1 7-16,1 0 15,5 3-15,2-4 16,-20-32-16,24 36 16,-24-36-16,32 27 0,-32-27 15,38 20-15,2-11 16,-40-9-16,33-6 15,-10-6-15,-6-12 16</inkml:trace>
  <inkml:trace contextRef="#ctx0" brushRef="#br2" timeOffset="112721.584">19888 9100 0,'0'0'0,"0"0"16,0 0-16,0 0 15,0 0-15,0 0 16,0 0-16</inkml:trace>
  <inkml:trace contextRef="#ctx0" brushRef="#br2" timeOffset="114944.5441">21637 11914 0,'0'0'0,"0"0"16,0 0-16,0 0 0,0 0 15,0 0-15,0 0 16,0 0-16,0 0 16,-27 0-16,-23-7 15,-28 1-15,7 3 16,-6-1-16,3 2 16,-5 2-16,-5 0 15,-3-3-15,5 3 0,8-3 16,74 3-16,-74-3 15,0-2-15,74 5 16,0 0-16,-75-3 16,75 3-16,0 0 15,0 0-15,-56-6 16,56 6-16,0 0 16,-32-12-16,32 12 0,0-6 15,21-1-15</inkml:trace>
  <inkml:trace contextRef="#ctx0" brushRef="#br2" timeOffset="115450.0434">21198 11688 0,'0'0'16,"0"0"-16,0 0 15,0 0-15,0 0 16,0 0-16,0 0 16,26 9-16,16 5 0,5 7 15,-1 4-15,-3-6 16,-7-1-16,-7-5 15,1-2-15,-30-11 16,30 12-16,-30-12 16,0 0-16,0 0 15,33 9-15,-33-9 16,0 0-16,0 0 16,29 5-16,-29-5 15,0 0-15,0 0 0,24 10 16,-24-10-16,11 12 15,-11-12-15,3 14 16,-3-14-16,-8 24 16,-8 5-16,16-29 15,-14 33-15,-7 3 16,1-1-16,20-35 0,-24 36 16,24-36-16,-24 41 15,24-41-15,-27 45 16</inkml:trace>
  <inkml:trace contextRef="#ctx0" brushRef="#br2" timeOffset="116663.8452">19285 12423 0,'0'0'0,"0"0"16,0 0-1,0 0-15,-20-3 0,-24-13 16,-19-6 0,12-6-16,10-1 0,2-2 15,4 2-15,3-3 16,-7-3-16,-9-16 16,1 1-16,-3-10 15,0 2-15,1-5 16,0 1-16,1 0 0,0-4 31,7 1-31,5-3 0,7 0 0,2 3 16,9 3-16,3 0 15,9-1-15,3 4 16,9 0-16,9 0 16,6-1-16,6 10 15,5 3-15,7 5 16,-1 7-16,7 4 0,-45 31 15,45-20-15,-45 20 16,41-12-16,-41 12 16,38 0-16,-38 0 15,37 12-15,-11 12 16,-8 12-16,-10 5 16,-11 7-16,-5 2 0,-13 15 15,-3 1-15,-9 1 16,-2 1-16,-4 0 15,1-2-15,-2-1 16,5-3-16,6 3 16,2-3-16,4-3 15,23-59-15,-18 57 16,12-1-16,9-6 16,6-6-16,-9-44 15,18 34-15,11-8 16,12-5-16,2-9 15,1-6-15,6-9 0,6-6 16,4-9 0,-7-9-16,-3-5 15,-2-4-15,-3-11 0,-45 47 16,41-53-16,-41 53 16,35-62-16,-5-4 0</inkml:trace>
  <inkml:trace contextRef="#ctx0" brushRef="#br2" timeOffset="117094.1751">19199 11249 0,'0'0'16,"0"0"-16,0 27 15,6 27-15,-3 23 0,4-4 16,2 5-16,-1 1 16,4 10-16,6 3 15,0-3-15,3-6 16,-1 9-16,-2 5 15,3 22-15,0 3 16,0-13-16,-3-11 16,-1-3-16,1-24 15,2-6-15,-2-3 0,-18-62 16,14 62 0,-14-62-16,0 0 0,0 0 15,13 50-15,-13-50 16,5 36-16,-5-30 15,-5-15-15,-4-15 16,-1-5-16</inkml:trace>
  <inkml:trace contextRef="#ctx0" brushRef="#br2" timeOffset="117430.1747">19158 11404 0,'0'0'16,"0"0"-16,0 0 16,18-15-16,11-9 15,8-5-15,-2 11 16,3 6-16,4 3 15,3 9-15,-2 6 16,-1 9-16,-1 9 0,1 2 16,0 13-16,-1 5 15,-9 9-15,-13-2 16,-13-7-16,-18-2 16,-25-7-1,-21 0-15,-38-4 0,-51-5 16</inkml:trace>
  <inkml:trace contextRef="#ctx0" brushRef="#br2" timeOffset="124057.5533">19783 10850 0,'0'0'0,"0"0"16,0 0-16,0 0 15,0 0-15,0 0 16,10 24-16,1 20 16,7 18-16,-6-3 15,-4 1-15,-2-4 16,-2 6-16,-4 0 0,3 1 16,2-7-16,2-3 15,4-10-15,2 0 16,-13-43-16,8 36 15,-8-36-15,16 38 16,-16-38-16,20 38 16,-20-38-16,0 0 0,29 36 15,-29-36-15,32 20 16,-32-20-16,34 6 16,-10-12-16,-12-8 15</inkml:trace>
  <inkml:trace contextRef="#ctx0" brushRef="#br2" timeOffset="124261.8436">19665 11264 0,'0'0'15,"0"0"-15,0 0 16,0 0-16,0 0 15,26 0-15,22 0 16,23 0-16,-11 0 0,-7 0 16,-6 0-16,-5 0 15,-6 0-15,-7 0 16</inkml:trace>
  <inkml:trace contextRef="#ctx0" brushRef="#br2" timeOffset="124561.4447">20169 11333 0,'0'0'0,"0"0"0,0 0 16,0 0-16,0 0 16,8 24-16,5 17 15,5 15-15,-6-12 16,-3-7-16,-1-14 16,1-12-16,0-1 15,-6-7-15,0 0 16,0-1-16,0 2 15,0-8-15,0-7 16,-1-7-16,5-5 16,-1-8-16,2-1 0,4-10 15,3 1-15,6-4 16,3-2 0,12-3-16,5 2 0,5 4 15,3 6-15,2 5 16,4 3-16</inkml:trace>
  <inkml:trace contextRef="#ctx0" brushRef="#br2" timeOffset="125615.1337">29152 13074 0,'0'0'0,"0"0"16,0 0-16,0 0 15,9 33-15,2 20 16,13 24-16,1-14 0,1-13 16,4-3-16,2-3 15,1-8-15,-33-36 16,30 29-16,-30-29 15,32 21-15,-32-21 0,33 12 16,-33-12 0,35-3-16</inkml:trace>
  <inkml:trace contextRef="#ctx0" brushRef="#br2" timeOffset="125860.8441">29546 13145 0,'0'0'15,"0"0"-15,0 0 0,0 0 16,0 0-16,-18 0 16,-24-6-16,-16 0 15,-2 6-15,7 6 0,2 6 16,11 6-16,6 3 16,34-21-16,-26 20 15,26-20-15,0 0 16,0 0-16,-24 18 15,24-18-15,-12 15 0</inkml:trace>
  <inkml:trace contextRef="#ctx0" brushRef="#br2" timeOffset="126157.7804">29294 12997 0,'0'0'0,"0"0"15,0 0-15,10 24 16,7 17-16,6 13 15,8-1-15,1 3 0,1-3 16,-1-2-16,-2-3 16,-4-7-16,-26-41 15,0 0-15,0 0 16,21 44-16</inkml:trace>
  <inkml:trace contextRef="#ctx0" brushRef="#br2" timeOffset="127328.6563">29873 13110 0,'0'0'0,"0"0"16,0 0-16,0 0 15,0 0-15,0 0 16,0 32-16,-6 30 15,-1 21-15,4-2 16,0-4-16,0-4 16,3-1-16,0-8 0,0-64 15,0 71-15,0-71 16,0 75-16,0-75 16,0 0-16,0 0 15,0 65-15,0-65 16,0 35-16,0-29 15,-3-15-15,-3-12 16,1-10-16,-8-12 16,2-1-16,-1-6 0,0-12 15,3-7-15,-2 4 16,1 0-16,-1 0 16,0 6-16,-2 2 15,5 3-15,-1 8 16,5 10-16,1 10 15,6 2-15,4 6 16,4 6-16,9 3 0,5 7 16,8 2-16,5 8 15,3 7-15,-2 3 16,-4 3-16,-2 6 16,-8 2-16,-2 4 15,-8 2 1,-9-2-16,-6-1 0,-13-2 15,-5 0-15,-6-3 16,1-2-16,-7 0 0,4-5 16,0-2-16,2-3 15,2-6-15,5-3 16,7-4-16,5-8 16,7-5-16,4-7 15,7-9-15,4-2 16,5-6-16</inkml:trace>
  <inkml:trace contextRef="#ctx0" brushRef="#br2" timeOffset="127605.8581">30214 12553 0,'0'0'0,"0"0"16,0 0-16,0 0 15,0 0-15,0 0 0,0 0 16,7 32-16,7 27 16,3 27-16,1-4 15,-4-7-15,4-7 16,-1 4-16,1 2 16,4 0-16,-5-1 15,-1-3-15,-2-3 0,-14-67 16,15 60-16,-15-60 15,0 0-15,6 50 16,-6-50-16,-9 30 16</inkml:trace>
  <inkml:trace contextRef="#ctx0" brushRef="#br2" timeOffset="127802.2391">30036 13050 0,'0'0'16,"0"0"-16,0 0 16,0 0-16,0 0 15,32 6-15,24 0 16,31 6-16,-7-3 16,-12-3-16,-68-6 0,56 9 15,-9 0-15</inkml:trace>
  <inkml:trace contextRef="#ctx0" brushRef="#br2" timeOffset="128129.0021">30554 13074 0,'0'0'0,"0"0"0,0 0 16,0 0-16,9 27 15,6 23-15,8 15 16,5-15-16,-6 2 15,2-12-15,-5-4 16,-5-9-16,-6-10 16,3 1-16,-6-9 15,1-6-15,-3-9 0,-3-9 16,-6-9-16,1-5 16,-4-7-16,2-2 15,1-2-15,6 0 16,0 1-16,8 7 15,6-1-15,5 4 16,5 5-16,9 9 16,2 6-16,-1 3 0</inkml:trace>
  <inkml:trace contextRef="#ctx0" brushRef="#br2" timeOffset="128244.3046">31241 13216 0,'0'0'15,"0"0"-15,0 0 16,0 0-16,0 0 0,0 0 16,0 0-16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5:06.69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13882 11218 0,'17'0'16,"36"0"15,0 0-31,18 0 0,317-17 47,-318-1-32,-17 18-15,36-18 16,16-17 0,-69 17-1,17 18-15,-18-17 16,88-1 15,-52 18-15,-36 0-1,18 0-15,0 0 32,-18 0-32,1 0 0,52 0 31,-71 0-31,19 0 31,-1 0-31,0 0 0,71 0 31,-71 0-31,36 18 32,-36-18-32,-17 0 15,35 0 1,-18 0-16,18 0 16,17 35 15,-52-35-31,0 0 0,17 0 31,-17 0-31,35 18 31,-53-1-31,17-17 32,1 0-32,-1 18 0,1-18 31,0 0-16,17 0 1,-17 0 0,-1 0-1,1 0-15,0 0 47,-18 18 31,0-1-31,-36 1-31,-34-18-1,-1 18-15,1-18 16,-142 35 0,159-35-1,-53 18 1,71-18-16,0 17 16,-36-17-1,54 0-15,-19 0 16,-158-17 15,141 17-31,-105-18 31,105 18-31,35 0 0,-53-18 32,54 18-32,-1 0 0,-17 0 31,17-17-16,1 17 1,-1 0-16,0 0 31,1 0-31,-1 0 16,-53 0 15,54 0-31,-1 0 31,1 0-31,-1 0 0,-53 0 16,36 0 0,17 0-16,-34 0 31,34 0 0,-17 0 0,17 0 1,0 0-17,1 17 32,-1-17-47,-17 0 0,17 0 16,-52 18 15,52 0-31,0-18 31,1 0 63,-1 0-78,0 0-1,1 0 1,-19 0 15,19 0-15,-1 0 31,-17 0-32,35-18-15,-18 18 16,18-18 0,-17 18-1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05:10.66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13864 13335 0,'18'0'31,"-1"0"-16,1 0-15,17 0 16,-17 0-16,723 0 63,-582 0-63,-36-18 0,18 18 15,-35-17-15,17-1 31,-52 18-31,1023-35 63,-1077 17-47,1 18-16,0 0 15,-1 0 1,54 0 15,-54-17-31,19 17 0,-19 0 16,1-18-1,53 18 17,-36 0-17,0 0-15,106 0 31,-106 0-15,-17 0 0,17 0-1,-17 0 1,0 0-16,-1 0 16,19 18-1,34-1 63,-35-17-62,-17 0 0,0 0 15,70 0 16,-53 18-47,0-18 15,124 0 1,-106 17 15,-53 1 32,-18-18-48,-17 0 17,-18 18-32,0-18 0,-88 0 31,88 0-31,-53 0 31,54 0-31,16 0 0,-52 0 31,53 0-15,17 0 0,1 0-1,-19 0 1,1 0-16,0 0 15,-1 0 1,1 0-16,0 0 16,-71 0 15,35 0 0,54 0-31,-1 0 31,-52 0 1,17 0-32,0 17 31,35-17-31,1 0 16,-1 0-1,0 0 16,1 0-15,-1 0 0,0 0-1,1 0 63,-1 0-62,0 0 62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05:15.51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2918 16454 0,'0'0'0,"0"0"15,0 0-15,0 0 16,0 0-16,0 0 16,0 0-16,0 0 15,0 0-15,0 0 0,0 0 16,25 18-16,25 14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05:25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17527 13266 0,'0'0'0,"0"0"16,0 0-16,0 0 15,0 0-15,0 0 16,0 0-16,0 0 16,0 0-16,0 0 15,0 0-15,0 0 16,0 0-16,0 0 16,0 0-1,0 0-15,0 0 0,0 0 0,0 0 16,0 0-16,0 0 15,-3-8-15,-8-10 16,-7-6-16,1 4 16,-1 2-16,-6 0 15,0 3 1,-4-2-16,0 1 0,-2-1 16,-6 2-16,4 0 15,32 15-15,-45-15 0,45 15 16,-48-18-16,48 18 15,-64-17-15,-5 2 16,69 15-16,-70-12 16,1-3-16,1 7 15,6-2-15,62 10 16,-63-2-16,-2 2 16,5 2-16,1 1 0,10 4 15,0 1-15,49-8 16,-38 12-16,38-12 15,-41 15-15,-4 6 16,45-21-16,-41 24 16,1 2-16,40-26 15,-32 36-15,32-36 0,-26 35 16,11 10-16,4-4 16,11-41-16,0 47 15,8 1-15,7 0 16,6-4-16,5 0 15,9 3-15,4-5 16,1-3-16,3-4 16,2-3-16,0-2 15,-45-30-15,56 27 16,3-1-16,7-2 16,-4-6-16,-1 0 0,2-6 15,-1-6-15,1 0 16,-4-6-16,-59 0 15,62 0-15,4-9 16,-2-3-16,-64 12 16,66-12-16,-4-5 15,-3-4-15,-5-1 16,-10-1-16,-5-2 0,-10 6 16,2-2-16,-2 0 15,-9-2-15,-2-1 16,-3 3-16,-3-3 15,-3 3-15,-6 0 16,-3-2-16,-3-1 16,-3 4-16,-4-1 15,-7 1-15,-1 1 0,1 2 16,-7 2-16,-3 7 16,-3 1-16,1 4 15,-4 6-15</inkml:trace>
  <inkml:trace contextRef="#ctx0" brushRef="#br0" timeOffset="597.78">17095 13708 0,'0'0'0,"0"0"16,0 0-16,0 0 16,24 17-16,8 10 15,9 9-15,1-1 16,3 7-16,2-1 16,3 6-16,1 4 15,5 5-15,3 3 16,7 6-16,2 4 15,3 5-15,26 24 0,11 14 16,0 7-16,-6-12 16,-12-13-16,-3-8 15,-3-3-15,-7-5 16,-6-5-16,-3-2 16,-3-3-16,-14-18 15,-10-6-15,1 1 0,-7 0 16,-35-45-16,0 0 15,0 0-15,34 36 16,-34-36-16,17 26 16,-11-16-16,-6-10 15,-9-4-15,-11-12 16,-8-10 0</inkml:trace>
  <inkml:trace contextRef="#ctx0" brushRef="#br0" timeOffset="1307.0801">17617 13939 0,'0'0'15,"0"0"-15,0 0 16,0 0-16,-24-15 16,-15-9-16,-14-11 15,0 2-15,-1-2 16,3 2-16,-2-1 0,53 34 16,-50-34-16,50 34 15,0 0-15,0 0 16,-51-30-16,51 30 15,0 0-15,-41-20 16,20 14-16,10 14 16,14 5-16,5 10 15,13 7-15,3 6 0,6 2 16,2 6-16,10 10 16,-4 1-1,-3 0-15,-3-5 16,-1-3-16,-7 0 0,-6-3 15,-7-10-15,-5-5 16,-3-6-16,1 1 16,-1-6-16</inkml:trace>
  <inkml:trace contextRef="#ctx0" brushRef="#br0" timeOffset="2842.7635">19905 16213 0,'0'0'0,"0"0"16,0 0-16,0 0 15,0 0-15,0 0 16,0 0-16,0 0 16,0 0-16,0 0 0,0 0 15,-11-18 1,-10-14-16,-13-13 0,5 1 15,-1 0-15,-2-3 16,0-5-16,-2 0 16,2-5-16,2 1 15,4-4-15,-4-1 16,8-1-16,0-1 16,6 1-16,5 0 15,5 2-15,6 1 31,3 3-31,11 3 16,13-3-16,9-1 16,6 0-16,-1 7 0,3 10 15,-1 7-15,-43 33 16,46-27-16,-46 27 0,0 0 16,51-21-16,-51 21 15,0 0-15,54-9 16,-54 9-16,49 6 15,-49-6-15,37 18 16,-17 3-16,-15 5 16,-5 4-16,-5 3 15,-10 2-15,-6 4 16,-5 1-16,-4 3 0,-12 10 16,-2 0-16,-3 0 15,-3 1-15,-4-1 16,1 1-16,-3-2 15,4 3-15,0-7 16,4 1-16,4-5 16,-1-2-16,7 0 15,38-42-15,-33 40 16,33-40-16,-26 45 16,26-45-16,-19 47 15,16 0-15,3-47 0,9 36 16,-9-36-16,24 33 15,9-6-15,6-7 16,2-8-16,-2-3 0,2-6 16,-2-6-16,1-2 15,3-8-15,4 1 16,1-2-16,1-4 16,11-9-16,-1 3 15,1 0-15,-1-2 16,-3-1-16,-1 4 15,-55 23-15,55-24 16,-55 24-16,59-24 16,-59 24-16,0 0 15,0 0-15,51-23 0,-51 23 16,35-21-16,-22 6 16</inkml:trace>
  <inkml:trace contextRef="#ctx0" brushRef="#br0" timeOffset="3374.4677">19033 16509 0,'0'0'0,"0"0"16,0 0-16,28 0 15,25 0-15,26 0 16,5 0-16,1 0 16,5 0-16,2 0 15,3 0-15,5 0 16,16 0-16,-10 0 0,-5 0 15,-7 0-15,-18 0 16,-3-5-16,-73 5 16,72-9-16,-72 9 15,0 0 1,0 0-16,62-9 0,-62 9 16,41-3-16,-20-4 15,-21 7-15</inkml:trace>
  <inkml:trace contextRef="#ctx0" brushRef="#br0" timeOffset="3744.2321">18814 16699 0,'0'0'0,"0"0"16,30 0-16,27 0 16,25 0-16,7 0 15,5 0-15,2 6 0,2-3 16,17 6-16,-2-4 15,-3 8-15,-7 4 16,-5 1-16,-1-6 16,3-1-16,-6 4 15,-20-5-15,-6-8 16,0 4-16,-68-6 0,62 3 16,-62-3-16,0 0 15,53 2-15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20:29.1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3608 10667 0,'0'0'0,"0"0"15,0 0-15,0 0 16,0 0-16,0 0 16,0 0-16,0 0 15,0 0-15,27 6 16,17-4-16,25 4 15,-8 0-15,0-6 16,-2 4-16,7-4 16,-2 0-16,4 0 0,0 0 15,0-4-15,-1 4 16,0 0-16,2-3 16,4 6-16,2 1 15,-1-4 1,0 2-16,6 1 15,-3 0-15,-3 0 0,-9-3 16,-65 0-16,63 3 16,-63-3-16,62 0 15,-62 0-15,0 0 16,61 3-16,-61-3 16,0 0-16,0 0 15,58 0-15,-58 0 16,0 0-16,0 0 0,47 0 15,-47 0-15,0 0 16,0 0-16,35-3 16,-35 3-16,0 0 15,0 0-15,20-3 16,-20 3-16,0 0 16,0 0-16,18-3 15,-18 3-15,0 0 16,0 0-16,16 0 0,-16 0 15,0 0-15,0 0 16,12 0-16,-12 0 16,0 0-16,0 0 15,9 3-15,-9-3 16,0 0-16,0 0 16,12 3-16,-12-3 15,0 0-15,0 0 0,11 3 16,-11-3-16,0 0 15,0 0-15,9 3 16,-9-3-16,0 0 31,0 0-31,7 2 0,-7 2 0,-7-4 16,-7 2-16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13:47.98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C00000"/>
    </inkml:brush>
    <inkml:brush xml:id="br5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 9475 0,'0'0'0,"0"0"0,0 0 15,0 0-15,0 0 16,0 0-16,-12 0 15,-8 0-15,-3 0 16,4 0-16,9 0 16,5 0-16,-1 0 15,6 0-15,0 0 16,2 0-16,4 0 16,9 0-16,2 0 0,-2-3 15,-5 3-15,8-3 16,0 3-16,5-2 15,5 2-15,3 2 16,7-2-16,0 3 16,0-3-16,5 0 15,2 0-15,0 0 16,-3 3-16,2-3 0,-44 0 16,47-3-1,-47 3-15,48 0 0,-48 0 16,0 0-16,52-3 15,-52 3-15,0 0 16,0 0-16,64-2 16,-64 2-16,0 0 15,0 0-15,55-4 0,-55 4 16,0 0 0,0 0-16,45-2 0,-45 2 15,0 0-15,0 0 16,31-3-16,-31 3 15,0 0-15,0 0 16,23 0-16,-23 0 16,0 0-16,0 0 15,17-3-15,-17 3 0,0 0 16,0 0-16,15 0 16,-15 0-16,0 0 15,0 0-15,12 0 16,-12 0-16,0 0 15,0 0-15,6-3 16,-6 3-16,0 0 16,0 0-16,5 0 15,-5 0-15,0 0 0,0 0 16,3-3-16,-3 3 16,0 0-16,0 0 15,-3-6-15,3 6 16,0 0-16,0 0 15,-5-6-15,5 6 16,0 0-16,0 0 16,-12-12-16,12 12 15,0 0-15,0 0 0,-17-12 16,17 12-16,0 0 16,0 0-16,-15-14 15,15 14-15,0 0 16,0 0-16,-18-15 15,18 15-15,0 0 16,0 0-16,-17-15 16,17 15-16,0 0 0,0 0 15,-19-12-15,19 12 16,0 0-16,0 0 16,-12-8-1,12 8-15,0 0 0,0 0 16,-8-4-16,8 4 15,0 0-15,0 0 16,-4-2-16,4 2 0,0 0 16,0 0-16,4 0 15,-4 0-15,4 2 16,-4-2-16,0 0 16,0 0-16,16 6 15,-16-6-15,0 0 16,21 4-16,-21-4 15,0 0-15,0 0 16,23 8-16,-23-8 0,0 0 16,33 9-1,-33-9-15,0 0 0,0 0 16,33 9-16,-33-9 16,0 0-16,0 0 15,28 12-15,-28-12 16,0 0-16,0 0 15,30 8-15,-30-8 16,0 0-16,0 0 16,25 10-16,-25-10 0,0 0 15,0 0-15,21 8 16,-21-8-16,0 0 16,0 0-16,15 6 15,-15-6-15,0 0 16,0 0-16,11 6 15,-11-6-15,0 0 16,0 0-16,10 6 16,-10-6-16,0 0 0,0 0 15,8 3-15,-8-3 16,0 0-16,0 0 16,9 3-16,-9-3 15,0 0-15,0 0 16,6 3-16,-6-3 15,0 0-15,0 0 0,5 3 16,-5-3-16,0 0 16,0 0-16,3 3 15,-3-3-15,0 0 16,0 0-16,0 6 16,0-6-16,0 0 15,0 0-15,-3 3 16,3-3-16,0 0 15,0 0-15,-8 6 16,8-6-16,0 0 0,-15 5 16,15-5-16,0 0 15,0 0-15,-17 6 16,17-6-16,0 0 16,0 0-16,-27 10 15,27-10-15,0 0 16,0 0-16,-30 8 15,30-8-15,0 0 0,0 0 16,-30 9 0,30-9-16,0 0 0,0 0 31,-23 8-31,23-8 0,0 0 0,0 0 16,-22 8-16,22-8 15,0 0-15,0 0 16,-17 3-16,17-3 15,0 0 1,0 0-16,-18 2 0,18-2 16,0 0-16,0 0 0,-20 3 15,20-3-15,0 0 16,0 0-16,-20 0 16,20 0-16,0 0 15,0 0-15,-14 3 16,14-3-16,0 0 15,0 0-15,-15 0 16,15 0-16,0 0 16,0 0-16,-8 0 0,8 0 15,0 0-15,0 0 16,0 3 0,0-3-16,0 0 0,0 0 15,3-3-15,-3 3 16,0 0-16,11-6 15,-11 6-15,0 0 16,17-8-16,-17 8 16,0 0-16,0 0 0,19-13 15,-19 13-15,0 0 16,0 0-16,18-15 16,-18 15-16,0 0 15,0 0-15,18-15 16,-18 15-16,0 0 15,0 0-15,15-12 16,-15 12-16,0 0 0,0 0 16,8-11-16,-8 11 15,-3-6-15</inkml:trace>
  <inkml:trace contextRef="#ctx0" brushRef="#br0" timeOffset="4998.6121">16905 11333 0,'0'0'0,"0"0"16,0 0-16,0 0 0,0 0 15,0 0-15,0 0 16,0 0-16,0 0 16,0 0-16,0 0 15,0 0-15,0 0 16,8 0-16,6 0 16,8 0-16,5 0 15,3 0-15,-4-7 0,-2 2 16,1 2-1,0 0-15,2 3 0,3 0 16,2 0-16,3 0 16,8-3-16,1 6 15,6-3-15,10 3 16,-1 3-16,6 0 16,4-3-16,1 0 15,5 0-15,-2 2 16,3 2-16,0-1 15,5-1-15,1 1 16,4 0-16,0 0 0,3 0 16,0-3-16,0 0 15,6 6-15,0-3 16,-1-1-16,1 4 16,-2-2-16,1 1 15,-2 0-15,0 2 0,0 0 16,-4-2-16,5-2 15,-4-1-15,0 1 16,0-3-16,-1 6 16,1 0-16,-3-3 15,1 3-15,-2 1 16,-5-4-16,3 2 16,-83-8-16,84 9 0,4-3 15,-2-1 1,0 2-16,-3 2 0,-4-3 15,-79-6-15,81 8 16,5 2-16,1 1 16,-87-11-16,82 12 15,-82-12-15,83 9 16,-83-9-16,83 8 16,-83-8-16,0 0 15,87 12-15,-87-12 0,0 0 16,0 0-16,76 12 15,-76-12-15,63 9 16,-22-3-16,-41-6 16,15 3-16,-18 3 15</inkml:trace>
  <inkml:trace contextRef="#ctx0" brushRef="#br0" timeOffset="6783.0367">17652 10634 0,'0'0'0,"0"0"16,0 0-16,0 0 16,0 0-16,0 0 15,0 0-15,0 0 16,0 17-16,6 16 15,-4 8-15,5-8 0,-1-4 16,-3-2-16,5 0 16,-2 0-16,-2-3 15,-1-1-15,2 1 16,-2-6-16,0-4 16,-3 4-16,3-3 15,0 3-15,0-4 16,-3-14-16,0 0 0,0 0 15,0 15-15,0-15 16,0 0-16,0 0 16,2 15-16,1-6 15,4-6-15,0-6 16,-2-6-16,-2 0 16,3-2-16,3-7 15,-3 0-15,3-3 0,-4-3 16,5 1-16,1-1 15,1-2-15,0 2 16,0-3-16,3 3 16,2 0-16,-5 1 15,0 2-15,0 1 16,1 2-16,1 0 16,-2 3-16,-3 0 15,-1 3-15,5 7 16,-5 2-16,4 3 0,0 0 15,-1 3-15,1 6 16,-3-1-16,0 4 16,0 0-16,-4 6 15,3 0-15,-8-18 16,6 23 0,-6-23-16,0 0 0,8 30 15,-8-30-15,0 0 0,6 38 16,-6-38-16,0 0 15,12 42-15,-12-42 16,0 0-16,0 0 16,9 44-16,-9-44 15,0 0-15,0 0 16,11 36-16,-11-36 16,0 0-16,0 0 15,7 26-15,-7-26 16,0 0-16,3 12 0,-3-12 15,0-3-15,0 3 16,5-11 0,4-7-16,-9 18 0,12-21 15,-12 21-15,18-27 16,-18 27-16,18-29 0,-18 29 16,17-30-16,-17 30 15,22-32-15,-22 32 16,0 0-16,23-30 15,-23 30-15,0 0 16,0 0-16,27-30 16,-27 30-16,0 0 15,0 0-15,30-20 16,-30 20-16,0 0 16,0 0-16,25-12 0,-25 12 15,0 0-15,0 0 16,24 2-16,-24-2 15,0 0-15,24 12 16,-24-12-16,0 0 16,15 24-16,-15-24 15,0 0-15,15 32 16,-15-32-16,0 0 16,12 36-16,-12-36 0,12 39 15,-12-39-15,9 41 16,-9-41-16,0 0 15,0 0-15,11 42 16,-11-42-16,0 0 16,0 0-16,13 41 15,-13-41-15,14 38 0,-14-38 16,0 0 0,0 0-16,26 30 0</inkml:trace>
  <inkml:trace contextRef="#ctx0" brushRef="#br0" timeOffset="7669.5321">18898 10785 0,'0'0'16,"0"0"-16,0 0 15,0 0-15,0 0 16,0 0-16,0 0 15,0 0-15,0 0 16,0 0-16,0 0 16,-15 8-16,-13 2 0,-7 1 15,11 1-15,4 0 16,8 3-16,3 0 16,1-3-1,-2 2-15,2 0 0,-1 8 16,2-4-16,4 2 15,3 1-15,0 0 16,3 2-16,4-2 16,-4-3-16,3 0 0,-1 0 15,5-3-15,-2-3 16,1-4-16,3-2 16,0-3-16,2-3 15,-2-6-15,0 1 16,-4-8-16,5 2 15,-5-4-15,-2-3 0,3-2 16,-3-2 0,-3-5-16,4 1 0,-4-1 15,-1 4 1,1-4-16,1 1 16,-4 5-16,3 0 0,-3 3 15,3 3-15,-3 3 16,0 0-16,3 6 0,-3 1 15,0 2-15,3 3 16,-3 3-16,0 6 16,2-1-16,-2 10 15,3 0-15,0 3 16,0 0-16,3 5 16,3 1-16,3 0 15,0 2-15,-1-2 16,4-1-16,-3 1 15,2-3-15,2 3 16,-16-27-16,0 0 0,17 24 16,-17-24-16,22 20 15,-22-20-15,0 0 16,26 15-16,-26-15 16,27 6-16</inkml:trace>
  <inkml:trace contextRef="#ctx0" brushRef="#br0" timeOffset="7971.2024">19288 10811 0,'0'0'0,"0"0"15,0 0-15,0 0 16,0 0-16,0 18 16,0 15-16,0 13 15,0-3-15,0-5 16,0 1-16,0-3 16,0-4-16,0 0 15,0-2-15,0-7 0,0-2 16,7-3-1,-4-7-15,2-5 0,-2-8 16,0-4-16</inkml:trace>
  <inkml:trace contextRef="#ctx0" brushRef="#br0" timeOffset="8174.2516">19166 10622 0,'0'0'15,"0"0"-15,0 0 0,0 0 16,0 0-16,0 0 16,0 0-16,0 0 31</inkml:trace>
  <inkml:trace contextRef="#ctx0" brushRef="#br0" timeOffset="8711.1398">19425 10799 0,'0'0'16,"0"0"-16,0 0 15,0 0-15,0 0 16,6 21-16,-3 17 15,3 19-15,-1-10 16,-5-2-16,4-10 16,-4 1-16,0-12 0,3-7 15,3-5 1,-1 0-16,-2-6 0,3-3 16,0 0-16,-2-6 15,1-3-15,-2-5 16,3-5-16,-1-4 15,5-4-15,-4-5 16,2-2-16,5 2 0,-4-3 16,-3 2-16,5 3 15,5 4-15,-2 2 32,7 3-32,-4 3 0,7 9 0,-1 0 15,-2 6-15,-2 6 16,-1 3-16,-4 6 15,-2 9-15,-3 6 16,-3 2-16,-1 6 16,2 4-16,-7-42 15,6 47-15,-6-47 16,5 45-16,-5-45 0,9 45 16,-9-45-16,21 38 15,-21-38-15,29 32 16,13-12-16,-42-20 15,45 13-15,-7-13 0</inkml:trace>
  <inkml:trace contextRef="#ctx0" brushRef="#br0" timeOffset="11131.6102">4275 9686 0,'0'0'0,"0"0"0,0 0 16,0 0-16,0 0 15,0 0-15,0 0 16,0 0-16,0 0 16,0 0-16,0 0 15,0 0-15,0 0 0</inkml:trace>
  <inkml:trace contextRef="#ctx0" brushRef="#br0" timeOffset="11711.9904">6540 9769 0,'0'0'0,"0"0"16,0 0-16,0 0 15,0 0-15,0 0 16,0 0-16,0 0 15,0 0-15,0 0 0</inkml:trace>
  <inkml:trace contextRef="#ctx0" brushRef="#br0" timeOffset="13414.7799">17130 11976 0,'0'0'0,"0"0"16,0 0-16,0 0 15,0 0-15,0 0 16,21 14-16,9 13 16,5 5-16,-5-5 0,0 0 15,2 2-15,3 4 16,1-4-16,0 7 16,-36-36-16,42 35 15,4 16-15,2-5 16,-3-1-16,-6-6 15,-7 0-15,-32-39 0,35 32 16,-35-32-16,0 0 16,0 0-16,27 27 15,-27-27 1,21 18-16,-21-18 0,12 5 16,-12-5-16,0-12 0</inkml:trace>
  <inkml:trace contextRef="#ctx0" brushRef="#br0" timeOffset="13817.4505">17708 11960 0,'0'0'15,"0"0"-15,0 0 0,0 0 16,0 0-16,0 0 16,0 0-16,0 0 15,0 0-15,-11 27 16,-7 9-16,-9 11 16,3-3-16,1-3 15,-1-5-15,3 3 16,-6 0-16,-3 2 0,30-41 15,-35 47-15,0 0 16,-4-5-16,39-42 16,-38 39-16,38-39 15,0 0-15,-39 38 16,39-38-16,0 0 16,0 0-16,-38 32 15,38-32-15,-33 27 0,33-27 16,-16 9-16</inkml:trace>
  <inkml:trace contextRef="#ctx0" brushRef="#br0" timeOffset="14376.3298">18263 11786 0,'0'0'0,"0"0"0,0 0 16,0 0-16,0 0 15,0 0-15,6 26 16,-3 19-16,6 20 15,0-8-15,2-1 16,1-3-16,-3 0 16,-9-53-16,9 60 15,-1-4-15,-1-3 16,-1-3-16,-6-50 16,5 54-16,-5-54 0,0 0 15,9 53-15,-9-53 16,0 0-16,0 0 15,9 53-15,-9-53 16,0 0-16,0 0 16,9 39-16,-9-39 15,7 3-15</inkml:trace>
  <inkml:trace contextRef="#ctx0" brushRef="#br0" timeOffset="15756.289">18263 11760 0,'0'0'0,"0"0"16,0 0-16,0 0 16,24 8-1,17 7-15,9 3 16,1 2-16,5-2 0,3 0 15,7-6-15,1 2 16,8-3-16,4-1 16,2 2-16,5-3 0,1-1 15,4 2-15,-2-5 16,3 1-16,3 4 16,0-5-16,-1 5 15,4-4-15,15-1 16,2 4-16,-13 0 15,-8-3-15,-23-3 16,-6 0-16,4-3 0,-69 0 16,74 3-16,-74-3 15,80 0-15,-3 0 16,-7-3-16,-70 3 16,0 0-16,66-3 15,-66 3-15,0 0 16,0 0-16,59-6 15,-59 6-15,0 0 0,0 0 16,51-3-16,-51 3 16,0 0-16,0 0 15,36 0-15,-36 0 16,0 0-16,24 3 16,-24-3-16,0 0 15,8 15-15,-8-15 16,6 21-16,-6-21 0,9 29 15,-9-29 1,6 35-16,-6-35 0,12 42 16,-12-42-16,12 48 15,-12-48-15,11 50 16,-11-50-16,15 61 16,-15-61-16,9 66 15,-9-66-15,0 0 16,9 65-16,-9-65 0,5 66 15,-5-66-15,0 0 16,0 0-16,7 62 16,-7-62-16,0 0 15,0 0-15,0 56 16,0-56-16,-7 48 16,7-48-16,-14 32 15,14-32-15,-26 21 16,-13-7-16,-5-5 15,44-9-15,-55 3 0,-9-6 16,-7-2-16,3-5 16,-4 2-16,1-4 15,-2 3-15,0 0 16,0-6-16,-1 7 16,2-5-16,2 5 15,-1 2-15,-1-3 16,1 6-16,0-4 0,2 5 15,4-4-15,0 2 16,2 2-16,2 2 16,61 0-16,-69 0 15,1-3-15,-3-3 16,5 0-16,66 6 16,-64-6-16,1-3 15,63 9-15,-65-6 16,65 6-16,-65-6 15,65 6-15,-68-6 0,68 6 16,-68-5-16,68 5 16,-66-7-16,66 7 15,-62-5-15,62 5 16,0 0-16,0 0 16,-58-6-16,58 6 15,0 0-15,0 0 16,-57-6-16,57 6 0,0 0 15,0 0 1,-45-6-16,45 6 0,0 0 16,-24-3-16,24 3 15,-11 3-15,16 3 16</inkml:trace>
  <inkml:trace contextRef="#ctx0" brushRef="#br0" timeOffset="16558.1332">19321 12414 0,'0'0'16,"0"0"-16,0 0 0,0 0 15,0 0-15,0 0 16,0 0-16,18-3 16,14-12-16,13 1 15,-9-6-15,-13 6 0,-8-4 16,-4 0-16,2 0 16,-2 2-1,2-2-15,-1-3 16,-3 0-16,-1 1 0,-1-1 15,1 3 1,-2 0-16,0 4 0,0-2 16,0 4-16,0 4 15,-3-1-15,0 3 16,-1 6-16,1 3 16,-3 0-16,0 6 0,0 3 15,0 2-15,0 7 16,3 0-16,0 6 15,0-1-15,1 4 16,-1 3-16,-1-1 16,4 0-16,0-2 15,2-1-15,-1 2 16,2-5-16,-1-2 16,-2 0-16,1-7 0,-5 1 15,-2-3-15,-9-3 16</inkml:trace>
  <inkml:trace contextRef="#ctx0" brushRef="#br0" timeOffset="17777.6987">17261 13219 0,'0'0'0,"0"0"15,0 0-15,0 0 0,0 0 16,0 0 0,0 0-16,0 0 15,0 0-15,0 0 0,0 0 16,9 24-16,3 13 16,9 21-16,-2-17 15,-3-8 1,-2-10-16,4 4 0,3 0 15,3-4-15,-24-23 16,27 21-16,-27-21 0,0 0 16,36 18-16,-36-18 15,41 12-15,-41-12 16,43 3-16,0-12 16,-43 9-16,35-15 15,-35 15-15,33-27 16,-33 27-16,26-32 0,-26 32 15,0 0-15,18-38 16,-18 38-16,0 0 16,0 0-16,15-36 15,-15 36-15,0 0 16,9-27-16,0 18 16,-2 15-16,-7-6 15,5 18-15,-2 12 16,-3 11-16,3 0 0,0 7 15,3 5 1,-4 12-16,-4 0 0,2-3 16,-3 4-1,3-66-15,-3 62 0,3-62 16,-12 63-16,12-63 16,-15 61-16,-7-4 15,22-57-15,-25 44 16,25-44-16,-39 32 0,39-32 15,-50 15 1,-7-9-16,57-6 0,0 0 16,-50-3-16,50 3 15,-41-11-15,41 11 16,-16-15-16</inkml:trace>
  <inkml:trace contextRef="#ctx0" brushRef="#br0" timeOffset="18342.0696">18346 13062 0,'0'0'0,"0"0"0,0 0 16,0 0-16,0 27 15,0 17 1,0 24-16,6-3 0,-4-2 15,4-4-15,0 0 16,-6 3-16,3 1 16,-3-1-16,0-62 15,0 66-15,0-66 16,0 71-16,0-71 0,0 74 16,0-74-16,0 0 15,0 0-15,3 58 16,-3-58-1,0 0-15,3 42 0</inkml:trace>
  <inkml:trace contextRef="#ctx0" brushRef="#br0" timeOffset="19619.9929">18325 13027 0,'0'0'16,"0"0"-16,0 0 15,0 0-15,0 0 16,27 0-16,20 5 15,25-2-15,-5 7 16,2 1-16,-5 4 16,9 0-16,-9 0 15,1 0-15,7-1 0,5-2 16,3 0-16,5 0 16,5-3-16,8 0 15,20 0-15,7-1 16,-9 1-16,-2 0 15,-4-3-15,-6-6 16,-3 3-16,-3-3 16,-7 0-16,-16-3 0,-4 3 15,1-3-15,-5 0 16,2-4-16,-5 2 16,-64 5-16,72-6 15,-72 6-15,68-11 16,-68 11-16,74-10 15,-74 10-15,0 0 16,69-5-16,-69 5 16,0 0-16,0 0 0,59-3 15,-59 3-15,0 0 16,0 0-16,44 3 16,-44-3-16,25 9 15,-25-9-15,5 14 16,-5-14-16,3 30 15,-3-30-15,-3 41 16,1 8-16,2 4 16,0 8-16,0-2 0,5-2 15,-2-1-15,3-3 16,3 1-16,3-1 16,-1 1-16,4-1 15,-15-53-15,15 56 16,0-3-16,-15-53 0,14 54 15,-14-54 1,13 53-16,-13-53 0,0 0 16,0 0-16,11 50 15,-11-50-15,0 0 16,-3 42-16,-5-13 16,-13-11-16,-6-6 15,-5-6-15,-9-3 0,-11-6 16,-12-3-16,-11-3 15,-2-2-15,-7-5 16,-4 5-16,-3-1 16,-5-1-16,-5 2 15,-26-4-15,-19 3 16,11 3-16,13 1 16,12-1-16,10 3 15,5 3-15,15 3 16,5 0-16,-2 0 0,-3 0 15,6 0 1,3-3-16,3 0 16,0 0-16,3-3 0,65 6 15,-69-6-15,69 6 16,-68-8-16,68 8 16,-74-16-16,74 16 15,-72-14-15,72 14 16,-65-18-16,65 18 15,-60-15-15,60 15 0,0 0 16,0 0-16,-46-15 16,46 15-16,0 0 15,0 0-15,-33-9 16,33 9-16,0 0 16,0 0-16,-23-5 15,23 5-15,0 0 0,0 0 16,-17-6-1,17 6-15,0 0 0,-13-3 16,16 3-16,9 0 16</inkml:trace>
  <inkml:trace contextRef="#ctx0" brushRef="#br0" timeOffset="20183.6972">19166 13773 0,'0'0'0,"0"0"16,0 0-16,0 0 15,0 0-15,0 0 16,0 0-16,24-2 16,18-14-16,11-5 15,-15 3-15,-8 2 0,-8-4 16,-1 4-16,-1-2 15,1 0-15,0-3 16,-4 1-16,-2-4 16,-15 24-16,14-24 15,-14 24-15,0 0 16,0 0-16,13-27 16,-13 27-16,0 0 0,0 0 15,8-23-15,-8 23 16,9-12-16,-9 12 15,10 3-15,-4 14 16,-3 4-16,3 6 16,2 3-16,-1 2 15,1 1-15,1-1 16,0 1-16,0 2 16,5 1-16,-14-36 15,0 0-15,13 36 0,-5-1 16</inkml:trace>
  <inkml:trace contextRef="#ctx0" brushRef="#br0" timeOffset="24321.432">2318 10065 0,'0'0'0,"0"0"15,0 0-15,0 0 16,0 0 0,0 0-16,0 0 0,0 0 15,0 0-15,0 0 16,0 0-16,0 0 15,0 0-15,-16 0 16,-14 0-16,-14 0 16,8 0-16,8 0 0,-1-7 15,6 5-15,5-4 16,0 3 0,0 0-16,-2 3 0,-3-2 15,-2 2-15,4-3 16,0 0-16,7 0 15,-2-1-15,16 4 16,0 0-16,0 0 16,-14-3-16,6 1 15,1-4-15,7 0 0,3 2 16,3-1 0,10-1-1,4 3-15,9-3 0,6 3 16,7-3-16,1 3 15,1 3-15,3 0 16,7 0-16,7 0 16,2 3-16,1 0 15,-2 0-15,-2 0 0,-4 3 16,-56-6-16,54 6 16,-54-6-16,0 0 15,54 6-15,-54-6 16,0 0-16,0 0 15,46 6-15,-46-6 16,0 0-16,0 0 16,38 3-16,-38-3 0,0 0 15,0 0-15,34 3 16,-34-3-16,0 0 16,0 0-16,24 0 15,-24 0-15,0 0 16,0 0-16,18 0 15,-18 0-15,0 0 16,0 0-16,11 3 16,-11-3-16,0 0 0,0 0 15,4 0-15,-4 0 16,0 0-16,-7-3 16,7 3-16,-11-6 15,-7 0-15,4 3 16,-3-3-16,3 3 15,-4-3-15,4 0 16,-4-2-16,4 5 16,-5-3-16,5 3 0,-1-4 15,4 1 1,-2 0-16,3 0 0,5 4 16,-1-1-16,3-3 15,3 6-15,3 0 16,3 0-16,2 3 15,8 0 1,2 0-16,-18-3 0,18 8 16,-18-8-16,27 9 0,-27-9 15,26 13-15,-26-13 16,0 0-16,33 14 16,-33-14-16,0 0 15,0 0-15,29 18 16,-29-18-16,0 0 15,0 0-15,24 18 0,-24-18 16,0 0 0,15 21-16,-15-21 0,3 14 15,-3-14-15,-9 15 16,-11 3-16,-6-4 16,1 1-16,-6 3 15,-1 0-15,2-4 16,-3 5-16,5-7 15</inkml:trace>
  <inkml:trace contextRef="#ctx0" brushRef="#br1" timeOffset="32432.7858">23576 10681 0,'0'0'15,"0"0"-15,0 0 0,0 0 16,0 0-16,8 30 15,1 26-15,2 24 16,-4-3-16,-7 0 16,-7 3-16,7 3 15,-3 2-15,3 8 16,0 1-16,3 5 16,4 19-16,-1 3 0,-1-1 15,4 6-15,1 3 16,-1 14-16,-6 2 15,-3 3-15,3 3 16,0 4-16,2 13 16,5 10-16,-2-6 15,1-6-15,-3-1 16,3 1-16,0 0 0,-1-2 16,-1-2-16,-1-6 15,2 2-15,1-4 16,0-7-16,0-10 15,-1-1-15,5-2 16,-4-4-16,-3-6 16,0-14-16,-3-7 15,2-2-15,-5-6 16,4-22-16,-4-4 16,0-1-16,0-6 0,0-62 15,-4 60-15,4-60 16,-3 57-16,3-57 15,-2 52-15,2-52 16,0 0 0,0 0-16,-3 50 0,3-50 15,0 0-15,0 0 0,-3 41 16,0-16-16,3-25 16,-3 3-1,3-19-15,0-13 0</inkml:trace>
  <inkml:trace contextRef="#ctx0" brushRef="#br1" timeOffset="34339.4436">23576 10622 0,'0'0'0,"0"0"0,0 0 15,0 0 1,0 0-16,0 0 15,0 0-15,0 0 0,17 6 16,15-3-16,14 3 16,-5 0-16,0-6 15,5 3-15,-3 0 16,5 3-16,1 0 16,9-4-16,3 2 15,-4-4-15,0 0 16,2 2-16,9-2 0,3 0 15,3-2-15,6-2 16,0 2-16,6-1 16,-1 3-16,5-3 15,2 3-15,6-4 0,20 2 16,7 2-16,-4 0 16,1 0-16,-3 0 15,2 0-15,0 0 16,1 0-16,3 0 15,0 0-15,1 0 16,8 0-16,2 2 16,7 2-16,-4-4 15,1 3-15,-2 0 16,8-3-16,5 2 16,1-2-16,-4 4 0,-6-4 15,1 6-15,2-4 16,0 4-1,0-3-15,3 4 0,-3-2 16,1 4-16,-6-6 16,-4 2-16,4 1 0,-7 4 15,2-2 1,-1 1-16,-3 0 0,-1 3 16,-5-3-16,-10 0 15,-5-1-15,-3-2 16,-4 3-16,-4-3 15,-5-3-15,-17 0 16,-6 0-16,0-3 0,0 3 16,-2-3-1,-69 0-15,71 0 16,0 0-16,-71 0 0,68 0 16,-68 0-16,67 0 15,-67 0-15,0 0 16,0 0-16,68 0 15,-68 0-15,0 0 16,0 0-16,54-3 16,-54 3-16,0 0 0,0 0 15,51-3-15,-51 3 32,0 0-32,0 0 0,35-6 0,-35 6 15,0 0-15,0 0 16,22-3-16,-22 3 15,0 0-15,0 0 0,15-3 16,-15 3-16,0 0 16,0 0-16,9-3 15,-9 3-15,0 0 16,0 0-16,9 0 16,-9 0-16,0 0 15,0 0-15,5 0 16,-5 0-16,0 0 15,0 0-15,6 3 0,-6-3 16,0 0-16,0 0 16,2 3-16,-2-3 15,0 0-15,0 0 16,7 9-16,-7-9 16,0 0-16,0 0 15,2 6-15,2 6 16,-4-12-16,-6 12 0</inkml:trace>
  <inkml:trace contextRef="#ctx0" brushRef="#br1" timeOffset="36164.2253">24929 9452 0,'0'0'0,"0"0"16,0 0-16,0 0 15,0 0-15,0 0 16,0 0-16,0 0 16,0 0-16,-20 0 15,-22 0-15,-16 0 16,4 6-16,1-1 0,2 10 15,4 0-15,-1 5 16,10-1-16,9 5 16,2-4-16,27-20 15,-31 27-15,31-27 16,-26 33-16,26-33 16,-20 42-16,5-2 15,15-40-15,-3 42 16,3-42-16,5 41 0,16-5 15,6-6 1,5-7-16,5-2 16,1-9-16,1 0 0,5-7 15,1-2-15,-1-3 16,-44 0-16,48 0 16,-48 0-16,50 0 15,-50 0-15,62 0 0,-62 0 16,59 3-16,-59-3 15,54 9-15,-7 4 16,-47-13-16,29 17 16,-29-17-16,18 27 15,-12 3-15,-14 2 16,-8-2-16,16-30 16,-22 32-16,-11 0 15,33-32-15,-47 37 0,-13-2 16,-2-2-16,-1-7 15,1-6-15,0-2 16,62-18-16,-63 12 16,1-3-16,62-9 15,0 0-15,-60 3 16,60-3-16,0 0 16,-56-18-16</inkml:trace>
  <inkml:trace contextRef="#ctx0" brushRef="#br1" timeOffset="36936.636">25298 10080 0,'0'0'0,"0"0"16,0 0-16,0 0 16,0 0-16,0 0 15,0 0-15,6-2 16,-3-14-16,3 1 15,0-3-15,-6 4 16,0 2-16,-6 6 16,-9-1-16,-2 7 15,-5 7-15,5 2 16,-1 0-16,3 2 0,0 5 16,1-2-16,1 4 15,2 2-15,-1 4 16,6 0-16,3-1 15,0 2 1,9-8-16,0 1 16,6-6-16,8 0 0,7-6 15,-1-3-15,4-6 16,0-6-16,0 0 16,-1-9-16,-2 4 15,-3-7-15,-4-1 0,-5 2 16,-3-4-16,1 3 15,-8 2-15,4-3 16,-6 8-16,0-2 16,-3 8-16,-3 2 15,0 6-15,0 3 16,0 6-16,0 6 16,-2-1-16,2 11 15,-1 4-15,1 0 0,3 3 16,3 5-16,4-2 15,1 0-15,1-2 16,6-6-16,-4-4 16,8 0-16,-5-11 15,-14-12-15,21 7 16,-1-11-16,7-7 0,-3-7 16,-3-3-16,-1-2 15,-5-10-15,0 1 16</inkml:trace>
  <inkml:trace contextRef="#ctx0" brushRef="#br1" timeOffset="37312.8457">25776 9455 0,'0'0'0,"0"0"15,0 0-15,0 0 16,0 0-16,0 0 15,0 0-15,0 0 16,0 0-16,0 0 16,0 0-16,0 0 15,0 30-15,-6 23 16,-1 27-16,3-4 0,2-1 16,-1-4-16,0 2 15,3-10-15,3-3 16,0-2-16,3-1 15,1-1-15,-7-56 16,9 54-16,-9-54 16,0 0-16,15 47 15,-15-47-15,20 35 0,-20-35 16,21 15-16,-21-15 16,23 0-1,-23 0-15,23-12 0,-23 12 16,16-29-16</inkml:trace>
  <inkml:trace contextRef="#ctx0" brushRef="#br1" timeOffset="37504.5073">25948 10065 0,'0'0'0,"0"0"15,0 0-15,0 0 16,0 0-16,0 0 16,0 0-16,0 0 15,9 27-15,2 20 16,7 15-16,-7-8 15,-2-7-15,3 0 16,-3-15-16,2-5 16,-1-3-16,-4-6 0,-1-3 15,-2-2-15</inkml:trace>
  <inkml:trace contextRef="#ctx0" brushRef="#br1" timeOffset="37679.6438">26042 10029 0,'0'0'16,"0"0"-16,0 0 16,0 0-16,0 0 15,0 0-15,0 0 0</inkml:trace>
  <inkml:trace contextRef="#ctx0" brushRef="#br1" timeOffset="38679.5088">26475 9319 0,'0'0'0,"0"0"15,0 0-15,0 0 16,0 0-16,0 0 16,0 0-16,0 0 15,9 24-15,-1 23 16,8 24-16,-5 0 16,1 0-16,-6 6 15,0 0-15,2-6 0,1-12 16,1 3-16,-2 1 15,-8-63-15,10 59 16,-10-59-16,0 0 16,9 57-16,-9-57 15,0 0-15,0 0 16,6 40-16,-6-15 16,0-25-16,-9 6 15,9-6-15,-19-6 16,19 6-16,-24-12 0,24 12 15,-32-13-15,32 13 16,-38-11-16,38 11 16,-38-3-16,38 3 15,-37 3-15,37-3 16,-30 17-16,7 8 16,23-25-16,-5 26 0,10 4 15,-5-30-15,23 23 16,7-5-16,-30-18 15,43 9-15,0-3 16,5-9-16,0-3 16,-48 6-16,44-15 15,-44 15-15,41-24 16,-41 24-16,0 0 0,38-26 16,-38 26-16,0 0 15,27-36-15,-27 36 16,0 0-16,0 0 15,16-27-15,-16 27 16,3-17-16,-3 17 16,-3-3-16,-7 14 15,10-11-15,-6 25 16,0 8-16,6-33 0,-3 35 16,3-35-1,6 41-15,-6-41 0,0 0 16,16 36-16,-16-36 15,20 23-15,-20-23 16,27 9-16,-27-9 16,27-9-16,-27 9 15,23-21-15,-23 21 0,18-29 16,-18 29-16,0 0 16,0 0-16,15-35 15,-15 35-15,0 0 16,0 0-16,11-33 15,2 12-15,-13 21 16,15 0-16,3 12 16,-18-12-16,23 24 15,1 8-15,-1 7 0,-23-39 16,33 35 0,-33-35-16,36 29 0,-36-29 15,0 0-15,56 28 16</inkml:trace>
  <inkml:trace contextRef="#ctx0" brushRef="#br1" timeOffset="39706.3494">27614 10311 0,'0'0'0,"0"0"15,0 0-15,0 0 16,0 0-16,0 0 16,0 0-16,0 0 15,23 0-15,16-9 16,10-6-16,-6-3 16,-16 1-16,-7-1 15,-5 1 1,-1-4-16,-1 3 0,-2 0 0,-5 0 15,-3 0-15,-3 1 16,-6-1-16,0 9 16,-2 0-16,-5 9 15,-4 3-15,2 3 16,-2 8-16,1 4 16,5 6-16,-4 2 0,3 5 15,7 1 1,-3 4-16,8-1 0,4-2 15,3-1-15,4-3 16,7-1-16,2-4 16,4-10-16,2-5 15,4-9-15,3-3 16,0-9-16,-1-2 16,0-10-16,4-3 15,-6-6-15,-30 33 0,30-35 16,-30 35-1,0 0-15,0 0 0,23-36 16,-23 36-16,0 0 16,0 0-16,21-29 15,-6 8-15,-15 21 16,12-3-16,-12 3 16,11 12-16,-2 11 0,0 10 15,-9-33-15,9 39 16,2 2-16,-11-41 15,0 0-15,17 45 16,-17-45-16,0 0 16,0 0-16,14 32 15,-14-32-15,15 21 16,-1-15-16,-14-6 0,12-12 16,-12 12-16,9-24 15,-9 24-15,9-29 16,-9 29-16,9-39 15,-9 39-15,9-36 16,-9 36-16,17-29 16,10 11-16,-27 18 15,27-9-15,-27 9 16,27 6-16,-3 12 0,-4 9 31,-2 5-31,-18-32 0,14 36 16,-14-36-16,0 0 0,18 47 15</inkml:trace>
  <inkml:trace contextRef="#ctx0" brushRef="#br1" timeOffset="40304.378">29297 9674 0,'0'0'15,"0"0"-15,0 0 16,0 0-16,0 0 16,0 0-16,0 30 0,0 26 15,0 21-15,0-6 16,7-3-16,-6 0 16,6 6-16,2 4 15,-4-1-15,8 2 16,-5 1-16,4 0 15,-3-3-15,1-5 16,-2-10-16,-2-4 0,1 2 16,-7-60-16,3 59 15,-3-59-15,0 0 16,0 0-16,2 51 16,-2-16-16,-9-20 15</inkml:trace>
  <inkml:trace contextRef="#ctx0" brushRef="#br1" timeOffset="40775.3952">29250 9745 0,'0'0'16,"0"0"-16,0 0 15,0 0-15,0 0 16,0 0-16,0 0 16,0 0-16,27 0 15,22-5-15,24-2 16,-7 7-16,-3 10 15,-9 7-15,-15 10 0,-13-1 16,-26-26-16,12 32 16,-10 1-16,-10 6 15,-7-1-15,-5-3 16,-7 1-16,-5-4 16,-5-4-1,-2-4-15,4-6 16,-1-10-16,7-5 0,5-6 15,9-3-15,10-9 16,10-3-16,13 1 16,9-1-16,8 0 15,10 3-15,8-2 0</inkml:trace>
  <inkml:trace contextRef="#ctx0" brushRef="#br1" timeOffset="41681.4355">29943 9875 0,'0'0'16,"0"0"-16,0 0 15,0 0-15,0 0 16,0 0-16,0 0 16,0 0-16,0 0 15,0 0-15,0 0 16,0 0-16,0 0 0,0 0 16,0 0-16,-14 18 15,-10 12-15,0 5 16,7-5-16,1 0 15,7-1-15,4-5 16,5-1-16,3 1 16,4-6-16,6 0 15,3-7-15,-2-2 0,4-5 16,0-8-16,-1-2 16,-1-5-16,-2-7 15,-6 3-15,2-5 16,-7 2-16,3-3 15,-4 3-15,-2 4 16,3-1-16,-3 3 16,0 6-16,0 0 0,2 6 15,2 3-15,-2 3 16,8 6-16,-3 9 16,2-1-16,-4 7 15,5-3-15,-2 2 16,1-5-16,0-1 15,3-1-15,-1-7 0,1-4 16,3-4-16,-3-8 16,3-4-16,0-4 15,-4-7-15,2-1 16,-7-4-16,0 4 16,0 2-16,-1 4 15,-2 1-15,-3 6 16,2 5-16,2-1 15,3 6-15,-4 6 16,2 4-16,1 6 0,-6-19 16,3 31-16,-3-31 15,5 34 1,-5-34-16,3 48 0,-3-48 16,0 0-16,0 0 15,10 45-15,-10-45 0,11 35 16,7-17-16,-18-18 15,17 0-15,-1-12 16,-16 12-16,14-29 16,-14 29-16,16-36 15,-16 36-15,14-38 16,-14 38-16,0 0 16,21-36-16,-21 36 15,24-27-15,3 15 0,-27 12 16,23 0-16,-2 15 15,-3 9 1,-6 6-16,0 2 0,-12-32 16,9 39-16,-9-39 15,0 0-15,0 0 16,14 41-16,-14-41 16,18 30-16,-18-30 15,22 8-15,3-22 0</inkml:trace>
  <inkml:trace contextRef="#ctx0" brushRef="#br1" timeOffset="42005.8506">30811 9230 0,'0'0'0,"0"0"0,0 0 15,0 0-15,0 0 16,0 0-16,7 33 16,-5 26-16,4 30 15,0-1-15,-6 1 16,3 3-16,-3 0 0,3-1 16,5-2-16,3-5 15,7-13-15,2-10 16,0 2-16,-20-63 15,18 59-15,3-6 16,-21-53-16,0 0 16,0 0-16,14 42 15,-2-27-15</inkml:trace>
  <inkml:trace contextRef="#ctx0" brushRef="#br1" timeOffset="42608.5245">30738 10100 0,'0'0'0,"0"0"15,0 0-15,0 0 0,23 0 16,22-6-16,19 1 16,-5 2-16,0 0 15,0 0-15,-59 3 16,53-6-16,-53 6 15,0 0-15,53-9 16,-53 9-16,0 0 16,42-3-16,-42 3 0,0 0 15,27-4-15,-24 8 16,-9 2-16,-4 4 16,-4-2-16,2 6 15,-4 4-15,5 3 16,-1 2-16,2 5 15,5-1-15,2 2 16,3-29-16,0 27 0,0-27 16,8 32-1,-8-32-15,19 26 0,-19-26 16,24 24-16,2-9 16,-2-15-16,-24 0 15,27-6-15,-27 6 16,24-21-16,-24 21 15,0 0-15,0 0 16,16-26-16,-16 26 0,0 0 16,15-30-1,-15 30-15,15-14 0,-15 14 16,21 2-16,-21-2 16,25 21-16,-25-21 15,26 33-15,-26-33 16,0 0-16,0 0 0,29 38 15,4-5-15,-4-18 16,-1-12-16</inkml:trace>
  <inkml:trace contextRef="#ctx0" brushRef="#br1" timeOffset="43183.3182">31585 9390 0,'0'0'0,"0"0"15,0 0-15,0 0 16,0 0-16,0 0 16,7 32-16,-4 24 15,5 31-15,1-5 16,2 1-16,1 4 0,-2-5 15,-1-2-15,-1-6 16,1-12-16,0-3 16,-9-59-16,0 0 15,0 0-15,12 54 16,-12-54-16,16 35 16,-4-23-16,2-20 0,-5-19 15,0-12-15,-6-11 16,2-21-16,-2-6 15,0-3 1,-3 2-16,4 2 0,-4 4 16,3 5-16,3 5 15,-2 7-15,2 11 16,-2 15-16,-2 8 16,8 10-16,-1 8 0,7 9 15,-2 14 1,-2 12-16,-3 13 0,0 9 15,-4 17-15,-2 8 16,3 4-16,-3 0 16,1 4-16,0-8 15,2 1-15,-6-80 16,12 72-16,-12-72 0,16 65 16,-16-65-16,23 52 15,-23-52-15,26 24 16</inkml:trace>
  <inkml:trace contextRef="#ctx0" brushRef="#br1" timeOffset="43605.708">32045 10029 0,'0'0'16,"0"0"-16,0 0 15,0 0-15,0 0 16,0 0-16,0 0 15,0 0-15,0 24 16,-6 20-16,1 16 16,2-4-16,0-2 0,0-8 15,3-4-15,3-7 16,3-7-16,9-7 16,-1-10-16,1-11 15,2 0-15,-2-8 16,-1-8-16,2-2 15,-4-5 1,0-7-16,-3 4 0,-1-1 16,-4 3-16,-1 4 15,0 5-15,0 3 16,3 6-16,-1 6 16,7 3-16,3 3 0,3 9 15,2 3-15,7 2 16,3 1-16,3 0 15,1 2-15,-34-23 16,42 21-16</inkml:trace>
  <inkml:trace contextRef="#ctx0" brushRef="#br1" timeOffset="47615.3701">24032 12236 0,'0'0'15,"0"0"-15,0 0 16,0 0-16,0-26 16,6-25-16,-3-23 15,12 6-15,-4 2 0,4-2 16,-3 3-1,0 4-15,-1 3 0,-5-4 16,5 1-16,-6-1 16,-5 62-16,6-63 15,-6 63-15,6-65 16,-6 65-16,0 0 16,12-60-16,-12 60 15,0 0-15,17-47 16,-17 47-16,21-24 0,-21 24 15,20 3-15,-5 12 16,3 12-16,0 6 16,-3 8-16,0 6 15,3 4-15,2 14 16,1 3-16,3 0 16,3-3-16,-1 1 0,8-1 15,-2-6-15,0 0 16,-32-59-16,30 56 15,-30-56-15,32 51 16,-32-51-16,0 0 16,21 41-16,-17-17 15</inkml:trace>
  <inkml:trace contextRef="#ctx0" brushRef="#br1" timeOffset="47884.7162">24115 11842 0,'0'0'0,"0"0"0,0 0 15,0 0-15,27 6 16,24-3-16,13 6 15,-1 0-15,-13 0 16,-3-7-16,-8-4 16,-1-4-16,-8-4 15</inkml:trace>
  <inkml:trace contextRef="#ctx0" brushRef="#br1" timeOffset="48356.4109">24661 11644 0,'0'0'16,"0"0"-16,0 0 15,0 0-15,0 0 0,0 0 16,0 23-16,0 21 16,0 19-16,0-7 15,6-8-15,-3-4 16,2-2-16,5-4 15,1-5-15,-11-33 16,17 24-16,-17-24 16,0 0-16,0 0 0,21 14 15,-3-8 1,-1-9-16,0-9 0,-3-5 16,-5-4-16,-3 0 15,-3-5-15,3-2 16,-3 2-16,2 5 15,-2 3-15,1 4 16,2 2-16,-3 3 16,-1 2-16,4 7 0,0 10 15,3 2-15,3 8 16,-12-20-16,11 30 16,-11-30-16,13 41 15,-13-41-15,14 54 16,-14-54-16,25 65 15,-25-65-15,0 0 0,0 0 16,21 51-16,-4-25 16</inkml:trace>
  <inkml:trace contextRef="#ctx0" brushRef="#br1" timeOffset="48654.6409">25124 11229 0,'0'0'0,"0"0"0,0 0 16,0 0-16,0 26 16,0 25-16,0 26 15,5 0-15,-2 4 16,6 1-16,0 4 0,3 3 15,6-1 1,-1-8-16,4-9 0,0-3 16,2-2-16,-23-66 15,27 65-15,-27-65 16,0 0-16,0 0 16,21 68-16</inkml:trace>
  <inkml:trace contextRef="#ctx0" brushRef="#br1" timeOffset="49513.9835">25096 11925 0,'0'0'0,"0"0"15,0 0-15,0 0 16,28 5-16,18-2 15,19 7-15,-2-2 16,-10 1-16,0 0 16,-53-9-16,58 10 15,-58-10-15,61 6 16,-61-6-16,59 2 16,-59-2-16,54-8 0,-54 8 15,39-28-15,-39 28 16,20-29-16,-11-4 15,-12 6-15,3 27 16,-9-29-16,-11 6 16,20 23-16,-30-21 15,-2 8-15,-5 8 16,5 10-16,2 5 16,1 5-16,6 8 0,10 7 15,8 2 1,2 4-16,8 2 0,11 1 15,4-1-15,3-2 16,7-4-16,2-2 16,5-6-16,-2-6 15,-35-18-15,39 2 16,2-4-16,-3-13 0,-38 15 16,36-27-16,-36 27 15,29-32-15,-29 32 16,21-42-16,-21 42 15,16-47-15,-16 47 16,0 0-16,0 0 16,8-45-16,-8 45 15,0 0-15,0-36 0,0 36 16,-3-17-16,-6 11 16,9 6-16,-3 12 15,0 9-15,9 8 16,6 4-16,5 5 15,7 1-15,7 0 16,-2-1-16,1-3 16,-1 1-16,-29-36 15,27 39-15,-27-39 0,0 0 16,21 38-16,-21-38 16,0 0-16,11 36 15,-17-4-15,6-32 16,-21 23-16,-8-4 15,-3-10-15,-4-9 16,-3-3-16,39 3 0,-36-12 16,4-9-16,6-9 15,26 30-15,-18-44 16</inkml:trace>
  <inkml:trace contextRef="#ctx0" brushRef="#br1" timeOffset="49681.34">26077 11774 0,'0'0'0,"0"0"15,0 0-15,0 0 16,0 0-16,0 0 16,0 0-16,0 0 15,0 0-15,0 0 0</inkml:trace>
  <inkml:trace contextRef="#ctx0" brushRef="#br1" timeOffset="49816.6593">26216 12114 0,'0'0'0,"0"0"0,0 0 15,0 0-15,0 0 0,0 0 16,0 0-16</inkml:trace>
  <inkml:trace contextRef="#ctx0" brushRef="#br1" timeOffset="57236.2133">26525 11664 0,'0'0'0,"0"0"16,0 0-16,0 0 16,0 0-16,21 9 0,14 9 15,4 5-15,-9 5 16,-4-2-16,4 0 15,-1 1-15,2 6 16,-2-4-16,4 4 16,-1 2-16,0-1 15,2 1-15,-34-35 16,29 39-16,-29-39 16,0 0-16,32 38 15,-32-38-15,0 0 0,36 32 16,-36-32-16,26 12 15,-26-12-15,21-14 16,-4-14-16,-6-10 16,-8 0-16</inkml:trace>
  <inkml:trace contextRef="#ctx0" brushRef="#br1" timeOffset="57468.8901">26993 11561 0,'0'0'0,"0"0"0,0 0 15,0 0-15,0 0 16,-11 21-16,-6 6 16,-7 11-16,3-6 15,-1 10-15,2 2 16,-4 6-16,-8 10 0,2 2 16,1 0-16,-5-2 15,5-5-15,29-55 16,0 0-16,0 0 15,-24 57-15,24-57 16,-11 53-16</inkml:trace>
  <inkml:trace contextRef="#ctx0" brushRef="#br1" timeOffset="58154.1946">27308 11807 0,'0'0'0,"0"0"16,0 0-16,0 0 16,0 0-16,0 0 15,0 0-15,0 0 16,0 0-16,0 0 0,33 0 15,19 0 1,26 0-16,-16 0 0,-5 0 16,-6 0-16,-8 0 15,-43 0-15,0 0 16,33 0-16,-18 0 16,-11 0-16</inkml:trace>
  <inkml:trace contextRef="#ctx0" brushRef="#br1" timeOffset="58321.3377">27430 12059 0,'0'0'16,"0"0"-16,0 0 15,33 5-15,19-2 0,20 3 16,-22 0-16,-18-6 15</inkml:trace>
  <inkml:trace contextRef="#ctx0" brushRef="#br1" timeOffset="60019.9275">19813 11833 0,'0'0'0,"0"0"16,0 0-16,0 0 15,0 0-15,0 0 0,0 0 16,-17-3-1,-13-12-15,-5 1 16,8-1-16,2 5 0,2 8 16,-7-4-16,1 6 15,2-3-15,-1 3 16,-7 3-16,3 5 16,9 8-16,-4 2 15,6 0-15,-5 5 0,-2 4 16,-4 5-16,2 6 15,4 4-15,0 0 16,26-42-16,-28 50 16,4 12-16,24-62 15,-11 68-15,7-2 16,11-1-16,4-7 16,7-6-16,6-8 0,6-6 15,2-8-15,-32-30 16,39 29-16,9-2 15,-48-27-15,64 23 16,5-8-16,0-9 16,-8-3-16,-2-3 15,-1-9-15,-6-8 16,-2-2-16,-5-1 16,-10-1-16,2-6 0,-2-5 15,-5-3 1,-6-7-16,-1-3 0,-5-8 15,-10-1-15,-2 2 16,-6-1-16,-3 2 16,-2-2-16,-4 3 15,-9 2-15,-2 4 16,-9 11-16,-12 6 0</inkml:trace>
  <inkml:trace contextRef="#ctx0" brushRef="#br1" timeOffset="61560.1041">28171 12032 0,'0'0'16,"0"0"-16,0 0 16,0 0-16,0 0 0,0 0 15,0 0 1,0 0-16,0 0 0,0 0 15,0 0-15,17-12 16,9-9-16,8-6 16,-8 3-16,-2 1 15,3-1-15,0-5 16,-5 1-16,6-4 16,-4 0-16,-24 32 0,29-36 15,-29 36-15,27-39 16,-27 39-16,0 0 15,30-41-15,-30 41 16,0 0-16,35-41 16,-35 41-16,36-30 15,-9 22-15,-27 8 16,23 6-16,-23-6 0,17 23 16,-4 12-1,-2 7-15,-11-42 0,6 51 16,0 8-16,-6-59 15,6 65-15,-6-65 16,6 59-16,-6-59 16,11 60-16,-11-60 0,0 0 15,0 0-15,11 50 16</inkml:trace>
  <inkml:trace contextRef="#ctx0" brushRef="#br1" timeOffset="62692.3855">28915 12008 0,'0'0'0,"0"0"0,0 0 16,0 0-16,0 0 0,0 0 16,0 0-1,21 9-15,11 9 0,4 6 16,-10-1-16,-10-6 15,-1 1-15,-7 3 16,-2 3-16,-3 3 16,-6-1-16,-3-2 15,-2 2-15,-7-2 16,-4-1-16,1-2 16,-5-3-16,-4-3 0,4-12 15,-1 0-15,-5-6 16</inkml:trace>
  <inkml:trace contextRef="#ctx0" brushRef="#br1" timeOffset="62885.2364">28932 11807 0,'0'0'0,"0"0"15,0 0-15,0 0 16,0 0-16,0 0 16,0 0-16,0 0 15,0 0-15,0 0 0</inkml:trace>
  <inkml:trace contextRef="#ctx0" brushRef="#br1" timeOffset="63664.3402">29437 11774 0,'0'0'16,"0"0"-16,0 0 15,0 0-15,0 0 16,0 0-16,0 0 0,0 0 16,0 24-16,0 17 15,8 14-15,1-9 16,6-7-16,2-7 16,1-8-16,3-4 15,-3-8-15,6 0 16,0-3-16,3-6 15,-5-6-15,5-6 16,-3 0-16,-2-6 16,-5 0-16,1-5 0,-4-4 15,2 0-15,-8-2 16,-3 2-16,-1 0 16,0 6-16,-2 0 15,1 4-15,-3-1 16,0 10-16,3-2 15,-3 7-15,0 7 16,3 7 0,0 10-16,0 11 0,-1 12 15,4 4-15,1 11 16,-1 4-16,-4-2 16,1 2-16,-3 2 15,-3-3-15,-5 0 0,-2-3 16,-4-2-16,-7-4 15,-6-9-15,-2-2 16,-3-8-16,-5-1 16,5-12-16,32-24 15,-35 18-15,35-18 16,-35 8-16,35-8 0,-31-5 16,7-19-16</inkml:trace>
  <inkml:trace contextRef="#ctx0" brushRef="#br1" timeOffset="63994.3057">30195 11964 0,'0'0'0,"0"0"0,0 0 16,0 0-16,0 0 16,0 0-1,0 0-15,0 0 0,0 0 16,30 0-16,19 0 15,23 0-15,-15 0 16,-12 0-16,-13 0 16,-13 0-16</inkml:trace>
  <inkml:trace contextRef="#ctx0" brushRef="#br1" timeOffset="64162.6897">30235 12138 0,'0'0'0,"0"0"16,0 0-16,35 0 15,26 0-15,32 0 16,-14 0-16,-79 0 16,81 0-16</inkml:trace>
  <inkml:trace contextRef="#ctx0" brushRef="#br1" timeOffset="66196.9681">19674 13122 0,'0'0'16,"0"0"-16,0 0 16,0 0-16,0 0 15,0 0-15,0 0 16,-18 0-16,-12 0 15,-8 0-15,6 0 0,1 6 16,-1-4-16,0 13 16,-1 2-16,7 8 15,-5 0-15,4 3 16,1 1-16,-4 7 16,4 3-16,-4 2 15,-3 12-15,0 6 16,4 4-16,3-4 15,26-59-15,-21 68 16,3-3-16,10 1 0,8-66 16,-3 61-16,3-61 15,3 60-15,-3-60 16,14 59-16,7-6 16,-21-53-16,29 45 15,7-11-15,-36-34 16,39 22-16,2-10 0,6-10 15,-2-4-15,2-7 16,-2-6-16,2-6 16,6-5-16,-4-3 15,-49 29-15,49-36 16,-4-6-16,-45 42 16,39-45-16,-7-5 15,-5 0-15,-3 0 16,-10-1-16,1-2 15,-6 3-15,-3 0 0,-4 2 16,-2 9-16,-5-5 16,2 6-16,0-7 15,0 4-15,-3 2 16,0-3-16,-3 3 16,-2 5-16,-7 4 15,-6 7-15,-3 5 0,-9 6 16,-5 9-16</inkml:trace>
  <inkml:trace contextRef="#ctx0" brushRef="#br1" timeOffset="89432.7337">30960 12294 0,'0'0'16,"0"0"-16,0 0 0,0 0 15,0 0-15,18-14 16,6-12-16,9-13 15,-1 1-15,4-7 16,-1 1-16,1-4 16,-1 1-16,-3-3 15,-2 1-15,-1 6 16,-29 43-16,27-44 0,-27 44 16,0 0-1,0 0-15,22-36 16,-22 36-16,14-24 0,-14 24 15,7-9-15,-7 9 16,3 9-16,-3-9 16,-3 29-16,3 16 15,3 6-15,3 10 16,5 2-16,1 2 0,6 1 16,3-2-1,-1-1-15,-20-63 0,23 71 16</inkml:trace>
  <inkml:trace contextRef="#ctx0" brushRef="#br0" timeOffset="98567.2204">1821 10610 0,'0'0'0,"0"0"16,0 0-16,0 0 15,0 0-15,0 0 0,0 0 16,0 0-16,0 0 16,24-3-16,14-6 15,15-6-15,-2 10 16,0-2-16,5 4 16,0 3-16,4-3 15,2 3-15,0 3 16,-3 3-16,-2-2 15,6 1-15,-5 1 16,3 1-16,-1 1 0,-1 0 16,-59-8-16,56 10 15,-56-10-15,0 0 16,58 12-16,-58-12 16,0 0-16,0 0 15,53 6-15,-53-6 16,0 0-16,0 0 15,38 3-15,-38-3 16,0 0-16,0 0 16,21 0-16,-21 0 0,0 0 15,0 0-15,6-3 16,-6 3-16,0 0 16,0 0-16,0-6 15,0 6-15,0 0 16,0 0-16,0-12 0,0 12 15,0 0 1,0 0-16,-3-10 0,3 10 16,0 0-16,-6-11 15,6 11-15,-12-18 16,12 18 0,0 0-16,-17-18 0,17 18 15,0 0-15,-21-19 16,21 19-16,0 0 15,0 0-15,-26-22 0,26 22 16,0 0 0,0 0-16,-25-18 15,25 18-15,0 0 0,0 0 16,-20-14-16,20 14 16,0 0-16,0 0 15,-9-9-15,9 9 16,0 0-16,0 0 15,-3-5-15,3 5 0,0 0 16,0 0-16,9 2 16,-9-2-16,15 6 15,-15-6-15,19 11 16,-19-11-16,0 0 16,0 0-16,19 18 15,-19-18-15,0 0 0,0 0 16,23 21-1,-23-21-15,0 0 0,0 0 16,21 21 0,-21-21-16,0 0 0,15 23 15,-18 1-15,-11 0 16,-13-1-16,-5 1 16,-19 3-16,-26 8 15</inkml:trace>
  <inkml:trace contextRef="#ctx0" brushRef="#br0" timeOffset="103234.7377">3122 10918 0,'0'0'0,"0"0"16,0 0-16,0 0 15,0 0-15,0 0 16,0 0-16,0 0 16,0 0-16,0 0 0,0 0 15,0 0-15,0 0 16,0 0-16,0 0 15,0 0-15,-11-3 16,-14-12-16,-7 1 16,5 2-16,7 3 15,-4 2-15,-3 2 16,0 2 0,-4 0-16,-5 0 0,-10 3 15,0 0-15,-7 6 16,-14 2-16,3 5 0,-1-1 15,2 2-15,4 4 16,-2 3-16,0 5 16,8 1-16,3 2 15,3 7-15,3 0 16,-1-1 0,2 7-16,2-4 0,3 4 15,0 2-15,-2 1 16,2 2-16,2 0 0,4 3 15,-3 2-15,-1-2 16,3 3-16,-1 0 16,0 1-16,5-2 15,-3-2-15,5 4 16,-1-1-16,3 1 16,3 2-16,2 0 0,20-56 15,-21 60 1,-1 2-16,22-62 0,-14 68 15,14-68-15,-8 68 16,8-68-16,-7 71 16,7-71-16,9 68 15,-9-68-15,14 63 16,-14-63-16,28 56 0,-28-56 16,39 50-16,-39-50 15,47 42-15,-47-42 16,57 41-16,-57-41 15,61 35-15,-61-35 16,72 33-16,-72-33 16,71 30-16,-71-30 15,74 23-15,-74-23 16,74 24-16,-74-24 16,73 18-16,-73-18 0,69 15 15,-69-15-15,62 14 16,-62-14-16,0 0 15,66 9-15,-66-9 16,0 0-16,63 10 16,-63-10-16,0 0 15,59 8-15,-59-8 16,0 0-16,0 0 16,53 15-1,-53-15-15,0 0 0,0 0 16,50 12-16,-50-12 15,0 0-15,0 0 16,45 11-16,-45-11 0,0 0 16,35 16-16,-35-16 15,0 0-15,32 17 16,-32-17-16,0 0 16,35 18-16,-35-18 15,0 0-15,0 0 16,39 21-16,-39-21 15,0 0-15,0 0 0,37 21 16,-37-21-16,0 0 16,0 0-16,35 17 15,-35-17-15,0 0 16,0 0-16,25 12 16,-25-12-16,0 0 0,0 0 15,19 12 1,-19-12-16,0 0 0,0 0 15,17 5-15,-17-5 16,0 0-16,0 0 16,10 4-16,-10-4 15,0 0-15,0 0 16,9 3-16,-9-3 16,0 0-16,0 0 15,5 3-15,-5-3 16,0 0-16,0 0 15,3 0-15,-3 0 16,0 0-16,0 0 0,-3-3 16,3 3-1,0 0-15,-5-7 0,5 7 16,0 0-16,0 0 16,-11-8-16,11 8 15,0 0-15,0 0 16,-20-15-16,20 15 0,0 0 15,-17-17-15,17 17 16,0 0-16,-18-21 16,18 21-16,0 0 15,-18-30-15,18 30 16,-20-32-16,20 32 16,-23-33-16,23 33 15,0 0-15,0 0 0,-27-33 16,27 33-1,0 0-15,0 0 0,-26-29 16,26 29-16,0 0 16,0 0-16,-26-30 15,26 30-15,0 0 16,0 0-16,-22-27 16,22 27-16,0 0 15,-19-17-15,19 17 0,0 0 16,-11-6-16,11 6 15,0 0-15,0 3 16,0-3-16,8 9 16,-8-9-16,22 18 15,0-4-15,-22-14 16,35 21-16,-3 3 16,-32-24-16,38 24 0,-5-1 15,-33-23-15,34 27 16,-34-27-16,0 0 15,0 0-15,29 26 16,-29-26-16,20 25 16,-20-25-16,6 23 15,-19-5-15,13-18 16,-23 14-16,-10-5 0,-9 3 16,42-12-1,-46 8-15,-9 5 0,-4 2 16,59-15-16,-59 17 15,59-17-15,-60 23 16,60-23 0,-56 28-16</inkml:trace>
  <inkml:trace contextRef="#ctx0" brushRef="#br2" timeOffset="108681.4402">16899 6490 0,'0'0'0,"0"0"0,0 0 15,0 0-15,0 0 16,0 0-16,0 0 15,0 0-15,0 0 16,0 0-16,0 0 0,0 0 16,0 0-16,0 0 15,28 0-15,12 0 16,25 0-16,-8 6 16,5-3-16,-9 4 15,1-7-15,5 2 16,5-2-16,6 0 15,-2 3-15,6 1 16,9-2-16,0 4 0,2 0 16,5-3-16,-2 5 15,7-2-15,-3 1 16,3-1-16,0 2 16,-1-5-16,3 3 15,2 3-15,23 0 16,0 0-16,-6 2 15,-7-5-15,-8 1 16,-7-4-16,-16 0 0,-5 0 16,3 0-16,0-1 15,2 2-15,1-4 16,-1-4-16,-2 4 16,-1 0-16,-2-2 15,-2-1-15,-2 3 16,-4-3-16,-5 3 15,-1 0-15,-59 0 16,55 0-16,-55 0 0,0 0 16,57 0-1,-57 0-15,0 0 0,0 0 16,54 3-16,-54-3 16,32 3-16</inkml:trace>
  <inkml:trace contextRef="#ctx0" brushRef="#br2" timeOffset="110217.6063">17684 5990 0,'0'0'16,"0"0"-16,0 0 15,0 0-15,0 0 16,0 0-16,24 0 16,12-9-16,18-2 15,-11-2-15,-4 4 0,0-5 16,-9-2-16,-3 2 16,-7-1-16,0 0 15,-20 15-15,27-20 16,-27 20-16,28-27 15,-2-3-15,-26 30 16,26-32-16,-26 32 16,0 0-16,24-39 15,-24 39-15,18-44 0,-18 44 32,9-50-17,-4-7-15,-5 2 0,0 55 16,-5-54-16,5 54 15,-9-48-15,9 48 16,0 0-16,-15-38 0,15 38 16,-15-30-1,15 30-15,0 0 16,0 0-16,-20-26 0,20 26 16,0 0-16,-20-12 15,20 12-15,-19-3 16,19 3-16,-11 15 15,1 6-15,1 5 0,9-26 16,-9 35-16,9-35 16,-6 44-16,3 10 15,0 12-15,3-8 16,0-1-16,3-4 16,4-2-16,-2 2 15,1-3-15,-3-3 16,3-5-16,-4-1 15,6-2-15,-8-39 16,6 44-16,-6-44 0,5 48 16,-5-48-16,0 0 15,6 50-15,-6-50 16,0 0-16,6 63 16,-6-63-16,0 0 15,0 0-15,7 55 16,-7-55-16,0 0 0,0 0 15,8 47-15,-8-47 16,0 0-16,0 0 16,3 30-16,-3-30 15,6 22-15,-6-22 16,0 0-16,8 2 16,-8-2-16,0 0 15,0 0-15,13-8 16,-13 8-16,8-25 0</inkml:trace>
  <inkml:trace contextRef="#ctx0" brushRef="#br2" timeOffset="110447.3455">17996 6179 0,'0'0'0,"0"0"16,0 0-16,0 0 15,0 0-15,0 0 16,29-3-16,25-6 16,26-5-16,-5-1 0,-11 6 15,-64 9-15,62-9 16,-2 6-16</inkml:trace>
  <inkml:trace contextRef="#ctx0" brushRef="#br2" timeOffset="114068.3184">5782 13254 0,'0'0'0,"0"0"15,0 0-15,0 0 16,0 0-16,0 0 16,0 0-16,0 0 15,0 0-15,0 0 16,0 0-16,0 0 15,0 0-15,0 0 16,0 0-16,0 0 0,0 0 16,0 0-16,0 0 15,-5 4-15,-9-4 16,0 3-16,4-3 16,8 0-16,4 3 15,8-3-15,1 0 16,11 2-16,-2-2 15,4 0-15,3 0 16,-1 3-16,4-3 16,-3 0-16,0 0 15,-4 0-15,-2-3 0,-6 3 16,-3 0-16,-7 0 16,-5 0-16,-5 0 15,-7 3-15</inkml:trace>
  <inkml:trace contextRef="#ctx0" brushRef="#br2" timeOffset="115106.9915">7880 13300 0,'0'0'0,"0"0"16,0 0-16,0 0 15,0 0-15,28 0 16,16 0-16,18 0 16,-8-7-16,-4 1 15,0-1-15,-3 2 16,-47 5-16,58-9 16,-58 9-16,0 0 0,0 0 15,49-2 1,-11 2-16</inkml:trace>
  <inkml:trace contextRef="#ctx0" brushRef="#br2" timeOffset="120055.3284">17587 7218 0,'0'0'16,"0"0"-16,0 0 15,0 0-15,0 0 16,0 0-16,0 0 16,0 0-16,0 0 0,0 0 15,0 0 1,0 0-16,-14 0 0,-14 0 16,-11 7-16,11-1 15,-2 5-15,4 4 16,1-4-16,7 5 15,1-1-15,-2-3 16,5 1-16,-1 1 16,-2 4-16,2-4 15,0 4-15,3-3 0,3 2 16,3 1-16,0-3 16,6-15-16,0 0 15,0 18-15,0-18 16,3 14-16,3 4 15,6-2 1,3-8-16,-1-2 0,7-3 16,0-6-16,-1-6 15,4 4-15,0-5 16,1 1-16,-2-3 16,0-2-16,-5-2 0,2 2 15,-4-6-15,-2 2 16,1-3-16,-3 3 15,-4 0-15,3 1 16,-3-1-16,1 0 16,-6 0-16,3 0 15,-3 4-15,-3-1 16,3 2-16,-3 5 16,3 2-16,-3 0 15,0 3-15,0 0 16,-3 3-16,-3 3 0,3 6 15,0 3-15,0 3 16,0 0-16,0-1 16,3 4-16,-3 0 15,0 3-15,3 2 16,3-2-16,6 0 0,0 0 16,0 0-1,-1-1-15,5 1 0,-2-1 16,3-2-16,-1 0 15,1-3-15,4-3 16,-1-1-16,2-1 16,-1-1-16,-3-4 15,0-2-15,-1 0 0,1-6 16,0 3 0,-4-5-16,-1 2 0,-2-6 15,-2-1-15,-6 2 16</inkml:trace>
  <inkml:trace contextRef="#ctx0" brushRef="#br2" timeOffset="120550.3718">18228 6988 0,'0'0'0,"0"0"16,0 0-16,0 0 0,0 0 16,0 0-1,0 0-15,0 26 0,0 22 16,0 17-16,0-6 16,0-6-16,-7-2 15,0-1-15,7-50 16,-2 51-16,-1 8 15,3-59-15,-3 59 16,3-5-16,0-54 0,-3 46 16,3-46-16,0 0 15,0 0-15,0 43 16,0-43 0,0 0-16,0 26 0,6-8 15</inkml:trace>
  <inkml:trace contextRef="#ctx0" brushRef="#br2" timeOffset="121754.1142">18156 6940 0,'0'0'0,"0"0"16,0 0-16,0 0 15,0 0-15,0 0 16,0 0-16,0 0 15,33 0-15,20 0 16,30 0-16,-12 0 16,4 6-16,-8-3 0,2 4 15,1 1 1,5-2-16,4 3 0,5 0 16,-7-3-16,0-3 15,3 0-15,10-3 16,-2 3-16,7-3 0,0 3 15,-3 0-15,-1-3 16,-1 0-16,-2 0 16,-8-3-16,1 0 15,-10 0-15,-71 3 32,70-9-32,-70 9 0,70-9 15,-70 9-15,0 0 0,0 0 16,64-15-16,-64 15 15,0 0-15,0 0 16,54-18-16,-54 18 16,0 0-16,0 0 0,42-14 15,-42 14-15,22-3 16,-12 9-16,-10-6 16,6 18-16,-3 8 15,-1 3-15,-2-29 16,3 42-16,0 3 15,-3-45-15,7 53 0,-1 12 16,2 3 0,-2-6-16,2-2 0,2-1 15,1-3 1,3-2-16,0 2 0,-14-56 16,18 55-16,-1 5 15,-17-60-15,21 60 16,-21-60-16,21 55 15,-21-55-15,14 57 16,-14-57-16,0 0 0,3 51 16,-3-51-16,-8 40 15,-11-13-15,-4-9 16,-6-6-16,-7-3 16,-9-7-1,0-2-15,-4-5 0,-11 2 16,-2-6-16,62 9 15,-75-9 1,-4-6-16,-11-2 0,2 2 16,-4-3-16,6 3 15,0 0-15,-2 4 16,4-2-16,1 2 16,6 2-16,0-3 15,3 4-15,3-2 0,71 10 16,-72-5-16,72 5 15,-76-6-15,76 6 16,-75-7-16,75 7 16,-74-3-16,74 3 15,-70-3-15,70 3 0,0 0 16,0 0-16,-60-5 16,60 5-16,0 0 15,0 0-15,-51-6 16,51 6-16,0 0 15,0 0-15,-35-3 16,35 3-16,0 0 16,0 0-16,-21 3 15,21-3-15,-17 9 0</inkml:trace>
  <inkml:trace contextRef="#ctx0" brushRef="#br2" timeOffset="124849.0421">8213 12600 0,'0'0'0,"0"0"0,0 0 15,0 0-15,0 0 16,0 0-16,0 0 15,0 0-15,0 0 16,0 0-16,0 0 16</inkml:trace>
  <inkml:trace contextRef="#ctx0" brushRef="#br2" timeOffset="128661.166">17202 8300 0,'0'0'0,"0"0"15,0 0-15,0 0 16,0 0-16,0 0 16,0 0-16,0 0 15,0 0-15,0 0 16,0 0-16,5 26 0,-2 16 15,6 21 1,-1-7-16,2 0 0,-4-6 16,-6-50-16,6 60 15,-6-60-15,6 59 16,0 3-16,-6-62 16,6 59-16,-6-59 15,3 62-15,-3-62 16,0 0-16,6 62 15,-6-62-15,0 0 0,0 0 16,6 54-16,-6-54 16,0 0-16,5 35 15,-5-35-15,7 9 16,-7-9-16,6-6 16,-6 6-16,8-24 15,-8 24-15,0 0 16,6-30-16,-6 30 15,12-38-15,-12 38 16,17-44-16,-17 44 0,21-41 16,-21 41-16,24-39 15,10 6-15,-34 33 16,32-26-16,-32 26 16,38-18-16,-38 18 15,35-9-15,-35 9 16,38 0-16,-38 0 0,34 9 15,-34-9-15,33 20 16,-33-20-16,26 24 16,-26-24-16,18 33 15,-10 6-15,-8-39 16,0 35-16,0-35 16,-11 36-16,-10-4 15,21-32-15,-27 30 0,-5-7 16,32-23-16,-39 21 15,39-21-15,0 0 16,-41 15-16,41-15 16,0 0-16,0 0 15,-42 8-15,10-1 16,32-7-16,0 0 0,-17 0 16,19-3-16</inkml:trace>
  <inkml:trace contextRef="#ctx0" brushRef="#br2" timeOffset="129632.3508">19330 8537 0,'0'0'0,"0"0"0,0 0 16,0 0-16,-15-3 15,-15-12-15,-11-5 16,12 2-16,-2 6 16,2 3-16,-3 3 15,-9 6-15,-5 3 16,-3 3-16,-14 6 0,-6 6 15,2 2-15,-5 4 16,1 6-16,6 5 16,-1 5-16,10 3 15,4 4-15,6 7 16,8 2-16,11 6 16,6 3-16,13 6 15,14-3-15,12-2 0,8-1 16,12 1-1,7-5-15,14-2 0,10 1 16,5-10-16,9-3 16,6-5-16,24 2 15,5-5-15,3-13 16,-4-14-16,-9-6 16,0-12-16,-10 1 15,-7-11-15,-14-1 0,-11-4 16,1-3-16,2-5 15,-7-10-15,-5 1 16,-6-7-16,-5 1 16,-8-6-16,-4-4 15,-11-2-15,-2-1 16,-9 1-16,-4-3 0,-8 3 16,-5-1-1,-10 4-15,-6 0 0,-5 3 16,-11-1-16,-6 7 15,-8 2-15,-9 5 16,-4 3-16,-10 8 16,-10 8-16,-10 8 15,-13 8-15,-32 2 0</inkml:trace>
  <inkml:trace contextRef="#ctx0" brushRef="#br2" timeOffset="134296.6115">5331 10503 0,'0'0'16,"0"0"-16,0 0 15,0 0-15,0 0 16,0 0-16,0 0 0,0 0 15,0 0-15,0 0 16,0 0-16,0 0 16,0 0-16,0 0 15,-11-3-15,-13-11 16,-7-1-16,5-3 16,5 4-16,4-1 15,1 6-15,-1-3 16,-4 2-16,0-2 15,-5 1-15,-1-1 0,-5 0 16,-1 1-16,33 11 16,-36-12-16,-9 0 15,45 12-15,-53-12 16,53 12-16,-70-15 16,-2 4-16,72 11 15,-77-10-15,3 2 16,1 2-16,3 3 15,5 0-15,4 3 0,-2 0 16,1 6-16,0 0 16,2 0-16,1 0 15,2 2-15,1 4 16,0 0 0,2 2-16,1 8 0,0 1 15,5 0-15,4 4 16,44-27-16,-36 34 15,36-34-15,-32 32 16,32-32-16,-24 44 16,24-44-16,-24 53 15,24-53-15,-15 63 0,15-4 16,8-3-16,12-6 16,0-5-1,3-9-15,4-4 0,6-2 16,2-1-16,4 1 15,5-3-15,12 2 16,4-2 0,2-3-16,0-4 0,1-2 15,-1-3-15,3-3 16,-65-12-16,72 8 0,7-4 16,5-2-16,-8-4 15,2-2-15,-5-4 16,1-1-16,-5 0 15,0 0-15,-2-6 16,1 3-16,-2-5 16,-1-1-16,-2 0 15,-1-2-15,-3-1 0,-9-3 16,1-3-16,-8 4 16,-3-7-16,-10 9 15,0-3-15,-8 1 16,-4-4-1,-6 0-15,-3 1 0,-6-4 16,-8-2-16,-11-1 16,-10 1-16,-10-2 15,-12 2-15,-23-6 16,-15 2-16,-11 10 16,-42-4-16,-34 4 0,-16-2 15</inkml:trace>
  <inkml:trace contextRef="#ctx0" brushRef="#br2" timeOffset="136011.0033">3635 10965 0,'0'0'0,"0"0"16,0 0-16,0 0 16,0 0-16,0 0 15,0 0-15,0 0 16,0 0-16,0 0 15,0 0-15,0 0 16,0 0-16,-3-3 16,-6-5-16,-6-7 0,9 6 15,1-9-15</inkml:trace>
  <inkml:trace contextRef="#ctx0" brushRef="#br2" timeOffset="136452.8463">3546 10826 0,'0'0'0</inkml:trace>
  <inkml:trace contextRef="#ctx0" brushRef="#br2" timeOffset="138346.2899">3878 10944 0,'0'0'0,"0"0"16,0 0-16,0 0 15,0 0-15,0 0 16,0 0-16,0 0 16,0 0-16,0 0 15,0 0-15,0 0 16,0 0-16,0 0 15,0 0-15,0 0 16,0 0-16,0 0 0,0 0 16,0 0-16,0 0 15,0 0-15,0 0 16,0 0-16,0 0 16,0 0-16,0 0 15,0 0-15,0 0 16,0 0-16,6 13 0,0 10 15,3 9 1,4-5-16,-9 0 0,5-3 16,1 0-16,-5-3 15,1-1-15,0-5 16,-3 2-16,0-5 16,-3 0-16,0 0 15,-3-6-15,0 0 16,-3 0-16,0-6 15,1-6-15,2 0 0,-4-3 16,-2 0-16</inkml:trace>
  <inkml:trace contextRef="#ctx0" brushRef="#br2" timeOffset="138814.8439">3814 10965 0,'0'0'0,"0"0"0,0 0 16,0 0-16,0 0 16,0 0-16,0 0 15,0 0-15,0 0 16,0 0-16,0 0 16,0 0-16,0 0 0,-3 18 15,-16 9 1,-2 5-16,4-8 15,4-3-15,2-3 16,5-6-16,0-1 0,4-8 16,4 1-16,1-8 15,0 1-15,3-2 16,0-4-16,4-3 16,1 0-16,0-3 15,1 0-15,-3-3 16,-3 1-16,-1-1 0,0-3 15,-1 6-15,-2 1 16,-2-1-16,0 6 16,3 2-16,2 5 15,4 2-15,3 6 16,3 3-16,6 3 16,5 5-16,9 4 15,4 2-15,9 1 0,4 6 16,3-3-16</inkml:trace>
  <inkml:trace contextRef="#ctx0" brushRef="#br2" timeOffset="140034.5893">5533 12707 0,'0'0'0,"0"0"15,0 0-15,0 0 16,0 0-16,0 0 15,0 0-15,0 0 16,0 0-16,0 0 0,0 0 16,0 0-16,0 0 15,0 0-15,23 18 16,9 5-16,11 11 16,-8-6-16,-8-4 15,-1 0-15,1 0 16,-4-3-16,2-4 15,-4-2-15,-1-6 16,-2 2-16,-3-8 0,-4 0 16,-2-6-16,-1-2 15,-1-7-15,-4 0 16</inkml:trace>
  <inkml:trace contextRef="#ctx0" brushRef="#br2" timeOffset="140176.6651">5835 12707 0,'0'0'0,"0"0"0,0 0 16,0 0-16,0 0 16,0 0-16,0 0 15,0 0-15,0 0 16,-18 18 0,-11 8-16,-10 10 0,-3 2 15,-2-2-15,-6-3 16</inkml:trace>
  <inkml:trace contextRef="#ctx0" brushRef="#br2" timeOffset="141271.5864">4904 10918 0,'0'0'16,"0"0"-16,0 0 16,0 0-16,0 0 0,0 0 15,0 0-15,0 0 16,0 0-16</inkml:trace>
  <inkml:trace contextRef="#ctx0" brushRef="#br2" timeOffset="142706.2061">7649 12615 0,'0'0'15,"0"0"-15,0 0 16,0 0-16,0 0 16,0 0-16,0 0 15,0 0-15,0 0 16,0 0-16,0 0 16,0 0-16,0 0 0,0 0 15,0 0 1,0-21-16,-9-18 0,-2-13 15,-4 8-15,3 8 16,7 6-16,-2-1 16,1 5-16,3-6 15,3 32-15,0-39 16,0-2-16,0 41 16,0-45-16,0 45 0,0 0 15,6-41 1,-6 41-16,0 0 0,10-41 15,-10 41-15,11-36 16,-11 36 0,24-24-16,-24 24 0,27-8 15,-27 8-15,26 0 16,-26 0-16,26 14 16,-5 7-16,-5 9 0,-10-1 15,-6 1-15,-3-4 16,-7 5-16,-5-2 15,-3-3 1,-2-2-16,-4-1 0,-2 1 16,-1-3-16,0 0 15,0-1-15,1-1 16,2-1 0,0 0-16,3-4 0,7 4 0,2-3 15,6-1 1,3-1-16,3 1 0,6-2 15,3 2-15,3-2 16,6 0-16,5-3 16,3-3-16,4 0 15,3-6-15,0 0 16,2-3-16,1-3 16,-4-6-16,2 0 15,-5-2-15,1-1 0,-7-3 16,0 0-16,-5-2 15</inkml:trace>
  <inkml:trace contextRef="#ctx0" brushRef="#br2" timeOffset="143272.7468">7996 12343 0,'0'0'0,"0"0"16,0 0-16,0 0 16,0 0-16,0 0 0,9 23 15,0 12 1,6 14-16,2-11 16,5-12-16,-4-8 0,-1-3 15,1 0 1,2-4-16,4 1 0,-6-3 15,2-6-15,-2 0 16,1-6-16,-5 0 16,-5-6-1,-2-3-15,-2-2 0,-5-4 0,0 0 16,-2-2 0,-1-1-16,3 3 0,0-3 15,-4 7-15,4-4 16,4 5-16,-4-1 15,0 5-15,3 0 16,-3 5-16,0 4 16,2 10-16,4 0 15,0 4-15,2 7 0,-1 2 16,4 4-16,1 3 16,-3 5-16,-9-35 15,9 39-15,-9-39 16,6 44-16,-6-44 15,2 53-15,-2-53 16,-5 62-16,-13-2 16,-12-10-16,-8-8 15,-12-13-15,-6-8 16,-3-9-16</inkml:trace>
  <inkml:trace contextRef="#ctx0" brushRef="#br2" timeOffset="147112.3413">20558 12210 0,'0'0'0,"0"0"16,0 0-16,0 0 16,0 0-16,0 0 0,0 20 15,0 15 1,-7 16-16,2-13 15,2-10-15,0-9 0,0-3 16,3-7-16,3-3 16,3-3-16,12-3 15,11-6-15,7-3 16,4-4-16,3-4 16,4-1-16,23-15 0,20-2 15,12-9-15,30-15 16,19-15-1,-2-6-15</inkml:trace>
  <inkml:trace contextRef="#ctx0" brushRef="#br2" timeOffset="148476.3273">18980 7565 0,'0'0'0,"0"0"15,0 0-15,0 0 16,0 0-16,0 0 16,0 0-16,0 0 15,0 0-15,0 0 16,0 0-16,0 0 15,18 0-15,11-8 0,10-4 16,-15 0-16,-3-2 16,-7-5-16,-2 1 15,0 1 1,0-4-16,0-3 0,2 1 16,-2-7-16,4 3 15,-5 1-15,-1 5 16,-2 0-16,1 3 15,-3 6-15,0 4 0,-3-1 16,0 2-16,0 7 16,3 7-16,-3 2 15,-1 6-15,4 4 16,1 9-16,-2 5 16,7-1-16,3 7 15,-3-1-15,-1 3 16,-2-1-16,0-2 15,3 0-15,-12-38 0,0 0 16,16 36-16,-5-1 16</inkml:trace>
  <inkml:trace contextRef="#ctx0" brushRef="#br2" timeOffset="149941.0725">20202 12351 0,'0'0'16,"0"0"-16,0 0 16,0 0-16,0 0 0,0 0 15,0 0-15,0 0 16,0 0-16</inkml:trace>
  <inkml:trace contextRef="#ctx0" brushRef="#br2" timeOffset="154555.6942">19786 9022 0,'0'0'0,"0"0"0,0 0 16,0 0-16,0 0 15,0 0-15,0 0 16,0 0-16,0 0 16,0 0-16,0 0 15,18 0-15,12 0 16,9 0-16,-13 0 16,1 0-16,3 0 0,-1 0 15,-2-5-15,-2-1 16,0 0-16,2 6 15,-1 0-15,7-4 16,-33 4-16,38-2 16,8 2-16,4 0 15,8 0-15,-1 2 16,-57-2-16,59 7 16,3-1-16,1-1 15,-4 4-15,-2 0 0,-1 3 16,0-3-16,4 2 15,-4 5-15,0-1 16,1 6-16,2 0 16,-3 2-16,1 4 15,-1-1-15,-3 3 16,1 4-16,-1 0 16,0 5-16,-2 1 15,2 5-15,-6 0 0,2 7 16,-6-1-16,2 4 15,-4-1-15,1 4 16,-3 1-16,-4 4 16,-2 1-16,-4-1 15,-1 3-15,1 6 16,-2 1-16,-2-1 0,2-1 16,-3 1-16,-5 7 15,-2-4-15,-2 3 16,-3-1-1,0 4-15,-6-2 0,2-1 16,-2 0-16,3 6 16,-5-4-16,-4 1 0,-4-3 15,1 4 1,-6-5-16,1 2 0,-8-2 16,-1 1-16,2-2 15,1-2-15,-5-2 16,2 1-16,-4-1 15,0 0-15,1 3 16,-4-3-16,-3-3 0,-6 0 16,4 0-16,-4-5 15,6 2-15,1-3 16,-1-4-16,0-1 16,-6 0-16,33-57 15,-35 59-15,-3 0 16,-3 0-16,4-2 15,2-7-15,-1-3 16,4-3-16,32-44 16,-33 45-16,0-3 0,33-42 15,-35 44-15,35-44 16,-35 39-16,35-39 16,-39 41-16,0-3 15,39-38-15,0 0 16,-38 36-16,38-36 15,0 0-15,-41 33 16,41-33-16,0 0 0,0 0 16,-42 29-16,42-29 15,0 0-15,0 0 16,-39 24-16,39-24 16,0 0-16,0 0 15,-32 18-15,32-18 16,0 0-16,0 0 0,-36 17 15,36-17 1,0 0-16,-35 15 0,35-15 16,0 0-16,0 0 15,-32 18-15,32-18 16,0 0-16,0 0 16,-28 15-16,28-15 15,0 0 1,0 0-16,-18 11 0,18-11 15,0 0-15,-8 6 16,8-6-16,5 0 16,-5 0-16,12-8 0,-12 8 15,18-12-15,-18 12 16,25-18-16,-3-2 16,-22 20-16,0 0 15,21-27-15,-21 27 16,0 0-16,24-30 15,-24 30-15,0 0 16,0 0-16,21-27 16,-21 27-16,0 0 0,0 0 15,17-29-15,-17 29 16,0 0-16,0 0 16,9-21-16,-9 21 15,-3-15 1,-9 9-16,12 6 0,-21 3 15,21-3-15,-22 10 0,22-10 16,-30 14-16,30-14 16,-32 21-1,32-21-15,-31 23 16,31-23-16,0 0 16,0 0-16,-26 30 0,26-30 15,0 0-15,0 0 16,-16 33-16,16-33 15,0 0-15,-8 29 16,8-29-16,6 28 16,-6-28-16,21 16 15,-21-16-15,29 9 16,-29-9-16,42 9 0,-42-9 16,0 0-16,45 3 15,-45-3-15,0 0 16,0 0-16,43 3 15,-43-3-15,0 0 0,0 0 16,38 4-16,-38-4 16,0 0-16,25 0 15,-25 0-15,9 0 16,-15 0-16,6 0 16,-18 3-16,18-3 15,-29 8-15</inkml:trace>
  <inkml:trace contextRef="#ctx0" brushRef="#br2" timeOffset="156770.3458">8506 12173 0,'0'0'0,"0"0"16,0 0-16,0 0 15,0 0-15,0 0 16,0 0-16,5-11 0,2-13 15,5-9-15,-4 7 16,-2 2-16,-2 6 16,-8 4-16,-5-1 15,-2 0-15,-10 1 16,-9-5-16,1 7 16,-3 1-16,-2-1 15,5 3-15,-9-6 16,-3 6-16,-11-3 0,-7-2 15,-8 2-15,-6 2 16,3 5-16,-4-1 16,-4 3-16,4 3 15,0 0-15,4 6 16,70-6-16,-75 12 16,7 6-16,2 5 15,14 4-15,7 5 0,12 7 16,6 3-1,13-1-15,4 0 0,10 7 16,10 0-16,1 5 16,16 6-16,6 0 15,5-2-15,10-7 16,-2 0-16,9 0 16,1-6-16,3-5 15,4-3-15,-4-1 16,4-8-16,-2-3 15,1-4-15,4-5 0,-4-3 16,-2-9-16,-4-3 16,3-6-16,-2-3 15,-2-6-15,1-2 16,5-1-16,-5-3 0,0-3 16,-6 1-1,-2-6-15,-7 2 0,-12-1 16,-5-1-1,-5 0-15,-10-4 0,-9-2 16,-12-3-16,-10-1 16,-7 1-16,-9-1 15,-18-10-15,-10 6 16,-8 2-16,-6-4 16</inkml:trace>
  <inkml:trace contextRef="#ctx0" brushRef="#br2" timeOffset="157430.8622">5087 10933 0,'0'0'0,"0"0"16,0 0-16,0 0 0,0 0 15,0 0-15,0 0 16,0 0-16,0 0 16,0 0-16,21 9 31,18 3-31,15 8 0,-11 2 0,-7-6 15,-2 5-15,1 0 16,3 6-16,0 3 0,1 2 16,9 6-1,-4 4-15,0-4 0,-2 4 16,0-3-16,-7-7 16,-35-32-16,0 0 15,0 0-15,33 27 16</inkml:trace>
  <inkml:trace contextRef="#ctx0" brushRef="#br2" timeOffset="157929.8929">5070 11119 0,'0'0'16,"0"0"-16,0 0 16,0 0-16,0 0 15,0 18-15,0 12 16,0 8-16,0-12 15,0-8-15,0-6 0,0-6 16,0-6-16,0-9 16,0-2-16,0-5 15,0-1-15,3-10 16,0 1-16,3-4 16,-6 4-16,0-1 15,-3 0-15,-3-2 16,6 3-16,-3-2 15,0 4-15,0 4 16,0-1-16,0 7 0,6 1 16,0 5-16,6 2 15,8 2-15,7 4 16,9 0-16,12 7 16,7 2-16,21 6 15,3 4-15,8 9 16</inkml:trace>
  <inkml:trace contextRef="#ctx0" brushRef="#br2" timeOffset="160702.601">19087 9449 0,'0'0'16,"0"0"-16,0 0 15,0 0-15,0 0 16,0 0-16,0 0 15,0 0-15,0 0 0,-2-3 16,-17-12-16,-1-5 16,-1 2-16,5 0 15,8 0-15,-1 1 16,0-1-16,3-5 16,-3 2-16,1-4 15,-5 2-15,2-4 0,-1 3 16,-3-5-16,15 29 15,-14-29-15,14 29 16,-16-36-16,2-3 16,14 39-16,-16-41 15,16 41-15,-14-42 16,14 42-16,0 0 16,-15-50-16,15 50 15,0 0-15,-12-62 16,12 62-16,-5-59 0,5 59 15,0 0-15,5-57 16,-5 57-16,12-53 16,-12 53-16,21-40 15,-1 12-15,-20 28 16,0 0-16,0 0 16,25-15-16,-25 15 15,0 0-15,23-9 0,-23 9 16,21 6-16,-21-6 15,0 0-15,17 15 16,-17-15-16,13 21 16,-13-21-16,0 0 15,6 29-15,-6-29 16,2 36-16,-2-36 0,-2 38 16,2-38-16,-9 39 15,9-39 1,-15 38-16,15-38 0,-18 39 15,18-39-15,-20 41 16,20-41-16,-25 39 16,-2-1-16,1 1 15,26-39-15,-27 32 0,27-32 16,-26 36-16,0-4 16,26-32-16,0 0 15,-27 34-15,27-34 16,0 0-16,0 0 15,-22 34-15,5-4 16,7 0-16,5-6 16,2-4-16,0-5 15,3-5-15,6-2 0,2-5 16,5-3-16,4 0 16,5-3-16,-4 0 15,2-6-15,-2 0 16,3-3-16,2 0 15,3-3-15,-2-2 16,-2-1-16,1 0 16,-2-3-16,0 4 0,-1 2 15,1-6-15,0 3 16,-7 4-16,2-4 16,-7 6-16,-1-3 15,2 3-15,-5 0 16,-2 4-16,3 2 15,0 0-15</inkml:trace>
  <inkml:trace contextRef="#ctx0" brushRef="#br2" timeOffset="161404.8233">19239 9106 0,'0'0'16,"0"0"-16,0 0 0,0 0 16,0 0-16,0 0 15,0 0-15,0 0 16,5 18-16,1 8 16,9 6-16,0-4 15,3-11-15,-4-2 16,1-4-16,-6-4 15,2-2-15,2 4 16,2-5-16,0-2 0,-1-2 16,4-2-16,0-2 15,0-2-15,-1 3 16,-5-2-16,0-5 16,-4 2-16,2-4 15,-7 0-15,-1-3 16,-2 1-16,0-1 15,0 3-15,-2-3 16,2 3-16,0 1 0,-3-2 16,3 2-16,0-1 15,3 0-15,-3 3 16,2 3-16,4 0 16,0 6-16,-2 3 15,0 6-15,-2-4 16,4 8-16,-3-1 15,3 2-15,-1 7 0,5 3 16,-2-1-16,1 1 16,3 3-16,-12-27 15,9 33-15,2 3 16,-11-36-16,13 41 16,-13-41-16,14 44 15,-14-44-15,15 53 16,-15-53-16,14 68 0,-14-68 15,3 63 1,-3-63-16,-8 62 16,-10-6-16,18-56 0,-33 47 15,33-47-15,-41 42 16,-10-4-16,-5-6 16,-3-4-16</inkml:trace>
  <inkml:trace contextRef="#ctx0" brushRef="#br2" timeOffset="164366.637">21673 13773 0,'0'0'0,"0"0"16,0 0-16,0 0 15,0 0-15,27 0 16,19 0-16,19 0 16,-11 0-16,-10 0 0,-8 0 15,-4 0-15,-5 0 16,-6 0-16,-3-5 15,-9-5-15,-6-1 16,-3-6-16,0-2 16,-3-5-16</inkml:trace>
  <inkml:trace contextRef="#ctx0" brushRef="#br2" timeOffset="164623.1657">21819 13406 0,'0'0'0,"0"0"16,0 0-16,0 0 16,0 0-16,0 0 15,0 0-15,0 0 16,0 26-16,0 15 16,7 22-16,0-6 15,4-2-15,2-1 0,-13-54 16,11 56-16,4 4 15,-15-60-15,12 53 16,-12-53-16,14 50 16,-14-50-16,0 0 15,15 51-15</inkml:trace>
  <inkml:trace contextRef="#ctx0" brushRef="#br2" timeOffset="164968.6459">22025 13607 0,'0'0'0,"0"0"16,0 0-16,0 0 0,0 0 16,-17 18-1,-16 8-15,-6 10 16,0 2-16,7-2 0,5-6 16,-3 2-16,30-32 15,-27 33-15,27-33 16,-26 33-16,26-33 15,-26 35-15</inkml:trace>
  <inkml:trace contextRef="#ctx0" brushRef="#br2" timeOffset="165177.3636">21624 13548 0,'0'0'0,"0"0"0,0 0 15,27 18-15,18 6 16,20 16-16,3 2 16,-2 5-16,-4-2 15,-62-45-15,60 57 16</inkml:trace>
  <inkml:trace contextRef="#ctx0" brushRef="#br2" timeOffset="168136.1396">22349 13086 0,'0'0'0,"0"0"15,0 0-15,0 0 0,0 0 16,0 0-16,0 0 16,0 26-16,0 28 15,0 20-15,5-3 16,-2 0-16,3 0 16,0 1-16,-6-1 15,3-1-15,-3-6 16,6 3-16,-6-67 15,6 59-15,-6-59 0,0 0 16,0 0-16,6 47 16,-6-47-16,0 0 15,5 21-15,-2-15 16,7-15-16,-2-9 16,4-6-16,6-2 15,2-6-15,5-4 16,1 1-16,4 1 0,2 5 15,-32 29-15,35-26 16,5 8-16,-40 18 16,44-13-16,4 13 15,1 13-15,8 13 16,-6 10-16,-10 9 16,-2 7-16,-13 5 15,-5 2-15,-12 0 16,-12-6-16,-8-3 15,-19-5-15,-13-9 0,-13-13 16,-14-10-16,-17-13 16,-14-13-16,-49-10 15</inkml:trace>
  <inkml:trace contextRef="#ctx0" brushRef="#br2" timeOffset="176269.8363">3713 13785 0,'0'0'0,"0"0"0,0 0 16,0 0-16,0 0 16,0 0-16,14 0 15,11 6-15,3-3 16,1 3-16,-7-1 16,2-5-16,-1 4 0,4-1 15,0 3-15,2-1 16,2-2-16,7-3 15,0-3-15,-6 1 16,-32 2-16,39-3 16,-3 0-16,-36 3 15,47-3-15,-47 3 16,0 0-16,59-10 0</inkml:trace>
  <inkml:trace contextRef="#ctx0" brushRef="#br2" timeOffset="178353.1396">7489 13402 0,'0'0'0,"0"0"16,0 0-16,0 0 0,0 0 15,0 0-15,0 0 16,0 0-16,-11 16 16,-13 7-16,-6 7 15,6-6-15,-3 3 16,4 2-16,-1 3 15,0 1-15,-2-1 16,26-32-16,-24 39 16,24-39-16,-27 38 0,27-38 15,-29 43-15,29-43 16,0 0-16,0 0 16,-27 44-16,15-9 15,12-14-15,0-21 16,12 3-16,5-6 15,13-12-15</inkml:trace>
  <inkml:trace contextRef="#ctx0" brushRef="#br2" timeOffset="178673.9196">7751 13358 0,'0'0'0,"0"0"15,0 0-15,0 0 0,0 0 16,0 0 0,0 0-16,0 0 0,0 0 15,0 0-15,-14 24 16,-5 6-16,-8 11 16,6-9-16,-3 8 15,-3-5-15,5 3 16,22-38-16,-25 39 15,25-39-15,-27 43 16,27-43-16,0 0 16,-32 50-16,32-50 0,0 0 15,0 0 1,-27 43-16,27-43 0,-8 27 16,8-27-16,8 5 15</inkml:trace>
  <inkml:trace contextRef="#ctx0" brushRef="#br2" timeOffset="179539.4014">8106 13728 0,'0'0'15,"0"0"-15,0 0 16,0 0-16,0 0 16,0 0-16,0 0 15,0 0-15,0 0 0,0 0 16,0 0-16,0-12 15,-9-8-15,-6-10 16,-3 10-16,-6 8 16,0 3-16,2 6 15,-2 3-15,-3 0 16,1 6-16,-2 3 16,4 0-16,1 2 15,2 4-15,0 3 0,10 6 16,0-4-16,4 4 15,10 0-15,3-4 16,6 1-16,2-3 16,7-3-16,3-3 15,2-4-15,-2-1 16,3-7-16,-3-7 16,0 2-16,-6-7 15,-1-2-15,1-5 0,-4-2 16,1 4-16,-2-3 15,-5-1-15,-1 2 16,-1 2-16,-3 2 16,-3 3-16,0 0 15,2 6-15,-2 1 16,6 5-16,-3 3 16,5 2-16,-1 6 15,5 2-15,6 5 16,-4 1-16,7 3 0,-4 2 15,7 2-15,3-2 16,0-3-16,0 0 16,2 0-16,1-4 15,-4-5-15,1-3 16,-6-9-16,0-3 16,-7-6-16,-1 0 15</inkml:trace>
  <inkml:trace contextRef="#ctx0" brushRef="#br2" timeOffset="179924.3948">8581 13690 0,'0'0'0,"0"0"15,0 0-15,0 0 16,0 0-16,0 0 15,0 0-15,29 0 16,21 0-16,18 0 16,-6 0-16,-8 0 15,0-6-15,-54 6 16,53-9-16,-53 9 16,0 0-16,0 0 0,38-6 15,-23 1-15</inkml:trace>
  <inkml:trace contextRef="#ctx0" brushRef="#br2" timeOffset="180120.0829">8787 13847 0,'0'0'0,"0"0"16,0 0-16,33 0 15,26 0-15,30 0 16,-5 0-16,-84 0 0,76 0 16,-76 0-16,69 0 15</inkml:trace>
  <inkml:trace contextRef="#ctx0" brushRef="#br2" timeOffset="181848.1759">9874 13515 0,'0'0'0,"0"0"15,0 0-15,0 0 16,0 0-16,0 0 0,0 0 16,0 0-16,0 0 15,0 0-15,-19 0 16,-17 0-16,-14 0 15,6 0-15,4 0 16,5 7-16,3-2 16,-1 10-16,4 3 15,4-1-15,8 2 0,2-2 16,0 0-16,10 4 16,2 3-16,6-3 15,2-1-15,4-2 16,6 0-16,5-2 15,5-2-15,4-2 16,4-4-16,2-1 16,0-7-16,-4-4 0,-2-4 15,1-1 1,-7-6-16,-2-6 0,-6-1 16,-6 0-16,0-6 15,-4 5-15,-5 0 16,3-1-16,-6 1 15,3 5-15,-2 3 16,2 3-16,2 3 16,1 6-16,0 6 15,5 3-15,0 6 0,7 0 16,3 8-16,6 4 16,5 3-1,6-4-15,4 7 0,9-3 16,4 6-16,-52-33 15,0 0-15,60 26 0</inkml:trace>
  <inkml:trace contextRef="#ctx0" brushRef="#br2" timeOffset="183152.0125">10395 13477 0,'0'0'15,"0"0"-15,0 0 0,0 0 16,0 0-16,0 0 16,0 0-16,26 0 15,24 0-15,22 0 16,-4 8-16,-10 2 15,-3 1-15,-55-11 16,53 6-16,-53-6 16,0 0-16,44 0 0,-44 0 15,37-17-15,-26-5 16,-11 5-16,-5 6 16</inkml:trace>
  <inkml:trace contextRef="#ctx0" brushRef="#br2" timeOffset="183353.2774">10537 13287 0,'0'0'0,"0"0"16,0 0-16,0 0 15,0 0-15,9 24 0,9 20 16,6 13-16,5-1 16,1-2-16,-8-1 15,3 0-15,-4-3 16,-21-50-16,0 0 15,0 0-15,14 47 16,-7-1-16</inkml:trace>
  <inkml:trace contextRef="#ctx0" brushRef="#br2" timeOffset="183948.0347">11521 13216 0,'0'0'16,"0"0"-16,0 0 15,0 0-15,0 0 0,0 0 16,0 0-16,0 0 16,0 0-16,0 0 15,-24 9-15,-26 9 16,-15 8-16,11 1 16,1 3-16,53-30 15,-44 32-15,44-32 16,-35 39-16,35-39 15,-22 48-15,22-2 0,12-12 16,-12-34 0,24 23-16,9-5 0,7-4 15,-1-7-15,1-11 16,-5-4-16,-6-10 16,-5-6-16,-10-6 15,-4 0-15,-7-2 16,-3 3-16,3 2 15,-3 3-15,0 4 16,0 5-16,0 7 0,0 1 16,2 7-16,1 9 15,6 6-15,3 8 16,12 7 0,8 5-16,10 7 0,20 8 15,12-5-15,12-9 0,1-10 16,-8-14-1,-22-16-15</inkml:trace>
  <inkml:trace contextRef="#ctx0" brushRef="#br2" timeOffset="185849.9963">12280 13361 0,'0'0'0,"0"0"16,0 0-16,0 0 16,32 7-16,28-4 15,22 5-15,-1 4 0,-7 6 16,-5 0-16,-10 2 15,-59-20-15,0 0 16,52 12-16,-9-12 16</inkml:trace>
  <inkml:trace contextRef="#ctx0" brushRef="#br2" timeOffset="186121.8874">12458 13172 0,'0'0'16,"0"0"-16,0 0 16,0 0-16,0 0 15,9 32-15,2 22 16,14 26-16,-1-16 16,2-7-16,0-1 0,-26-56 15,24 57-15,-24-57 16,29 53 15,-29-53-31,0 0 16,28 53-16</inkml:trace>
  <inkml:trace contextRef="#ctx0" brushRef="#br2" timeOffset="186596.4859">13004 12482 0,'0'0'16,"0"0"-16,0 0 15,0 0-15,5 27 16,2 17-16,4 26 0,4-4 16,3-1-16,3-3 15,-4 6-15,1 1 16,-1-1-16,2 3 16,-1-1-16,-1-2 15,-1-2-15,-16-66 16,14 62-16,-14-62 15,15 60-15,-15-60 16,0 0-16,0 0 16,14 53-16,-14-53 0,0 0 15,13 38-15,-13-38 16,0 0-16,5 18 16,-5-18-16,0 0 15,0 0-15,0 0 16,0 0-16,0-12 0,0 12 15,-5-18-15,5 18 16,-18-24-16</inkml:trace>
  <inkml:trace contextRef="#ctx0" brushRef="#br2" timeOffset="186984.0349">12802 13145 0,'0'0'16,"0"0"-16,0 0 16,0 0-16,0 0 15,0 0-15,33 0 16,19 0-16,28 0 0,-5 9 16,-7-1-16,-8 8 15,-1-1 1,-59-15-16,0 0 0,50 14 15,-50-14-15,0 0 16,39 3-16</inkml:trace>
  <inkml:trace contextRef="#ctx0" brushRef="#br2" timeOffset="187318.8666">13273 12955 0,'0'0'15,"0"0"-15,0 0 16,0 0-16,0 0 15,0 0-15,0 18 16,0 15-16,0 11 16,-9-2-16,-3-4 0,-2 1 15,-4-7 1,-2-5-16,-1-1 0,21-26 16,-18 26-16,18-26 15,0 0-15,0 0 16,-21 28-16,3-1 15</inkml:trace>
  <inkml:trace contextRef="#ctx0" brushRef="#br2" timeOffset="187653.1556">12816 12920 0,'0'0'0,"0"0"16,0 0-16,25 9 15,21 9-15,16 8 16,2 7-16,1 6 0,-3-1 16,-2 4-1,-60-42-15,52 41 0,-52-41 16,48 41-16,-18 0 16</inkml:trace>
  <inkml:trace contextRef="#ctx0" brushRef="#br2" timeOffset="191088.9199">13593 12555 0,'0'0'0,"0"0"16,0 0-16,0 0 16,0 0-16,7 27 15,-2 24-15,7 20 16,-4-9-16,-1-3 15,-4 0-15,-3-2 16,-3-4-16,-4-2 16,7-51-16,-8 53 15,8-53-15,-9 56 0,9-56 16,0 0-16,0 0 16,-6 53-1,6-53-15,3 33 0,-3-33 16,9 14-16,-9-14 15,18-3-15,12-5 16,-30 8-16,38-13 16,6-1-16,9 2 15,-53 12-15,63-8 0,-63 8 16,59-3-16,-1 6 16,-58-3-16,56 14 15,-13 10-15,-7 8 16,-14-5-16,-11 6 15,-11-4-15,-9 1 16,-13-3-16,-10-7 16,32-20-16,-44 18 15,44-18-15,-53 12 0,53-12 16,-68 3-16,68-3 16,0 0-16,-57-12 15,57 12-15,-46-32 16</inkml:trace>
  <inkml:trace contextRef="#ctx0" brushRef="#br2" timeOffset="192024.7169">14435 12751 0,'0'0'0,"0"0"15,0 0-15,0 0 16,0-21-16,-5-20 0,-5-15 15,2 8-15,-1 7 16,-3 11-16,-3 4 16,0 2-16,-5 0 15,2 4-15,-3-2 16,-6-1-16,-2-1 16,-7-2-16,-2-1 15,-7 1-15,-17-4 16,0 3-16,-13 1 0,2-1 15,-11 6-15,1 3 16,-3 4 0,-5 8-16,2 6 0,-3 6 15,3 6-15,0 11 16,2 10-16,9 8 16,2 10-1,6 8-15,1 6 0,13 12 16,11 3-16,9 3 0,16 6 15,8-1 1,15 5-16,15-5 0,11 1 16,13-3-1,14-1 1,31 16-16,34 15 0,25-1 16,16-8-16,-23-29 15,-20-23 1,-9-16-16,-9-6 0,-3-13 0,-4-5 15,-10-9-15,-8-9 16,5-9-16,-1-12 16,-3-5-1,-7-10-15,-6-2 0,-6-10 16,-13-8-16,-7-6 16,-8-6-16,-6-3 15,-12-6-15,-10-3 16,-10 3-16,-10-3 0,-6 3 15,-8 0-15,-7 6 16,-8 6-16,-4 10 16,-6 4-16,2 6 15,1 7-15,6 5 16,7 12-16,9 10 0</inkml:trace>
  <inkml:trace contextRef="#ctx0" brushRef="#br2" timeOffset="194208.9081">13724 11191 0,'0'0'16,"0"0"-16,0 0 16,0 0-16,0 0 15,-3 26-15,-12 21 16,1 25-16,-7-4 0,0-6 15,3-9-15,3 1 16,15-54-16,-9 53 31,9-53-31,0 0 0,0 50 0,0-50 16,0 0-16,6 41 16,-6-41-16,0 0 15,0 0-15,15 25 16,-15-25-16,0 0 15,0 0-15,15 15 16,-15-15-16,0 0 16,0 0-16,9 5 0,-9-5 31,0 0-31,0 0 0,3 0 16,-3 0-16,0 0 0,0 0 15,4-2-15,-4 2 16,0 0-16,0 0 15,0-3-15,0 3 16,0 0-16,0 0 16,2 0-16,-2 0 15,0 0-15,0 0 0,3-3 16,-3 3-16,0 0 16,0 0-16,0 0 15,0 0-15,0 0 16,0 0-16,0-4 15,0 4-15,0 0 16,0 0-16,3 0 16,-3 0-16,0 0 15,0 0-15,0 0 0,0 0 16,0 0-16,0 0 16,0 0-16,0 0 15,0 0-15,0 0 16,0 0-16,0 0 15,0 0-15,0 0 16,0 0-16,0 0 16,0 0-16,0 0 15,0 0-15,0 0 0,0 0 16,0 0-16,0 0 16,0 0-16,0 0 15,0 0-15,-3 0 16,3 0-16,0 0 15,0 0-15,-3 0 16,3 0-16,0 0 16,0 0-16,0 0 0,0 0 15,0 0-15,0 0 16,0 0 0,0 0-16,0 0 0,0 0 15,-2 0-15,2 0 16,0 0-16,0 0 15,0 0-15,0 0 16,0 0-16,0 0 16,0 0-16,0 0 15,0 0-15,0 0 0,0 4 16,0-4-16,0 0 16,0 0-16,0 0 15,0 0-15,0 0 16,0 0-16,2-4 15,-2 4-15,6-8 0</inkml:trace>
  <inkml:trace contextRef="#ctx0" brushRef="#br2" timeOffset="194623.8546">14127 11510 0,'0'0'16,"0"0"-16,0 0 15,0 0-15,0 0 16,0 0-16,0 0 16,0 0-16,0 0 15,0 0-15,0 0 16,0 0-16,0 0 15,0 0-15,0 0 0,0 0 16,0 0 0,0 0-16,-18 18 0,-9 9 15,-8 9-15,3-4 16,-6 4-16,-5 4 16,-4 3-16,-1-5 15,-8-3-15,-3-2 16,-3-9-16,0-2 0,-7 0 15,0-8-15,-4-4 16,-4-4 0,-3-4-16,-3-2 0</inkml:trace>
  <inkml:trace contextRef="#ctx0" brushRef="#br2" timeOffset="201501.9752">9703 14034 0,'0'0'16,"0"0"-16,0 0 15,0 0-15,0 0 16,0 0-16,25 0 15,16 0-15,15 6 16,-7-3-16,-6 2 0</inkml:trace>
  <inkml:trace contextRef="#ctx0" brushRef="#br2" timeOffset="201698.029">11059 14093 0,'0'0'0,"0"0"16,0 0-16,0 0 15,0 0-15,0-3 16,-12-12-16,-11-6 15,-14 1-15</inkml:trace>
  <inkml:trace contextRef="#ctx0" brushRef="#br2" timeOffset="203292.3493">13538 13927 0,'0'0'0</inkml:trace>
  <inkml:trace contextRef="#ctx0" brushRef="#br3" timeOffset="209693.8439">19917 6997 0,'0'0'0,"0"0"16,0 0-16,0 0 15,0 0-15,0 0 0,-20 14 16,-22 4-16,-17 12 16,-6 0-16,-10 5 15,-1 4-15,-11 5 16,1 3-16,-23 16 15,-5-4-15,5 0 16,11-3-16,16-8 16,18-9-16,9-4 15,8 1-15,-1 1 16,48-37-16,0 0 0,-42 39 16,42-39-16,-38 39 15</inkml:trace>
  <inkml:trace contextRef="#ctx0" brushRef="#br3" timeOffset="210518.788">19644 7850 0,'0'0'0,"0"0"0,0 0 16,0 0-16,0 0 16,0 0-16,0 0 15,21-12-15,8-9 16,11-2-16,-8 5 16,3 6-16,3 0 15,1 6-15,0 0 16,2 6-16,0 6 15,2 2-15,-43-8 0,35 20 16,-5 3-16,-9 4 16,-10 2-16,-16-3 15,-11 1-15,-10-1 16,-12-5-16,-4-3 16,-3-3-16,-2-6 15,0-3-15,2 0 16,7-4-16,8-2 15,9 4-15,16-1 0,13 0 16,22 3 0,14 5-16,13 7 0,23 9 15,0 8-15,-3 0 16,-7-1-16,-70-34 16,0 0-16,54 35 15,-54-35 1,33 33-16,-33-33 0,3 29 0,-18-5 15,-14-6-15,-7 0 16,-6-1-16,-5-2 16,0 3-16,-11 3 15</inkml:trace>
  <inkml:trace contextRef="#ctx0" brushRef="#br3" timeOffset="212052.883">3677 13287 0,'0'0'0,"0"0"0,0 0 15,0 0-15,0 0 16,0 0-16,0 0 16,0 0-16,0 0 15,0 0-15,0 0 16,0 0-16,0 0 16,-23 0-16,-26 0 15,-17 0-15,-7 0 16,5 0-16,-6-3 0,7-1 15,1 8-15,-1 5 16,3 1-16,5 7 16,9 4-16,50-21 15,-45 30-15,45-30 16,-29 38-16,14 0 16,15 0-16,8 4 15,16 3-15,14 5 16,15-6-16,14-5 15,3-10-15,12-11 0,-1-9 16,7-9 0,-4-11-16,0-9 0,-11-2 15,-4-8-15,-16-8 16,-24-6-16,-23-10 16,-29-8-16,-30-3 15,-31-3-15,-65-18 16</inkml:trace>
  <inkml:trace contextRef="#ctx0" brushRef="#br3" timeOffset="213816.0027">7394 13977 0,'0'0'0,"0"0"16,0 0-16,0 0 15,0 0-15,0 0 0,0 0 16,0 0-1,0 0-15,0 0 0,-17 24 16,-10 5-16,-12 13 16,4 0-16,-1-1 15,0-2-15,1 3 16,35-42-16,0 0 16,-26 40-16,26-40 15,-9 30-15,12-3 16,14-13-16,7-4 0</inkml:trace>
  <inkml:trace contextRef="#ctx0" brushRef="#br3" timeOffset="214067.367">7705 13966 0,'0'0'0,"0"0"0,0 0 16,0 0-16,0 0 15,0 0-15,0 0 16,-11 27-16,-10 8 16,-9 6-16,-2 1 15,-4-1-15,3-2 16,1-1-16,3-2 16,29-36-16,0 0 15,-21 29-15,21-29 0,-15 39 16</inkml:trace>
  <inkml:trace contextRef="#ctx0" brushRef="#br3" timeOffset="216181.517">7976 14128 0,'0'0'15,"0"0"-15,0 0 16,0 0-16,0 0 16,0 0-16,0 0 15,0 0-15,0 0 16,0 0-16,0 0 0,0 0 16,0 0-16,0 0 15,0 0-15,0 0 16,0 0-16,0 0 15,2 24-15,-2 11 16,3 7-16,-3-9 16,-3 2-16,3 1 15,0-4-15,3 4 16,0 0-16,-3-36 0,6 32 16,-6-32-16,0 0 15,0 0-15,6 32 16,-6-32-16,9 24 15,-3-9-15,-1-12 16,5-9-16,-1-6 16,2-2-16,1-4 15,4-6-15,-1 3 16,5-6-16,1 4 0,3 2 16,-2 1-16,2 2 15,-3 0-15,4 6 16,-5 0-16,1 4 15,0 5-15,-1 6 16,-20-3-16,21 5 16,-21-5-16,21 15 15,-21-15-15,17 27 16,-7 5-16,-10-32 16,0 39-16,-10-3 0,-5-1 15,15-35-15,-21 33 16,2 2-16,19-35 15,0 0-15,-27 36 16,27-36-16,0 0 16,-30 29-16,30-29 15,-35 21-15,-5-6 16,40-15-16,-41 3 16,41-3-16,-45 0 0,7-9 15,5-3-15,6-3 16</inkml:trace>
  <inkml:trace contextRef="#ctx0" brushRef="#br3" timeOffset="220691.836">7489 14391 0,'0'0'15,"0"0"-15,0 0 16,0 0-16,0 0 15,0 0-15,0 0 16,0 0-16,0 0 0,0 0 16,0 0-16,0 0 15,0 0 1,27 0-16,23-5 0,19-1 16,-13 3-16,-12 0 15,-14-3-15,-15 3 16,-6 1-16</inkml:trace>
  <inkml:trace contextRef="#ctx0" brushRef="#br3" timeOffset="220919.4444">7584 14223 0,'0'0'15,"0"0"-15,0 0 16,0 0-16,0 0 15,0 0-15,0 0 0,0 0 16,0 27-16,0 17 16,6 15-16,-2-5 15,2-7-15,-1-6 16,-5-5-16,3-9 16,-3-10-16,6-5 15,6-1-15</inkml:trace>
  <inkml:trace contextRef="#ctx0" brushRef="#br3" timeOffset="221184.4228">7751 14282 0,'0'0'0,"0"0"15,0 0-15,0 0 16,0 0-16,0 0 16,-16 9-16,-20 6 15,-4 9-15,4-4 16,3 1-16,0-3 16,0 0-16,4-4 15,3-1-15,2-4 16,3-1-16</inkml:trace>
  <inkml:trace contextRef="#ctx0" brushRef="#br3" timeOffset="221385.4368">7566 14336 0,'0'0'0,"0"0"15,0 0-15,0 0 0,0 0 16,24 17-16,12 7 16,8 6-16,-9-6 15,-5-10-15</inkml:trace>
  <inkml:trace contextRef="#ctx0" brushRef="#br3" timeOffset="221817.9726">8675 14330 0,'0'0'0,"0"0"15,0 0-15,0 0 16,0 0-16,0 0 16,27 0-16,26 0 15,21 0-15,-5 0 0,-4 0 16,-3-6-16,-62 6 16,65-6-1,-65 6-15,0 0 0,71-3 16</inkml:trace>
  <inkml:trace contextRef="#ctx0" brushRef="#br3" timeOffset="221995.6714">8803 14472 0,'0'0'0,"0"0"16,0 0-16,32 6 15,31-3-15,34 6 16,19 2-16,-6-1 0,-110-10 16,0 0-16,91 3 15</inkml:trace>
  <inkml:trace contextRef="#ctx0" brushRef="#br4" timeOffset="244606.2253">3143 14475 0,'0'0'0,"0"0"15,0 0-15,0 0 16,0 0-16,0 0 15,0 0-15,0 0 16,0 0-16,0 0 16,10-3-16,-1-6 15,2-6-15,0 10 16,2-1-16,4 3 16,4 3-16,-3-7 15,5 7-15,-2-2 0,2-2 16,-4 4-16,2 4 15,2-2-15,1 5 16,2-4-16,3 0 16,-29-3-16,35 3 15,-3 2-15,-32-5 0,0 0 16,0 0-16,35 6 16,-35-6-16,0 0 15,0 0-15,35 9 16,-35-9-16,0 0 15,0 0-15,30 6 16,-30-6-16,0 0 16,0 0-16,22 6 15,-22-6-15,0 0 16,0 0-16,17 3 16,-17-3-16,0 0 15,0 0-15,11 3 0,-11-3 31,0 0-31,0 0 0,10 3 16,-10-3-16,0 0 0,0 0 16,6 3-16,-6-3 15,0 0-15,0 0 16,0 0-16,0 0 16,0 0-16,0 0 15,4 0-15,-4 0 16,0 0-16,0 0 15,2-3-15,-2 3 16,0 0-16,0 0 0,0-3 16,0 3-1,0 0-15,0 0 16,0-3-16,0 3 16,0 0-16,0 0 0,0-6 15,0 6-15,0 0 16,0 0-16,-2-3 15,2 3-15,0 0 16,0 0-16,-20-3 0</inkml:trace>
  <inkml:trace contextRef="#ctx0" brushRef="#br4" timeOffset="266494.3959">10125 14330 0,'0'0'0,"0"0"16,0 0-16,0 0 15,0 0-15,0 0 16,0 0-16,0 0 0,0 0 16,-12-3-16,-14-6 15,-13-6-15,0 9 16,1 0-16,0 6 16,-1 6-16,5 6 15,2 12-15,2 0 16,9-1-16,10-2 15,5-1-15,6 4 16,9 3-16,3 2 16,8 1-16,7-3 0,5-3 15,7-1-15,3-8 16,-1-3-16,4-6 16,-6-6-16,-1-9 15,-6-9-15,-2-3 16,-9-5-16,-6-4 15,-9-3-15,-6 1 16,0 0-16,-3 2 0,3 3 16,-3 4-16,0 7 15,-1 5-15,4 5 16,4 9-16,-1 11 16,9 8-16,3 4 15,6 4-15,5 8 16,7 3-16,10 9 15,9 0-15,4 2 16,6-8-16,-2-2 0,2-10 16,-62-32-16,53 23 15</inkml:trace>
  <inkml:trace contextRef="#ctx0" brushRef="#br4" timeOffset="268205.003">10952 14431 0,'0'0'0,"0"0"0,0 0 15,0 0-15,0 0 16,30 0-16,23 0 16,24 6-16,-9-3 15,0 5-15,-68-8 16,68 9-16,-68-9 16,0 0-16,72 9 15,-72-9-15,0 0 0,59-6 16</inkml:trace>
  <inkml:trace contextRef="#ctx0" brushRef="#br4" timeOffset="269232.2837">11815 13912 0,'0'0'15,"0"0"-15,0 0 16,0 0-16,0 0 16,5 21-16,1 12 15,6 14-15,-2-9 16,-1-2-16,5-1 16,1-5-16,-1 0 0,-1-7 15,1 8-15,-14-31 16,18 34-1,-4 5-15,2 5 0,-16-44 16,11 45-16,1 2 16,-2-2-16,-10-45 15,0 0-15,3 47 16,-3-47-16,0 0 0,3 47 16,-3-47-1,0 0-15,0 0 0,-3 41 16,0-7-16,3-34 15,0 0-15,3 17 16,-3-17-16,5 0 16,-5 0-16,9-8 15,-9 8-15,15-18 16,6-7-16,-21 25 0,30-23 16,2-4-16,-32 27 15,38-17-15,10 2 16,-48 15-16,47-6 15,-47 6-15,48 3 16,-48-3-16,39 14 16,-12 1-16,-27-15 15,8 21-15,-8 0 0,0-21 16,-18 21-16,-11-6 16,29-15-16,-39 12 15,-2-3-15,41-9 16,-51 2-16,51-2 15,-54 0-15,54 0 16,0 0 0,-52-5-16,7-4 0</inkml:trace>
  <inkml:trace contextRef="#ctx0" brushRef="#br4" timeOffset="269667.888">11592 14282 0,'0'0'0,"0"0"16,0 0-16,0 0 16,0 0-16,0 0 15,0 0-15,0 0 16,0 0-16,27 9 15,20 0-15,13 3 16,-10-6-16,-11 0 16,-9-3-16,-10-3 15,-10 0-15,-8-6 0,-4-6 16,-8 0-16</inkml:trace>
  <inkml:trace contextRef="#ctx0" brushRef="#br4" timeOffset="269868.0001">11676 14152 0,'0'0'16,"0"0"-16,0 0 15,0 0-15,0 0 0,0 0 16,0 24-16,0 20 16,5 12-16,-2-5 15,7-10-15,1-6 16,7-4-16,-1-11 15,-1-2-15,-5-9 16,0-3-16,-1-6 0,-4-6 16</inkml:trace>
  <inkml:trace contextRef="#ctx0" brushRef="#br4" timeOffset="270032.9977">11732 14282 0,'0'0'15,"0"0"-15,0 0 0,0 0 16,0 0-16,-18 0 16,-17 7-1,-16-2-15,9 13 16,13 0-16,5-4 0,10-5 16,-5 1-16</inkml:trace>
  <inkml:trace contextRef="#ctx0" brushRef="#br4" timeOffset="270272.1008">11631 14187 0,'0'0'0,"0"0"15,0 0-15,23 18 0,7 13 16,12 3-16,-7 2 16,-5-9-16,-4-1 15,-1-5-15</inkml:trace>
  <inkml:trace contextRef="#ctx0" brushRef="#br0" timeOffset="276783.8987">12570 14282 0,'0'0'0,"0"0"0,0 0 15,-2-20-15,-22-22 16,-9-9-16,-14 4 16,-6 0-16,-9 0 15,-7 2-15,-8 1 16,-3 2-16,-3 1 16,-1 6-16,3-4 0,-6 9 15,-2 6-15,3 7 16,-3 6-16,0 1 15,4 10-15,1 6 16,10 12-16,8 5 16,7 16-16,10 6 15,6 7-15,14 11 16,11 5-16,10 6 16,19 6-16,13 6 15,20 3-15,24 23 16,21 9-16,0-14 0,8-9 15,5-12-15,5-4 16,2-8-16,1-1 16,0-12-16,-7-11 15,-2 1-15,4-10 16,-8-11-16,-5-13 0,-24-17 16,-5-8-16,-2-13 15,-7-9-15,-7-8 16,-8-13-16,-9-7 15,-10-11-15,-13-2 16,-14-6-16,-13-6 16,-10 0-16,-14-3 15,-7 4-15,-8 4 0,-6 11 16,-1 10-16,1 10 16,2 14-16</inkml:trace>
  <inkml:trace contextRef="#ctx0" brushRef="#br0" timeOffset="277475.0148">12075 15466 0,'0'0'0,"0"0"15,0 0-15,0 0 0,0 0 16,0 0-16,9 31 16,6 22-16,9 12 15,3-15-15,2-6 16,1-4-16,-4-11 15,-26-29-15,27 27 16,-27-27-16,35 26 16,5-2-16,-40-24 0,44 12 15,-44-12-15,41-3 16,-41 3-16,39-15 16,-39 15-16,26-33 15,-26 33-15,0 0 16,22-35-16,-22 35 15,5-32-15,-8 10 16,-5 14-16,-4 14 16,-7 14-16,1 16 0,-4 14 15,-11 21-15,-3 3 16,-6 0-16,-8-6 16,-8-11-16,-18-15 15,-12-22-15,-19-20 16,-47-24-16,-56-30 0,-31-33 15,1-27-15</inkml:trace>
  <inkml:trace contextRef="#ctx0" brushRef="#br0" timeOffset="286591.6992">18968 13998 0,'0'0'15,"0"0"-15,0 0 16,0 0-16,0 0 16,27 0-16,27 0 15,25 0-15,5 0 16,2 6-16,2 0 16,4 9-16,0 6 0,-15 2 15,-11 4-15,-66-27 16,56 32-16</inkml:trace>
  <inkml:trace contextRef="#ctx0" brushRef="#br0" timeOffset="293897.2872">20678 7829 0,'0'0'0,"0"0"16,0 0-16,0 0 16,0 0-16,0 0 0,0 0 15,0 0-15,0 0 16,0 0-16,0 24 16,0 8-16,0 12 15,0-14-15,0-8 16,8-11-16,0-8 15,19-12-15,8-8 16,6-14-16,9-15 0,16-20 16,11-17-1,30-27-15,12-14 0,-11 3 16</inkml:trace>
  <inkml:trace contextRef="#ctx0" brushRef="#br5" timeOffset="310931.8466">20302 13157 0,'0'0'0,"0"0"15,0 0-15,0 0 16,-27 18-16,-19 3 16,-27 13-16,0 0 0,-11 2 15,2 2-15,-4 6 16,-3 3-16,-14 13 15,-11-1-15,14-6 16,2-3-16,7-5 16,7-7-16,19-4 0,11-8 15,1 1-15,12 2 16,41-29 0,0 0-16,0 0 0,-41 41 15</inkml:trace>
  <inkml:trace contextRef="#ctx0" brushRef="#br5" timeOffset="312299.4083">19182 14484 0,'0'0'0,"0"0"16,0 0-16,0 0 0,0 0 15,0 0-15,0 0 16,0 0-16,0 0 16,0 0-16,0 0 15,23 0-15,22 0 16,17 0-16,-9-6 16,-2 0-16,-9 3 15,-1 3-15,-9 6 16,-4 3-16,-10 2 0,-1-1 15,-17-10-15,21 14 16,-21-14-16,21 21 16,-21-21-16,20 24 15,-20-24-15,12 32 16,-9 4-16,-3-36 0,-6 38 16,-6 1-16,-9-1 15,-2 1-15,-6-4 16,-7-2-16,-4-3 15,2-1-15,-6-3 16,-10 4-16,4-3 16,50-27-16,-50 24 15,50-24-15,-50 20 16,50-20-16,-52 18 16,52-18-16,0 0 0,0 0 15,-46 15-15,46-15 16,0 0-16,0 0 15,-35 9-15,35-9 16,-21 5-16,21-5 16,-9 10-16,15 2 15,8-3-15,-14-9 0,24 12 16,14-1 0,-38-11-16,47 13 0,5-5 15,-52-8-15,67 9 16,-67-9-16,65 9 15,-65-9 1,0 0-16,0 0 0,60 3 16,-60-3-16,0 0 15,0 0-15,47 5 0,-47-5 16,0 0 0,0 0-16,32 3 0,-32-3 15,0 0-15,0 0 16,24 3-1,-24-3-15,0 0 0,0 0 16,16 3-16,-16-3 16,0 0-16,0 0 15,12 7-15,-12-7 16,0 0-16,2-3 0</inkml:trace>
  <inkml:trace contextRef="#ctx0" brushRef="#br5" timeOffset="319004.8335">18649 15407 0,'0'0'15,"0"0"-15,25 0 16,27-5-16,30-1 16,5 3-16,5 0 0,8 3 15,18 6 1,-2 3-16,-9 2 0,3 5 16,-7-3-16,-7 6 15,-23-5-15,-7 5 16,-2-5-16,-64-14 15,69 19-15,-69-19 16,0 0-16,0 0 0,50 20 16,-20-2-16,-30-9 15,-20-9-15</inkml:trace>
  <inkml:trace contextRef="#ctx0" brushRef="#br5" timeOffset="322023.5467">2628 13371 0,'0'0'0,"0"0"0,0 0 16,0 0-16,0 0 15,0 0-15,0 0 0,0 0 16,0 0-16,0 0 16,0 0-16,0 0 15,0 26-15,-6 12 16,0 12-16,2-20 16,2-6-16,0-12 15,6-6-15,2-6 16,12-6-16,2-6 15,8-2-15,13-14 16,10-1-16,17-18 16,3-3-16,3-7 0,0 1 15,-9 2-15,-65 54 16,0 0-16,54-53 16</inkml:trace>
  <inkml:trace contextRef="#ctx0" brushRef="#br5" timeOffset="322425.7823">2734 13975 0,'0'0'0,"0"0"16,0 0-16,0 0 15,0 14-15,-6 10 0,1 11 16,1-3-16,2-1 15,-2-5-15,4-8 16,4-4-16,2-4 16,5-10-16,9-3 15,10-7-15,6-4 16,3-4-16,8-8 16,14-16-16,9-11 15,-2-10-15,-3-8 16</inkml:trace>
  <inkml:trace contextRef="#ctx0" brushRef="#br5" timeOffset="327333.7169">2793 14863 0,'0'0'0,"0"0"0,0 0 16,0 0-16,0 0 15,0 0-15,0 0 16,0 0-16,0 0 15,0 0-15,0 0 16,0 0-16,0 0 16,0 0-16,0 0 0,0 0 15,0 0-15,0 0 16,0 0 0,-15 9-16,-15 0 0,-8 3 15,-5-4-15,-2 4 16,-6-6-16,-14 3 15,-1-6-15,4 0 16,-6-3-16,1 0 16,-4 0-16,-2-6 15,4-3-15,-7-2 0,0-8 16,-6 2-16,4-7 16,-2-3-16,-2-11 15,4-4-15,0-2 16,4-6-16,7-7 15,4-2-15,0-3 16,1-4-16,5-4 16,4-1-16,3-7 0,5-1 15,4-5-15,9 2 16,3-7-16,5 0 16,-1-3-16,6 3 15,0 0-15,7-2 16,3-1-16,5 3 15,1 0-15,3 0 16,3 6-16,1 1 16,5-1-16,9 0 0,6 2 15,9-1-15,11 2 16,5 6-16,14 3 16,6 0-16,26-18 15,17-6-15,-4 10 16,-11 17-16,-8 5 15,3 6 1,3 5-16,8 1 0,7 7 16,14 2-16,19 4 0,-2 6 15,-4 4-15,-6 4 16,-8 5 0,-21 3-16,-102 16 0,95-20 15,-19 4-15,-7 2 16,-1 2-16,-6 2 15,5 2-15,-67 8 16,67-6-16,-67 6 16,71-5-16,-71 5 15,0 0-15,0 0 0,71-3 16,-71 3-16,0 0 31,0 0-31,56-3 0,-56 3 0,0 0 16,0 0-16,45 0 15,-45 0-15,0 0 16,0 0 0,27-4-16,-27 4 0,0 0 15,0 0-15,18 0 16,-18 0-16,0 0 16,0 0-16,14 0 15,-14 0-15,0 0 16,0 0-16,8 0 15,-8 0-15,0 0 16,0 0-16,13-3 0,-13 3 16,0 0-16,0 0 15,5-2-15,-5 2 16,0 0-16,0 0 16,3-3-16,-3 3 15,0 0-15,0 0 16,0-6-16,0 6 15,-3-7-15,3 7 0,0 0 16,-12-11-16,-5-4 16,17 15-16,-24-15 15,24 15-15,-26-18 16,26 18-16,-36-20 16,36 20-16,0 0 15,0 0-15,-36-18 16,36 18-16,0 0 15,0 0-15,-27-18 16,27 18-16,-14-12 0,14 12 16,-3-6-16,3 6 15,12-2-15,3 7 16,-15-5-16,23 9 16,-23-9-16,24 15 15,-24-15-15,30 17 16,-30-17-16,0 0 15,27 21-15,-27-21 16,0 0-16,26 30 16,-26-30-16,0 0 0,20 33 15,-20-33-15,13 33 16,-13-33-16,0 32 16,0-32-16,-13 29 15,13-29-15,0 0 16,-20 29-16,20-29 15,0 0-15,-15 42 0</inkml:trace>
  <inkml:trace contextRef="#ctx0" brushRef="#br5" timeOffset="330603.1478">5663 11309 0,'0'0'0,"0"0"16,0 0-16,0 0 16,17 17-1,7 8-15,9 7 0,-7-5 16,8-1-16,-2 2 16,0-6-16,3 2 15,-35-24-15,37 25 16,-1 1-16,-36-26 15,0 0-15,0 0 0,38 24 16,-38-24-16,35 17 16,-35-17-1,32 3-15,-32-3 0,21-12 16,-21 12-16,16-29 16,-7-7-16,-9-3 15,-3 7-15,1 0 16,-8 3-16,0 7 15,2 5-15,-5 2 16,2 3-16,-1 3 16,-3 9-16,-3 5 0,-2 8 15,-3 5 1,-1 8-16,-10 3 0,5 3 16,-6 4-16,2 3 15,-2 3-15,2-4 16,6-2-16,6-10 15,7-5-15,2-4 16,9-7-16,8-5 0</inkml:trace>
  <inkml:trace contextRef="#ctx0" brushRef="#br5" timeOffset="330882">6304 11404 0,'0'0'15,"0"0"-15,0 0 16,0 0-16,0 0 0,29 0 15,24 0 1,25 0-16,-11 0 16,-4 0-16,-63 0 0,59 0 15,-59 0-15,51 0 16</inkml:trace>
  <inkml:trace contextRef="#ctx0" brushRef="#br5" timeOffset="331069.3034">6336 11605 0,'0'0'0,"0"0"16,30 0-16,29 0 16,29 0-16,2-6 15,-2 0-15,-7 0 16,-16-5-1</inkml:trace>
  <inkml:trace contextRef="#ctx0" brushRef="#br5" timeOffset="338204.7537">17697 5116 0,'0'0'0,"0"0"0,0 0 16,0 0-16,0 0 15,0 0-15,0 0 16,0 0-16,0 0 15,0 0-15,0 0 16,0 0-16,0 0 16,0 0-16,0 0 15,0 0-15,0 0 0,0 0 16,0 0-16,0 0 16,0 0-16,0 0 15,0 0-15,0 0 16,0 0-16,0 0 15,8 15-15,4 15 16,10 11-16,-4 4 16,2-5-16,3 2 15,1 0-15,3 0 0,-4 2 16,10 9-16,-3 1 16,2-4-16,1 6 15,2 0-15,2 4 16,1 1-16,0-1 15,-3 3-15,1-5 16,0 5-16,-3-1 0,2 3 16,-3 0-16,2 0 15,1 4-15,0-1 16,1 0-16,2-1 16,1 4-16,-1-2 15,4 5-15,-1-2 16,5 4-16,-2-2 15,-1 0-15,-1 3 16,3 2-16,0 2 0,-4-1 16,4 3-16,-6-4 15,4 5-15,2-1 16,-3 2-16,2 1 16,-2 0-16,1-3 15,3 4 1,-2-5-16,-6 4 0,4-6 15,0 3-15,2 0 0,0 0 16,0-1 0,5 2-16,-3-1 0,5-4 15,-3 4-15,-1-5 16,3-2-16,-3 2 16,-1-4-16,-3-3 15,-4 3-15,1-6 0,-2-1 16,0-1-16,0-1 15,-2-3-15,0-3 16,-4-5-16,1 1 16,-1-3-16,1-2 15,0-3-15,-33-47 16,29 48-16,-29-48 16,33 47-16,-33-47 15,32 50-15,-32-50 0,0 0 16,30 48-16,-30-48 15,0 0-15,0 0 16,27 42-16,-27-42 16,0 0-16,0 0 15,18 32-15,-18-32 16,0 0-16,0 0 16,15 23-16,-15-23 15,8 15-15,-8-15 16,0 6-16,-6-12 15</inkml:trace>
  <inkml:trace contextRef="#ctx0" brushRef="#br5" timeOffset="339519.8224">20355 5279 0,'0'0'0,"0"0"0,0 0 15,0 0-15,0 0 16,7-14-16,-4-14 15,6-1-15,0 5 16,0 10-16,-4 2 0,-2 6 16,-3 3-1,4 3-15,-4 3 16,-4 3-16,-4 6 0,-13 5 16,-10 10-16,-1 0 15,-3-1-15,-1 4 16,-7 5-16,-17 15 15,-8 4-15,-4 2 16,1 10-16,-4 1 16,-22 28-16,-13 24 0,-6 12 15,11-5-15,0 2 16,2 2-16,-2-2 16,-4 4-16,-1-1 15,-5 6-15,2-10 16,3 6-16,4-7 15,1 12-15,5 1 16,5 0-16,6 1 16,7-5-16,-2-1 0,-2-10 15,-6-12-15,-11 4 16,-13-1-16,3-5 16,10-4-16,16-7 15,11-8-15,16-8 16,7-6-16,15-14 15,0-2-15,-2 2 16,-1-1-16,0-6 16,-4-2-16,0-7 15,3-5-15,2-1 0,40-41 16,-41 38-16,41-38 16,-43 36-16,43-36 15,0 0-15,0 0 16,-41 32-16,41-32 15,0 0-15,0 0 16,-30 30-16,30-30 0,0 0 16,0 0-16,-23 18 15,23-18-15,0 0 16,0 0-16,-12 12 16,12-12-16,0 0 15,0 0-15,-8 9 16,8-9-16,0 0 15,0 0-15,-7 5 16,7-5-16,0 0 0,0 0 16,-4 6-16,4-6 15,0 0-15,0 0 16,-3 4-16,3-4 16,0 0-16,0 0 15,-3 2-15,3-2 16,0 0-16,0 0 15,-3 4-15,3-4 0,0 0 16,0 0 0,-2 2-16,2-2 0,0 0 15,0 0-15,0 6 16,0 0-16</inkml:trace>
  <inkml:trace contextRef="#ctx0" brushRef="#br5" timeOffset="341506.2456">17711 6902 0,'0'0'16,"0"0"-16,0 0 15,0 0-15,-27-3 16,-25-6-16,-26-6 16,7 10-16,0-1 15,-3 3-15,-3 3 16,0 0-16,3 9 15,-1 6-15,7 8 0,0 9 16,12 2-16,5 3 16,7 8-16,2 3 15,9 2-15,10 0 16,11 6-16,9 4 16,9-6-16,9 1 0,9-5 15,8 1-15,13-3 16,8-7-16,12 0 15,7-2-15,5-4 16,5-5-16,1-6 16,1-6-16,-5-7 15,5-4-15,-4-5 16,-6-8-16,0-6 0,-6-2 16,0-6-16,-9-11 15,-4-5-15,-14-2 16,-12-6-16,-15-3 15,-14 2-15,-14 3 16,-15 1-16,-22-9 16,-9 6-16,-5 5 15,-6 3-15</inkml:trace>
  <inkml:trace contextRef="#ctx0" brushRef="#br5" timeOffset="342135.8748">19431 8504 0,'0'0'0,"0"0"0,0 0 15,32 0-15,27 0 16,37 0 0,-1 0-16,5 0 0,27 0 15,10 0-15,0 6 16,-4 0-16,-3 3 15,-8 3-15,-15 8 16,-16 1-16,-91-21 16,70 18-16,-70-18 0,0 0 15,0 0-15,55 24 16</inkml:trace>
  <inkml:trace contextRef="#ctx0" brushRef="#br5" timeOffset="344579.3886">7465 11558 0,'0'0'0,"0"0"16,0 0-16,0 0 15,0 0-15,0 0 16,18 0-16,9 0 16,8 0-16,-5-6 0,-8-3 15,0-2-15,-1-7 16,-2-2-16,-5 1 15,4 1-15,-1-6 16,4-2-16,1-5 16,-2-1-16,-20 32 15,24-41-15,-1-1 16,-23 42-16,24-47 16,-24 47-16,0 0 0,0 0 15,20-53-15,-20 53 16,0 0-16,15-42 15,-15 42 1,6-17-16,-6 17 0,3 17 16,3 7-16,-1 12 15,6 2-15,-2 9 16,-9-47-16,11 51 16,7 14-16,0-1 15,-18-64-15,14 63 0,-14-63 16,0 0-16,0 0 15,6 69-15</inkml:trace>
  <inkml:trace contextRef="#ctx0" brushRef="#br5" timeOffset="344892.5942">8738 11558 0,'0'0'16,"0"0"-16,6 27 15,-3 20-15,2 24 16,1 0-16,-6-1 15,-9-4-15,-2-4 16,-8-8-16,-2-7 16,-5-9-16,26-38 15,-26 27-15,26-27 0,-30 11 16,-5-7-16</inkml:trace>
  <inkml:trace contextRef="#ctx0" brushRef="#br5" timeOffset="345102.116">8619 11143 0,'0'0'15,"0"0"-15,0 0 16,0 0-16,0 0 0</inkml:trace>
  <inkml:trace contextRef="#ctx0" brushRef="#br5" timeOffset="347815.1556">9387 11357 0,'0'0'0,"0"0"16,0 0-16,0 0 15,0 0-15,0 0 16,0 0-16,-3 23 16,-7 15-16,-4 19 15,11-7-15,6-6 16,5-2-16,11-6 16,5-10-16,-1-8 15,1-6-15,-1-6 0,1-1 16,2-5-16,2-5 15,1-7-15,3-3 16,1-8-16,-4-4 16,5-6-16,-5 1 15,-29 32-15,27-35 16,-27 35-16,24-40 16,-24 40-16,0 0 0,0 0 15,23-41-15,-23 41 16,0 0-16,15-36 15,-15 36-15,12-23 16,-6 14-16,-6 9 16,0 15-16,3 12 15,-6 17-15,0 3 16,3 10-16,6 11 0,5 0 16,2 3-16,2 0 15,-6-3-15,-3 3 16,-6-2-16,-3-5 15,-9-5-15,-5-2 16,-14-7-16,-4-6 16,-7-5-16,-2-7 15,-7-4-15,-3-7 0,-1-7 16,55-14-16,-60 6 16,60-6-16,-56-6 15,3-11-15,17-13 16</inkml:trace>
  <inkml:trace contextRef="#ctx0" brushRef="#br5" timeOffset="348120.732">10279 11457 0,'0'0'0,"0"0"16,0 0-16,0 0 15,0 0-15,27 0 16,25 0-16,29 0 15,-1 0-15,3 7 16,0-5-16,-83-2 16,81 6-16,-81-6 0,73 6 15</inkml:trace>
  <inkml:trace contextRef="#ctx0" brushRef="#br5" timeOffset="348316.8091">10314 11723 0,'0'0'15,"0"0"1,0 0-16,36 9 0,32 1 16,40 2-16,10-4 15,-3-5-15,-7 6 16,-11-3-16,-5 0 0</inkml:trace>
  <inkml:trace contextRef="#ctx0" brushRef="#br5" timeOffset="348844.7184">11299 11111 0,'0'0'15,"0"0"-15,0 0 16,0 0-16,17-15 0,13-9 15,15-2 1,2 2-16,6 9 0,4 4 16,5 7-16,-62 4 15,66 6-15,-66-6 16,62 20-16,-9 10 16,-24 3-16,-20-6 15,-15 6-15,-12-1 16,-14 3-16,-9 4 0,-15 5 15,-1 1-15,-2-1 16,1 1-16,12-1 16,46-44-16,-38 47 15,11 1-15,12-1 16,18-9-16,9-2 16,15 0-16,8-7 15,12-3-15,13 2 0,4-11 16,-64-17-16,67 12 15,3-6-15,-2-9 16,-8-5-16</inkml:trace>
  <inkml:trace contextRef="#ctx0" brushRef="#br1" timeOffset="357023.1247">24017 12766 0,'0'0'16,"0"0"-16,0 0 15,0 0-15,0 0 0,0 0 16,6 32-16,-3 21 16,3 25-16,0-7 15,-6-3-15,6 3 16,0-6-16,0 0 16,-4-2-16,4-1 15,4-3-15,-10-59 16,2 62-16,-2-62 15,3 54-15,-3-54 0,0 0 16,0 0-16,-5 41 16,5-41-1,-10 20-15</inkml:trace>
  <inkml:trace contextRef="#ctx0" brushRef="#br1" timeOffset="357464.8686">23907 12722 0,'0'0'0,"0"0"0,0 0 16,0 0-16,0 0 16,0 0-16,18 0 15,21-6-15,17 0 16,-5 3-16,-5 0 16,3 3-16,-5 8 15,-9 5-15,3 4 16,-1 7-16,-7 3 0,-8 2 15,-6 0-15,1 7 16,-5 3-16,-6 8 16,-3 3-16,-6 13 15,-8-1-15,-8-3 16,-10-2-16,-3-3 16,-1-4-16,-3-3 15,36-47-15,-42 44 0,1-8 16,41-36-16,0 0 15,-38 23-15,8-16 16</inkml:trace>
  <inkml:trace contextRef="#ctx0" brushRef="#br1" timeOffset="357988.5426">24444 13480 0,'0'0'0,"0"0"16,0 0-16,0 0 15,0 0-15,21 9 16,8-1-16,13 4 15,-9-6-15,-7 1 16,8-4-16,-5-3 16,-2 0-16,-7-7 15,-2-5-15,-4-3 16,4-8-16,-4-4 0,0-2 16,-8 5-16,-4-3 15,-2 4-15,-5 3 16,-9 2-1,-3 2-15,-1 4 0,-6 6 16,-1 4-16,-2 4 16,6 7-16,0 0 0,0 10 15,0 1-15,0 7 16,7 2 0,3 7-16,4-1 0,4 0 15,9 5-15,9-2 16,2-3-16,4 1 15,6-6-15,6-7 16,2-8-16,3-6 0,-2-12 16,-6-5-16</inkml:trace>
  <inkml:trace contextRef="#ctx0" brushRef="#br1" timeOffset="358360.449">25085 13243 0,'0'0'0,"0"0"16,0 0-16,0 0 15,0 0-15,0 0 16,0 0-16,-19 8 16,-10 5-16,-15 10 15,11 1-15,15-6 16,9 0-16,2-1 15,10 7-15,4-3 0,5 5 16,4 1-16,4 0 16,9 2-16,-2 1 15,5-1-15,-32-29 16,30 30-16,-30-30 16,22 33-16,-11-1 15,-14 1-15,-8-1 16,-14-8-16,25-24 0,-30 24 15,30-24-15,0 0 16,-40 15-16,40-15 16,-48 0-16</inkml:trace>
  <inkml:trace contextRef="#ctx0" brushRef="#br1" timeOffset="358685.833">25396 13371 0,'0'0'15,"0"0"-15,0 0 16,8 23-16,1 18 16,3 21-16,-6-2 0,-6 8 15,-6 3-15,2 4 16,-1 7-16,-1 4 15,0 5-15,4-5 16,-1 0-16,3-2 16,0-5-16,0-4 15,0-75-15,0 68 16,0-68-16,0 0 16,0 0-16,0 50 15,0-24-15,-3-26 0,-7-18 16</inkml:trace>
  <inkml:trace contextRef="#ctx0" brushRef="#br1" timeOffset="359035.0686">25218 13323 0,'0'0'0,"0"0"15,0 0-15,0 0 16,0 0-16,0 0 16,24 0-16,15-5 15,17-2-15,-4 4 0,0 3 16,-9 6 0,-4 9-16,-6 17 0,-13 1 15,-20-33-15,15 41 16,-5 4-16,-8 0 15,-8 2-15,-6-3 16,-12-3-16,-2 2 16,-4-13-16,-5-2 15,35-28-15,-39 21 16,1-12-16,5-9 0,10-15 16,10-6-16</inkml:trace>
  <inkml:trace contextRef="#ctx0" brushRef="#br1" timeOffset="359492.9515">25737 13290 0,'0'0'15,"0"0"-15,0 0 16,0 0-16,0 0 15,0 28-15,0 15 16,0 17-16,0-10 16,0-3-16,0-5 15,5-4-15,-2-2 0,3-4 16,2-11-16,3-3 16,0-9-16,7-4 15,5-8-15,-5-2 16,-2-6-16,-8-5 15,1-4-15,-1-1 16,2-6-16,-2 4 0,-2-4 16,0 6-16,0 3 15,0 3-15,1 6 16,-4 1-16,0 4 16,-1 8-16,1 1 15,4 10-15,-1 9 16,-1 3-16,-2 3 15,-3-30-15,6 34 16,-6-34-16,0 0 16,3 39-16,-3-39 0,9 31 15</inkml:trace>
  <inkml:trace contextRef="#ctx0" brushRef="#br1" timeOffset="359894.5634">26196 13545 0,'0'0'0,"0"0"16,0 0-16,0 0 16,0 0-16,0 0 15,0 0-15,0 0 16,0 0-16,0 0 16,18 0-16,5-9 15,14-5-15,-17-5 0,-5-4 16,-6 2-16,-3 3 15,-3 4 1,-3-1-16,-6 3 0,-3 0 16,0 3-16,-2 3 15,-5 4-15,2 4 16,-5 7-16,-2 3 16,4 9-16,-1 2 15,4 7-15,5-1 16,2 4-16,7 3 0,3-1 15,4 1 1,10-4-16,4-5 0,8-7 16,5-8-16,4-3 15,0-9-15,1-7 16,0-7-16,-4-2 0</inkml:trace>
  <inkml:trace contextRef="#ctx0" brushRef="#br1" timeOffset="360258.6558">26676 13371 0,'0'0'0,"0"0"16,0 0 0,0 0-16,0 0 0,0 0 15,-14 0-15,-13-7 16,-8 1-16,5 9 16,6 9-16,3 9 15,9 0-15,7 2 16,2-2-16,9 3 0,2 2 15,7 1-15,2 0 16,7-3-16,4-1 16,1 4-16,1 0 15,-3-4 1,-5 4-16,-22-27 0,18 30 16,-12-1-16,-14 0 15,-10-2 1,-9-3-16,-8-1 0,35-23 15,-41 21-15,41-21 16,-52 21-16,52-21 0,-56 12 16,56-12-16,-46 0 15,19-15-15</inkml:trace>
  <inkml:trace contextRef="#ctx0" brushRef="#br1" timeOffset="360514.4545">26931 13275 0,'0'0'0,"0"0"0,0 0 15,0 0-15,0 0 16,0 0-16,0 0 16,0 0-16,0 0 15,0 0-15,0 0 16,0 0-16</inkml:trace>
  <inkml:trace contextRef="#ctx0" brushRef="#br1" timeOffset="360674.0993">26935 13761 0,'0'0'15,"0"0"-15,0 0 16,0 0-16,0 0 0,0 0 16,0 0-1,0 0-15,0 0 0</inkml:trace>
  <inkml:trace contextRef="#ctx0" brushRef="#br1" timeOffset="361092.7303">27264 13098 0,'0'0'0,"0"0"0,0 0 15,0 0-15,0 0 16,0 0-16,0 0 16,0 0-16,32 0 15,21 6 1,25 0-16,-16 12 0,-21 5 15,-11 4-15,-12-1 16,0 7-16,-7 5 16,-1 7-16,-5 3 15,1 5-15,3 9 0,-3 0 16,3-3-16,-9-59 16,17 60-16,-17-60 15,24 52-15,8-10 16,4-15-16,-9-18 15,-3-15-15,-6-14 16</inkml:trace>
  <inkml:trace contextRef="#ctx0" brushRef="#br1" timeOffset="361358.8033">27838 13074 0,'0'0'16,"0"0"-16,0 0 0,0 0 15,-15 27 1,-13 8-16,-11 19 16,-9 2-16,0 6 0,-1 1 15,-5 1-15,0 4 16,4-2-16,6-1 16,2-6-16,3-2 15,39-57-15,0 0 16,0 0-16,-23 47 0,23-47 15,-12 35-15,12-20 16,10-15-16</inkml:trace>
  <inkml:trace contextRef="#ctx0" brushRef="#br1" timeOffset="361602.1536">28014 13352 0,'0'0'16,"0"0"-16,0 0 16,0 0-16,0 0 15,25 0-15,24 6 0,21-3 16,0 4-16,-3-2 15,-67-5-15,65 0 16,-65 0-16,63-9 16</inkml:trace>
  <inkml:trace contextRef="#ctx0" brushRef="#br1" timeOffset="361793.49">28011 13610 0,'0'0'16,"0"0"-16,25 9 15,30 0-15,28 3 16,0-6-16,-4-1 16,-79-5-16,69 0 0,-13-5 15</inkml:trace>
  <inkml:trace contextRef="#ctx0" brushRef="#br1" timeOffset="362181.531">28633 13809 0,'0'0'15,"0"0"-15,0 0 16,27-12-16,8-12 15,16-9-15,-4-5 16,4-7-16,-4 1 16,-6-9-16,1-1 15,-9 1-15,-4-3 16,-29 56-16,25-56 0,-25 56 16,0 0-16,0 0 15,17-54-15,-17 54 16,0 0-16,15-44 15,-6 20-15,-4 17 16,1 17-16,-6-10 16,7 26-16,-7 13 0,-4 15 15,1 7 1,0-1-16,-2 0 0,5-2 16,0-58-1,0 54-15,0-4 0</inkml:trace>
  <inkml:trace contextRef="#ctx0" brushRef="#br1" timeOffset="362482.3626">29653 13607 0,'0'0'0,"8"30"0,1 23 16,3 28-16,-6 1 16,-6 1-16,-11-3 15,-19 0-15,-5-10 16,-5-7-16,-1-1 16,0-6-16,-1-5 15,42-51-15,-41 45 16,41-45-16,-43 29 15,8-17-15,11-21 0</inkml:trace>
  <inkml:trace contextRef="#ctx0" brushRef="#br1" timeOffset="363025.5593">29911 13456 0,'0'0'0,"0"0"15,0 0-15,0 0 16,0 0-16,9 27 16,0 17-1,5 16-15,1-13 0,3-12 16,-3-11-16,-2-9 15,6-1-15,3-2 16,1-6-16,6-2 0,-2-11 16,5-8-16,-2-7 15,-2-9-15,-5-1 16,-3-4-16,-5-5 16,-3 3-16,-5-1 15,-4 9-15,-1 4 16,-2 5-16,-2 9 15,-5 6-15,0 12 0,1 12 16,-1 8 0,-3 13-16,2 9 0,-1 10 15,-3 20-15,3 8 16,1 5-16,2 4 16,3-3-16,3-1 15,-7-5-15,2-2 16,-5-13-1,-8-7-15,-14-4 0,32-60 16,-44 47-16,-9-17 16,-2-16-16,9-11 15,13-12-15,7-9 0,4-11 16,8-6-16,5-6 16</inkml:trace>
  <inkml:trace contextRef="#ctx0" brushRef="#br1" timeOffset="363282.1178">30637 13491 0,'0'0'0,"0"0"15,0 0-15,0 0 16,30 0-16,19 0 16,29 0-16,-6 0 0,-1 0 15,-3-8-15,-68 8 16,0 0-16,68-24 16</inkml:trace>
  <inkml:trace contextRef="#ctx0" brushRef="#br1" timeOffset="363463.9658">30388 13785 0,'0'0'0,"0"0"16,0 0-16,30 9 15,29-1-15,34 5 16,4-7-1,15-12-15,-4-9 0,-23-12 0,-31-2 16</inkml:trace>
  <inkml:trace contextRef="#ctx0" brushRef="#br1" timeOffset="363930.291">31422 13311 0,'0'0'15,"0"0"-15,0 0 16,0 0-16,0 0 16,16-21-16,7-11 15,10-14-15,-1 9 16,6 1-16,1 7 0,-7 11 15,4 6 1,4 3-16,-6 16 0,0 4 16,-34-11-16,29 23 15,-18 13-15,-11 3 16,-11 2-16,-16 0 16,-9 1-16,-13 11 0,1-5 15,6-1-15,4-6 16,6 1-16,5-4 15,12-8-15,8 6 16,11-4-16,10 6 16,20 1-16,22 8 15,14-2-15,17-3 16,1-7-16,5-12 0,-9-11 16,-20-12-1,-23-14-15</inkml:trace>
  <inkml:trace contextRef="#ctx0" brushRef="#br1" timeOffset="370469.4912">24631 15813 0,'41'0'0,"24"0"16,25 0-16,19 6 16,27 1-16,7 1 15,5 1-15,10 3 16,7 0-16,16 5 15,29 4-15,19 3 16,-4-6-16,7 2 0,-2-1 16,7 4-16,10 1 15,1-1 1,-4 1-16,-1 2 0,-5 1 16,-11 3-16,-13 0 15,-6-1-15,-13 1 16,-14-1-16,-3 1 15,-10 0-15,-1-4 0,4 4 16,-1 0-16,-8-1 16,-4-2-16,-10-1 15,-20-8-15,-10-5 16,-21-11-16,-15-4 16,-20-8-16,-5-2 15,-5-5-15,-2-5 16,-2-6-16,0-5 15,-4-9-15,0-9 0</inkml:trace>
  <inkml:trace contextRef="#ctx0" brushRef="#br1" timeOffset="371102.3418">32059 10965 0,'0'0'15,"0"0"-15,0 0 0,0 0 16,-10 27-16,-14 14 15,-1 19-15,4 8 16,6 6-16,9 15 16,2 8-16,4 37 15,2 28-15,6 15 16,2 2-16,-2-4 16,2-6-16,-4 2 15,0 7-15,2 6 0,11 11 16,1 1-16,5-1 15,0 3-15,2-5 16,1-1-16,-5-2 16,-2-1-16,-4-5 15,-2-6-15,0-15 16,-5-3-16,1-9 0,-5-21 16,2-6-16,-6-14 15,4-12-15,-6 3 16,4-7-16,-4-17 15,0-5-15,0-72 16,-4 82-16</inkml:trace>
  <inkml:trace contextRef="#ctx0" brushRef="#br1" timeOffset="374581.6396">10655 16402 0,'0'0'0,"0"0"0,-18-20 16,-17-21-16,-17-19 16,-11-2-16,-12-6 15,-23-18-15,-26-18 16,-12 4-16,-15 0 15,-15-2-15,-3 8 16,-6 5-16,-7 12 16,-2 9-16,-2 12 15,-4 10-15,4 14 0,5 15 16,9 20-16,17 21 16,8 20-16,7 16 15,18 10-15,16 15 16,14 17-16,15 7 15,20 13-15,24 5 16,19 6-16,17 1 16,24-2-16,19 8 0,24-1 15,20 4-15,24-7 16,13-13-16,10-7 16,5-9-1,9-16-15,6-16 0,0-12 16,-3-20-1,-3-9-15,10-23 0,-7-22 16,-3-20-16,-23-7 16,-13-15-16,-17-9 15,-12-10-15,-9-10 16,-14-19-16,-19-5 16,-12-7-16,-11-3 15,-15 6-15,-12 1 16,-8 8-16,-4 7 0,18 94 15,-16-90-15</inkml:trace>
  <inkml:trace contextRef="#ctx0" brushRef="#br1" timeOffset="375089.7715">10134 16331 0,'38'0'15,"19"0"-15,26 6 16,15 4-16,26 16 15,-6 8-15,10 3 16,2 2-16,2 0 16,-6-1-16,-1 3 15,-6 1-15,-12 2 0,-5 4 16,-6 2-16,-8-4 16,-10 0-16,-19-11 15,-59-35-15,47 26 16,-47-26-16,0 0 15,43 22-15,-43-22 16,17 0-16</inkml:trace>
  <inkml:trace contextRef="#ctx0" brushRef="#br1" timeOffset="375533.2632">11094 16260 0,'0'0'0,"-29"-5"15,-22-7-15,-26-9 16,9 1-16,6-5 16,-6 7-16,-4 1 15,4 8-15,0-2 16,-3 1-16,6 4 15,65 6-15,-66-2 16,66 2-16,-62 0 16,62 0-16,0 0 15,0 0-15,-53 2 16,53-2-16,0 0 0,0 0 16,-30 9-16,18 0 15,14 3-15,5 6 16,5 5-16,3 5 15,3 4-15,6 4 16,-1 2-16,0 6 0,7 6 16,2 4-16,-1-1 15,-2 1-15,1 2 16,-4 1-16</inkml:trace>
  <inkml:trace contextRef="#ctx0" brushRef="#br1" timeOffset="392759.6098">27719 12398 0,'0'0'0,"0"0"15,0 0-15,0 0 16</inkml:trace>
  <inkml:trace contextRef="#ctx0" brushRef="#br1" timeOffset="392996.878">29940 12567 0,'0'0'16,"0"0"-16,0 0 15,0 0-15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30:12.46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29710 3811 0,'0'0'15,"0"0"-15,0 0 16,0 0-16,0 0 15,0 0-15,-19 23 16,-13 12-16,-12 15 16,-1 7-16,0 5 15,-2 4-15,-7 11 16,2 3-16,-5 5 16,-13 29-16,-11 8 0,10-5 15,21-19-15,22-21 16,28-77-16,-11 56 31,11-56-31,3 41 0,8-20 0</inkml:trace>
  <inkml:trace contextRef="#ctx0" brushRef="#br0" timeOffset="269.4234">30459 3706 0,'0'0'16,"0"0"-16,0 0 15,0 0-15,0 0 16,0 0-16,0 0 16,-19 24-16,-8 18 15,-30 29-15,-8 12 0,-24 25 16,-16 17-16,2 9 15,-4 5-15,6-3 16,6 1-16,1 5 16,-4 3-16</inkml:trace>
  <inkml:trace contextRef="#ctx0" brushRef="#br0" timeOffset="20289.252">18731 6203 0,'0'0'0,"0"0"16,0 0-16,0 0 16,0 0-16,0 0 15,0 0 1,0 0-16,0 0 0,0 0 16,0 0-16,0 0 0,0 0 15,0 0-15,0 21 16,-8 15-16,-5 11 15,4-9-15,3-5 16,3-13-16,3-4 16,0-8-16,6-2 15,3-6-15,10-6 16,10-2-16,4-11 16,5-1-16,6-5 15,10-9-15,-4-2 0,3-5 16,2-3-16,-3 2 15,-2-2-15,2 2 16,-5-3-16,0 7 16,-2-1-16,-45 39 15,0 0-15,0 0 16,32-29-16,-17 5 0</inkml:trace>
  <inkml:trace contextRef="#ctx0" brushRef="#br0" timeOffset="55758.6629">18720 6641 0,'0'0'0,"0"0"15,0 0-15,0 0 16,0 0-16,0 0 0,0 0 16,0 0-16,0 0 15,0 0-15,0 0 16,0 0-16,0 0 16,0 0-16,0 0 15,0 0-15,0 0 16,0 0-16,0 0 15,0 0-15,0 19 16,0 7-16,0 9 16,3-5-16,0-6 0,0-7 15,-1-2-15,4-6 16,6-3-16,6-10 16,5-7-16,7-12 15,5-10-15,8-8 16,12-13-16,-2-2 15,2 6-15,-2-4 16,-53 54-16,55-50 0,-55 50 16,57-44-16</inkml:trace>
  <inkml:trace contextRef="#ctx0" brushRef="#br0" timeOffset="58159.7042">15470 5954 0,'0'0'16,"0"0"-16,0 0 15,0 0-15,0 0 16,0 0-16,0 0 0,0 0 16,0 0-16,0 0 15,0 0-15,0 0 16,0 0-16,0 34 15,0 21-15,0 28 16,0-12-16,-3-2 16,-2-7-16,-4-9 15,-1-3-15,1 1 16,0-1-16,9-50 16,-12 56-16,12-56 15,-12 57-15,12-57 16,0 0-16,0 0 0,-5 55 15,5-55-15,0 0 16,0 0-16,-3 45 16,6-22-16,5-13 15,-8-10-15,13-3 0,1-15 16</inkml:trace>
  <inkml:trace contextRef="#ctx0" brushRef="#br0" timeOffset="59196.8192">15505 6109 0,'0'0'15,"0"0"-15,0 0 16,0 0-16,0 0 15,0 0-15,0 0 16,0-4-16,-5-10 16,-4-4-16,0 0 15,0 4-15,6 4 16,-3 1-16,6 4 0,-2-1 16,2 3-16,2-3 15,11 0-15,4 3 16,1-2-16,5-2 15,3 4-15,7 3 16,4-3-16,1 0 16,3 1-16,4 2 15,2 0-15,-2-3 0,7 3 16,11-3-16,-1 0 16,3-4-16,1 3 15,-1-4 1,-2 0-16,-1-1 0,-62 9 15,0 0-15,56-9 16,-56 9-16,0 0 16,0 0-16,56-6 0,-56 6 15,0 0-15,0 0 16,54-10-16,-54 10 16,0 0-16,0 0 15,44-5-15,-44 5 16,0 0-16,30 0 15,-30 0-15,26 12 16,-26-12-16,19 27 16,-19-27-16,11 41 15,-4 6-15,-2 7 0,-2 11 16,3-3 0,-6 1-16,0-5 0,0 4 15,0-2-15,3-4 16,-3-56-16,5 54 15,5-1-15,1 1 16,-11-54-16,15 44 0,-15-44 16,0 0-16,0 0 15,18 38-15,-18-38 16,0 0-16,0 0 16,15 36-16,-15-36 15,9 29-15,-12-5 16,-10-9-16,-10-3 15,-6-9-15,-10 0 16,-5-3-16,-4-3 16,-5-3-16,-15-3 0,-1 6 15,-1-4-15,-6 2 16,6 5-16,-1-3 16,71 3-16,-77 0 15,2 3-15,75-3 16,-73 2-16,2 8 15,71-10-15,-72 10 16,72-10-16,-64 11 0,64-11 16,0 0-16,0 0 15,-66 8-15,66-8 16,0 0-16,0 0 16,-56 7-16,56-7 15,0 0-15,-59 6 16</inkml:trace>
  <inkml:trace contextRef="#ctx0" brushRef="#br0" timeOffset="60023.892">14438 6298 0,'0'0'0,"0"0"0,0 0 15,0 0-15,0 0 16,0 0-16,0 0 16,0 0-16,0 0 15,0 0-15,0 0 16,14 0-16,14-6 16,7 0-16,-5 3 15,-9 0-15,0 0 0,-1 9 16,-4 6-16,-5 0 15,-2 2-15,-2 1 16,1 3-16,1 3 16,0 2-16,3 1 15,-1 3-15,4 0 16,2-1-16,-17-26 0,21 27 16,-21-27-16,0 0 15,30 21-15,-30-21 16,39 17-16,-1-5 15,-38-12-15,39-3 16,-39 3-16,35-9 16,-35 9-1,31-27-15</inkml:trace>
  <inkml:trace contextRef="#ctx0" brushRef="#br0" timeOffset="60328.597">14850 6179 0,'0'0'0,"0"0"0,0 0 16,0 0-16,0 0 16,0 0-16,-11 24 15,-13 9-15,-3 8 16,3-2-16,4-1 15,-7 3-15,0 5 16,-2 6-16,-1-2 16,30-50-16,-30 51 15,30-51-15,0 0 0,0 0 16,-24 47-16,24-47 16,0 0-16,0 42 15</inkml:trace>
  <inkml:trace contextRef="#ctx0" brushRef="#br0" timeOffset="61897.2859">16258 6464 0,'0'0'0,"0"0"0,0 0 16,0 0-16,0 0 16,7-15-16,-4-12 15,2-11-15,2 11 16,-7 9-16,3 3 0,-3 7 15,0 2-15,0 3 16,0 3-16,0-3 16,0-1-16,6 2 15,-3-4-15,2 3 16,-2-3-16,-3 6 16,3-3-16,-3 3 15,0 3-15,0 0 16,0 0-1,0 6-15,0 3 0,0 2 16,0 4-16,-3 6 0,3-1 16,-3 5-16,0 1 15,3 1-15,-2-4 16,-1 1-16,0 0 16,3-7-16,0 1 15,0-7-15,0 2 16,0-7-16,0 0 15,3-4-15,-3 1 0,3 1 16,-1-2-16,1-2 16,0-3-16,0 3 15,-3 0-15,0-3 16,3 0-16,-3 0 16,0 0-16,0 0 15,0 0-15,0 0 16,0 0-16,0 0 0,0 0 15,0-3-15,-3 3 16,3-3-16,0 3 16,0 0-16,0-3 15,0 3-15,0 0 16,-3 0-16,3 0 16,0 0-16,-3 0 15,3 0-15,-3 0 0,1 0 16,2 0-1,0 0-15,-3 0 0,3 0 16,-3-3-16,-3 1 16,3 2-16,-3-3 15,3 6-15</inkml:trace>
  <inkml:trace contextRef="#ctx0" brushRef="#br0" timeOffset="62495.3372">16155 6324 0,'0'0'0,"0"0"15,0 0-15,0 0 16,0 0-16,0 0 16,0 0-16,0 0 15,0 0-15,0 0 16,0 0-16,0 0 0,0 0 16,0 0-16,0 0 15,0 0-15,0 0 16,0 0-16,0 0 15,0 0-15,0 0 16,0 0-16,0 0 16,0 0-16,0 0 15,0 0-15,0 0 16,-3 12-16,-6 6 16,-5 12-16,-1-6 15,0-4-15,-1 1 0,2 0 16,-7-1-16,4-4 15,-1-2-15,2 1 16,2-4-16,6-1 16,-5-1-16,2-1 15,-1-2-15,-1 3 16,4 0-16,1 0 0,-2-1 16,2 2-16,-1-4 15,0 3-15,3-3 16,0-4-16,3 4 15,1-3-15,-1 4 16</inkml:trace>
  <inkml:trace contextRef="#ctx0" brushRef="#br0" timeOffset="64359.8482">14545 7696 0,'0'0'16,"0"0"-16,0 0 16,0 0-16,0 0 15,0 0-15,0 0 0,0 0 16,0 0 0,9 20-16,0 16 0,12 9 15,-7-16-15,7-5 16,0-6-16,0-1 15,0-2-15,-4 0 16,1-6-16,-1-4 16,4-2-16,3-6 15,-2-5-15,-5-4 16,-2-3-16,-3-2 0,-4-4 16,2 0-16,-5 0 15,-2 1-15,-3 0 16,0 0-16,0 6 15,0 2-15,0-3 16,0 6-16,0 4 16,3-1-16,0 6 15,-3 6-15,3 2 0,-3 7 16,0 9-16,-6 4 16,-2 4-16,-8 4 15,5 1-15,-1 8 16,0 2-16,-2 1 15,-1-1-15,-1 0 16,-2 1-16,18-48 16,-24 56-16,-5 1 0,-3-7 15,2-3-15,30-47 16,-36 42-16,36-42 16,0 0-16,-32 35 15,32-35 1,0 0-16,-30 21 0,13-7 15,7-8-15,16-8 16</inkml:trace>
  <inkml:trace contextRef="#ctx0" brushRef="#br0" timeOffset="64994.3459">15431 7601 0,'0'0'0,"0"0"15,0 0-15,-3 30 16,-12 23-16,1 24 15,-1-9-15,6-5 16,9-63-16,0 64 16,0-64-16,3 75 15,-3-75-15,9 79 0,-9-79 16,9 80-16,-9-80 16,0 0-16,0 0 15,5 71-15,-5-71 16,0 0-16,0 48 15,0-48-15,3 15 16,-3-18-16</inkml:trace>
  <inkml:trace contextRef="#ctx0" brushRef="#br0" timeOffset="65767.7881">15375 7565 0,'0'0'0,"0"0"16,0 0-16,0 0 16,0 0-16,32 0 15,23 0-15,18 0 16,-8 0-16,-2 0 0,-5 0 15,-1 0-15,5 0 16,-62 0-16,65-8 16,-65 8-16,78-15 15,-78 15-15,80-15 16,-6-3-16,-74 18 16,59-15-16,-2 3 15,-57 12-15,0 0 0,53-5 16,-53 5-1,0 0-15,0 0 0,53-3 16,-53 3 0,0 0-16,0 0 0,51 5 15,-15 16-15,-36-21 16,21 27-16,-7 3 16,-5 8-16,0 3 15,3 4-15,-1-1 16,1 7-16,9 11 0,-1-6 15,2 3-15,2-3 16,-1 1-16,-23-57 16,24 59-1,-24-59-15,23 63 0,-23-63 16,12 62-16,-12-62 16,6 59-16,-6-6 15,-12-8-15,12-45 16,-17 32-16,17-32 15,-32 30-15,-16-6 0,-15-4 16,1-8-16,-6-3 16,0-3-16,-3 3 15,-1-7-15,-1 1 16,1-3-16,1 0 16,0 0-16,71 0 15,-69-3-15,69 3 0,-70-5 16,70 5-16,-71-9 15,71 9-15,0 0 16,-68-12-16,68 12 16,0 0-16,-57-15 15</inkml:trace>
  <inkml:trace contextRef="#ctx0" brushRef="#br0" timeOffset="66306.1514">15755 8090 0,'0'0'0,"0"0"15,0 0-15,0 0 16,0 0-16,0 0 16,0 0-16,0 0 15,0 0-15,0 0 16,0 0-16,0 0 16,0 0-16,0 0 0,0 0 15,18-13-15,3-7 16,8-6-16,-9 2 15,1 0-15,-6 0 16,0 3-16,0 1 16,-7 2-16,1-3 15,1 3-15,-1 1 0,-3 5 16,-3 4-16,2 1 16,-5 4-16,3 3 15,0 10-15,1 1 16,-1 4-16,0 6 15,-1 2-15,4 7 16,-3-1-16,-3 4 16,0-3-16,3 2 15,-3-3-15,0 1 0,-3-3 16,6 0-16,-3-6 16,3 3-16</inkml:trace>
  <inkml:trace contextRef="#ctx0" brushRef="#br0" timeOffset="69235.5151">19069 6988 0,'0'0'16,"0"0"-16,0 0 16,0 0-16,0 0 15,0 0-15,0 0 16,0 0-16,0 0 16,0 0-16,0 0 0,18 0 15,12 0 1,8 0-16,-9 0 15,-5 0-15,-3 0 0,0 0 16,3 3-16,-3-3 16,-4 0-16,-2 0 15,2 0-15,1-3 16,1 3-16,-1 0 0,3 0 16,-1 0-16,-20 0 15,23 0-15,-23 0 16,30 0-16,-30 0 15,35 0-15,-35 0 16,42 0-16,-42 0 16,0 0-16,45 3 15,-45-3-15,50 0 16,-50 0-16,59 0 16,-59 0-16,56-3 0,-56 3 15,54-3-15,-54 3 16,0 0-16,54-6 15,-54 6-15,56-5 16,-56 5-16,52-4 16,-52 4-16,0 0 15,52-3-15,-52 3 16,50-3-16,-50 3 0,0 0 16,50-5-16,-50 5 15,0 0-15,51-6 16,-51 6-16,51-7 15,-51 7-15,0 0 16,0 0-16,49-3 16,-49 3-16,0 0 0,0 0 15,53 0-15,-53 0 16,0 0-16,0 0 16,52 0-16,-52 0 15,0 0-15,0 0 16,44 0-16,-44 0 15,0 0-15,0 0 16,38 0-16,-38 0 16,0 0-16,0 0 0,36 3 15,-36-3-15,0 0 16,0 0-16,29 0 16,-29 0-16,0 0 15,0 0-15,24-3 16,-24 3-16,0 0 15,0 0-15,18-3 16,-6 3-16</inkml:trace>
  <inkml:trace contextRef="#ctx0" brushRef="#br0" timeOffset="71898.6267">11663 7009 0,'0'0'0,"0"0"0,0 0 16,0 0-16,0 0 15,-3-12-15,-12-9 16,-6-12-16,4 16 15,-1 2-15,-2 3 0,-4 1 16,-2 2-16,-8 0 16,-4 0-16,-4 6 15,-1 3-15,-9 3 16,-7 3-16,-3 6 16,-3-1-16,3 7 15,-1 3-15,1 6 0,0 2 16,2 6-16,4 7 15,4 0-15,3 5 16,8 9-16,6 3 16,3 4-16,8 2 15,5-3-15,4 6 16,10 0-16,5 3 16,5-6-16,10 4 15,7-5-15,7-1 0,3-6 16,9-5-16,10-4 15,6-4-15,2-8 16,7-7-16,1-5 16,7-6-16,4-8 15,4-10-15,-2-10 16,3-5-16,-3-6 16,-3-8-16,-5-7 15,-5-5-15,-7-7 16,-4-5-16,-2-4 0,-3-4 15,-7-4-15,-6-1 16,-6-2-16,-2 0 16,-5 0-16,-2 0 15,-8 0-15,-3 0 16,-9 2-16,-3 1 16,-9 3-16,-3 0 0,-5 5 15,-14 4-15,-5 6 16,-8 2-16,1 4 15,-12 8-15,2 7 16,0 5-16,-7 9 16,-2 6-16,3 4 15</inkml:trace>
  <inkml:trace contextRef="#ctx0" brushRef="#br0" timeOffset="73810.7764">9968 7458 0,'0'0'16,"0"0"-16,0 0 15,0 0-15,0 0 16,0 0-16,0 0 0,0 0 15,0 0-15,0 0 16,0 0-16,-12-11 16,-6-4-16,-8-6 15,5 10-15,-4 2 16,-2 3-16,5 3 16,-5 3-16,3 6 15,-3 3-15,1 2 0,-2 5 16,8 1-16,-1 3 15,4 1-15,5 6 16,3 3-16,3-4 16,9 1-16,0 0 15,6-10-15,-1 1 16,5-6-16,4 0 16,4-4-16,0-1 15,6-7-15,-4-3 0,7-3 16,-1-3-16,1-6 15,-7-3-15,-1 1 16,-5-7-16,-1 1 16,-5-7-16,2 3 15,-8-3-15,4 4 16,-6-1-16,2 3 16,-2 1-16,1 2 15,-4 3-15,3 4 16,-3 2-16,0 10 15,-7 2-15,2 8 0,-4 3 16,3 7-16,1 6 16,5 5-16,-3 7 15,6 2-15,-3 4 16,0 3-16,5 5 0,4 9 16,-1 0-1,-5 4-15,4-1 0,-1-3 16,2 0-1,-2-3-15,3 1 0,-3-5 16,-6-52 0,9 55-16,-9-55 0,0 0 15,8 52-15,-8-52 16,0 0-16,0 0 16,10 54-16,-10-54 0,0 0 15,0 0 1,9 47-16,-9-47 0,0 0 15,0 0-15,6 30 16,-6-30-16,0 0 16,0 0-16,3 20 15,-3-20-15,0 0 16,0 0-16,3 13 16,-3-13-16,0 0 0,9 5 15</inkml:trace>
  <inkml:trace contextRef="#ctx0" brushRef="#br0" timeOffset="77434.7089">11147 7861 0,'0'0'0,"0"0"16,0 0-16,0 0 16,0 0-16,0 0 0,0 0 15,0 0-15,0 0 16,0 0-16,-11-3 15,-7-13-15,-6-6 16,7-1-16,5 5 16,0-3-16,1 3 15,-5-3-15,4 4 16,-3-1-16,1-6 16,-2 3-16,2-2 15,-1-1-15,15 24 16,-12-23-16,12 23 0,-15-30 15,15 30-15,0 0 16,-11-39-16,11 39 16,0 0-16,-6-42 15,6 42-15,-3-50 0,3 50 16,3-56 0,-3 56-16,11-53 0,-11 53 15,0 0-15,0 0 16,16-47-16,-16 47 15,0 0-15,0 0 16,14-34-16,-14 34 16,0 0-16,0 0 15,12-17-15,-12 17 16,6-3-16,-6 3 16,-3 6-16,3-6 0,0 0 15,-6 18-15,6-18 16,-12 27-16,12-27 15,-11 32-15,11-32 16,-16 36-16,16-36 16,-14 39-16,2-4 15,0 0-15,4-5 16,1-4-16,-2-2 0,0 0 16,0 0-16,0 0 15,3-4-15,-2 4 16,-1-7-16,0 4 15,-3-6-15,4 6 16,-2-4-16,4 1 16,1 0-16,-1 3 15,3-3-15,-4 0 0,7-4 16,-2 1-16,4 0 16,5-1-16,-1-1 15,2-5-15,1 1 16,3-3-16,3-3 15,-3-3-15,2 3 16,4-3-16,-3-3 16,7 0-16,-5-9 15,6 1-15,-2-8 0,-3 3 16,2-6-16,-4-1 16,-2 2-16,1-3 15,-2 0-15,-2 0 16,-1 1-16,-5-1 15,1 0-15,0 4 16,-3-1-16,-1 0 16,1 4-16,1-1 15,-1 3-15,0 0 0,0 3 16,-3 3-16,0 3 16,0 1-16,-3 2 15</inkml:trace>
  <inkml:trace contextRef="#ctx0" brushRef="#br0" timeOffset="79840.6092">11184 7509 0,'0'0'16,"0"0"-16,0 0 0,0 0 15,0 0-15,0 0 16,0 0-16,0 0 15,0 0-15,0 0 16,0 0-16,0 0 16,0 0-16,0 0 15,0 0-15,15 6 16,5 0-16,9 15 16,-8 2-16,-7 1 0,-4-6 15,-1 0 1,-1-1-16,2 1 0,-2 3 15,4-3-15,1-1 16,1 1-16,-2-3 16,3 0-16,-1-5 15,4-5-15,0 1 16,-1-3-16,2-3 16,-2-6-16,2-2 0,-8-2 15,2-2-15,-5 0 16,-2-3-16,-6 0 15</inkml:trace>
  <inkml:trace contextRef="#ctx0" brushRef="#br0" timeOffset="80109.9047">11533 7352 0,'0'0'0,"0"0"16,0 0-16,0 0 16,0 0-16,0 0 15,0 0-15,0 0 0,-3 24 16,-17 24 0,-13 10-16,-2-1 0,-5-1 15,0 6-15,-6 3 16,-1 3-16,-6 0 15,-1 3-15,1-2 16</inkml:trace>
  <inkml:trace contextRef="#ctx0" brushRef="#br0" timeOffset="82982.1934">11913 7601 0,'0'0'0,"0"0"0,0 0 15,0 0-15,0 0 16,0 0-16,0 0 16,0 0-16,0 0 15,0 0-15,0 0 16,0 0-16,0 0 16,0 0-16,32-3 0,19-14 15,20-1-15,-12-3 16,7 3-16,1 0 15,5 3-15,-1-2 16,5-4-16,5 3 16,1-3-16,5-2 15,-2-1-15,8 3 16,5-1-16,28-6 16,20-5-16,-13 6 15,-4-2-15,-5 0 0,-7 2 16,-9 0-16,-4-2 15,2 2-15,-2 3 16,-3 0-16,-3-2 16,-3 6-16,-19-1 15,-4 6-15,5-3 0,-3 0 16,-2-2 0,-8 2-16,-64 18 0,63-21 15,-63 21-15,65-25 16,-65 25-16,0 0 15,0 0-15,60-23 16,-60 23-16,0 0 16,0 0-16,49-20 15,-49 20-15,0 0 16,0 0-16,45-24 0,-45 24 16,0 0-16,0 0 15,35-24-15,-35 24 16,0 0-16,0 0 15,27-17-15,-27 17 16,0 0-16,0 0 16,19-15-16,-19 15 15,0 0-15,0 0 16,14-6-16,-14 6 0,0 0 16,0 0-16,12-6 15,-12 6-15,0 0 16,0 0-16,9-3 15,-9 3-15,0 0 16,0 0-16,9-3 16,-9 3-16,0 0 15,0 0-15,5-3 16,-5 3-16,0 0 0,0 0 16,3 3-16,-3-3 15,0 0-15,0 0 16,0 3-16,0-3 15,0 0-15,0 0 16,-8 9-16,8-9 16,0 0-16,-14 6 15,14-6-15,-27 9 0,27-9 16,0 0-16,-31 6 16,31-6-1,0 0-15,-32 5 0,32-5 16,0 0-16,0 0 15,-39 9-15,39-9 16,0 0-16,0 0 16,-35 6-16,35-6 15,0 0-15,0 0 0,-30 6 16,30-6-16,0 0 16,0 0-16,-25 3 15,25-3-15,0 0 16,0 0-16,-17 3 15,17-3-15,0 0 16,0 0-16,-11 0 0,11 0 16,0 0-16,0 0 15,-12 0 1,12 0-16,0 0 0,0 0 16,-18-3-16,18 3 15,0 0-15,-20-3 16,20 3-16,0 0 15,0 0-15,-21 0 16,21 0-16,0 0 0,0 0 16,-24 0-16,24 0 15,0 0-15,0 0 16,-14 0-16,14 0 16,0 0-16,-9 3 15,9-3-15,0 0 16,3 0-16,-3 0 15,14 0-15,10-3 0,-24 3 16,29 0-16,-29 0 16,36-2-1,-36 2-15,38 0 0,-38 0 16,45 0-16,-45 0 16,0 0-16,44-4 15,-44 4-15,0 0 16,0 0-16,48-3 15,-48 3-15,0 0 0,0 0 16,39-3-16,-39 3 16,0 0-16,0 0 15,35 0 1,-35 0-16,0 0 0,0 0 16,21 0-16,-21 0 15,0 0-15,0 0 16,11 10-16,-11-10 0,0 11 15,0-11-15,-8 18 16,8-18-16,0 0 16,-14 18-16,14-18 15,0 0-15,-21 23 16,0 1-16,21-24 16,0 0-16,-25 28 15,25-28-15,0 0 0,-20 29 16,20-29-16,0 0 15,-21 38-15</inkml:trace>
  <inkml:trace contextRef="#ctx0" brushRef="#br0" timeOffset="86663.1782">16763 6203 0,'0'0'0,"0"0"16,0 0-16,0 0 16,0 0-16,0 0 15,0 0-15,0 0 16,0 0-16,0 0 15,26 0-15,22 0 16,17 0-16,-5 0 16,-11 0-16,-10 0 15,-5 0-15,-12 0 0,-1-3 16,-12 0-16</inkml:trace>
  <inkml:trace contextRef="#ctx0" brushRef="#br0" timeOffset="86958.8882">16959 6088 0,'0'0'15,"0"0"-15,0 0 16,0 0-16,0 0 0,0 0 16,0 0-1,0 27-15,-7 17 0,2 18 16,2-15-16,0-5 16,0-7-16,3-12 15,0-5-15,0-6 16,0-2-16</inkml:trace>
  <inkml:trace contextRef="#ctx0" brushRef="#br0" timeOffset="87319.382">16941 6061 0,'0'0'0,"0"0"15,0 0-15,0 0 16,0 0-16,-3 18 15,-11 18-15,-3 10 0,3-1 16,5-12-16,6-4 16,-3-5-16,6 0 15,-3-6-15,3-2 16,0-3-16,0-8 16,-3-5-16,-2 0 0,-2-5 15,7-1-15</inkml:trace>
  <inkml:trace contextRef="#ctx0" brushRef="#br0" timeOffset="87584.1634">16766 6155 0,'0'0'0,"0"0"16,0 0-16,0 0 15,0 0-15,0 0 16,0 0-16,0 0 16,23 10-16,22 4 15,-1 7-15,-9 0 16,-7-3-16,-2 0 16,-2-1-16,-1-5 0,-5 2 15,0 2 1</inkml:trace>
  <inkml:trace contextRef="#ctx0" brushRef="#br0" timeOffset="87964.9783">17273 6002 0,'0'0'16,"0"0"-16,0 0 0,0 0 15,0 0-15,0 29 16,6 22-1,-3 22-15,2-7 0,2-7 16,-7-3-16,0-56 16,3 56-16,-3-56 15,0 60-15,0-60 0,0 0 16,0 0-16,3 63 16,-3-63-16,0 0 15,3 41-15,-3-41 16,0 0-16,0 9 15</inkml:trace>
  <inkml:trace contextRef="#ctx0" brushRef="#br0" timeOffset="88357.1387">17181 5978 0,'0'0'15,"0"0"-15,0 0 16,0 0-16,0 0 16,0 0-16,32 0 0,22-6 15,28-2-15,-4-2 16,-7 6-16,-7 8 16,-64-4-16,55 18 15,-23 18-15,-26-1 16,-26 4-16,-19-1 15,-33 7-15,-19 8 0,-42 21 16</inkml:trace>
  <inkml:trace contextRef="#ctx0" brushRef="#br0" timeOffset="91960.6481">18677 7165 0,'0'0'0,"0"0"0,0 0 16,0 0-16,0 0 15,0 0-15,0 0 16,0 0-16,0 0 16,-3 10-16,-5 4 15,-7 13-15,0 3 16,7-8-16,5-4 16,6 2-16,5-9 0,7-4 15,5-2-15,4-5 16,-3 0-16,-3 0 15,3 0-15,3 0 16,3-9-16,-2-3 16,9-3-16,2-10 15,2-1-15,10-6 16,17-13-16,3-2 16,-1 0-16,5 3 0,-4 8 15,-9 1-15,-59 35 16,51-39-16</inkml:trace>
  <inkml:trace contextRef="#ctx0" brushRef="#br0" timeOffset="100107.2307">11438 9535 0,'0'0'0,"0"0"0,0 0 16,0 0-16,0 0 15,-3-3-15,-11-11 16,-2-2-16,-1 2 15,-1 4-15,1 1 0,-2 3 16,1-2-16,4 2 16,-2 6-16,-4 0 15,-3 3-15,-7 3 16,1 3-16,-5-1 16,-1 7-16,-6 3 15,-4 3-15,-6 6 16,-11 9-16,4 5 15,-2 0-15,4 6 0,5 4 16,7 2-16,8 0 16,10 1-16,5 2 15,7-2-15,7-2 16,10 2-16,9-6 16,8-10-16,10 1 15,9 1-15,11 2 16,9-4-16,3-5 0,1-3 15,5-6 1,1-7-16,1-8 0,1-3 16,1-6-16,-7-2 15,1-8-15,-7-1 16,-3-7-16,-3-6 16,-5-5-16,-7-8 15,-2 2-15,-3-3 16,-7-7-16,-2-8 15,-27 53-15,26-56 0,-5-6 16,-6-1-16,-4 5 16,-8 0-16,-6 6 15,-8 2-15,-10 5 16,0 9-16,-6 3 16,-8 1-16,-10 3 15,-14-4-15,-5 6 16,-9 11-16,-3 3 0,-13 10 15,-6 3-15</inkml:trace>
  <inkml:trace contextRef="#ctx0" brushRef="#br0" timeOffset="102543.6671">9620 9760 0,'0'0'16,"0"0"-16,0 0 0,0 0 16,0 0-16,0 0 15,0 0-15,0 0 16,0 0-16,10 18 16,4 15-16,10 1 15,-7-4 1,-2-3-16,1 3 0,-1 3 15,-1-1-15,-1 0 16,-5 1-16,1-3 16,-9-30-16,0 0 15,0 0-15,6 20 0,0-2 16,-3-6 0,0-6-16,-3-8 0,0-8 15,3-2 1,-3-5-16,5-4 0,5-7 15,-2-4-15,1 0 16,2-4-16,2-3 16,-2 1-16,11 2 15,-1 8-15,6-2 0,-2 3 16,-25 27-16,39-20 16</inkml:trace>
  <inkml:trace contextRef="#ctx0" brushRef="#br0" timeOffset="105566.609">11735 11653 0,'0'0'0,"0"0"0,0 0 16,0 0-16,0 0 16,-21-16-16,-12-4 15,-14-10-15,2 10 16,4 5-16,-5 4 16,-3-2-16,-19 10 15,-4 3-15,-1 7 16,-5 10-16,1 3 0,-3 10 15,3 3-15,-1 5 16,5 6-16,5 4 16,3 2-16,6 7 15,8 2-15,9 0 16,16 3-16,8 0 0,12-2 16,12 2-16,9-3 15,12 0-15,14 4 16,10-7-16,8-6 15,7-5-15,10-10 16,8-6-16,4-4 16,4-7-16,0-10 15,3-8-15,-7-5 0,-2-11 16,-6-7 0,-6-7-16,-5-3 15,-9-8-15,-5-3 0,-10-7 16,-10-2-16,-4-3 15,-11-3-15,-8-3 16,-9 2-16,-6-2 16,-6 0-16,-6-1 15,-15 1-15,0 3 0,-5 6 16,-6 9-16,-7 5 16,-2 6-16</inkml:trace>
  <inkml:trace contextRef="#ctx0" brushRef="#br0" timeOffset="106374.8198">9953 11807 0,'0'0'16,"0"0"-16,0 0 16,0 0-16,0 0 0,0 0 15,0 0-15,0 0 16,0 0-16,0 0 16,-15-3-16,-11-12 15,-20 0-15,8 1 16,-3 4-16,-4 10 15,1 0-15,3 10 16,2 1-16,9 4 0,7 3 16,23-18-16,0 0 15,-15 20-15,5 4 16,8 3-16,4-8 16,11 6-16,5-4 15,9-1-15,2-1 16,3 1-16,1-2 15,0 2-15,0-2 16,-7 0-16,1 3 0,-10-1 16,1 1-16,-9-1 15,-7-2-15,-2-18 16,-8 21-16,-10 0 16,-6 0-1,24-21-15,-35 21 0,35-21 16,-41 15-16,-13-7 0,-5-2 15,0-6 1,-1-6-16,2-2 0,1-4 16</inkml:trace>
  <inkml:trace contextRef="#ctx0" brushRef="#br0" timeOffset="110942.9062">11516 9937 0,'0'0'15,"0"0"-15,0 0 0,0 0 16,0 0-16,0 0 16,0 0-16,0 0 15,21-14-15,8-10 16,15-8-16,0 2 16,7 0-16,2 1 15,4 0-15,3-5 16,-2 2-16,5-4 0,-1 4 15,3-1-15,-2 4 16,-1 0-16,0-2 16,-5 5-16,-8-1 15,-1 4-15,-48 23 16,45-27-16,-45 27 16,0 0-16,0 0 15,38-30-15,-38 30 0,0 0 16,0 0-16,26-26 15,-26 26-15,0 0 16,0 0-16,21-27 16,-21 27-16,0 0 15,0 0-15,18-21 16,-18 21-16,0 0 16,0 0-16,12-15 0,-12 15 15,17-15-15</inkml:trace>
  <inkml:trace contextRef="#ctx0" brushRef="#br0" timeOffset="111420.1393">12312 9176 0,'0'0'0,"0"0"16,0 0-16,0 0 16,0 0-16,0 0 15,0 0-15,0 0 0,0 0 16,0 0 0,0 0-16,28 0 0,13-5 15,21-1 1,-11 3-16,-7 1 0,-9-2 15,-2 1-15,-4-3 16,-1 3-16,-7 1 16,-7 2-16,-2 0 15,0 2-15,-4 4 16,-1 0-16,-4 3 16,-6 2-16,-4 5 0,-1 2 15,-4-1-15,-3 3 16,1 4-16,-1 4 15,-1 1 1,1 0-16,1-2 0,2 2 16,6-2-16,6-27 15,0 0-15,-3 27 0,3-27 16,0 0-16,3 23 16</inkml:trace>
  <inkml:trace contextRef="#ctx0" brushRef="#br0" timeOffset="112071.6176">12944 8940 0,'0'0'16,"0"0"-16,0 0 0,0 0 16,0 0-16,-3-13 15,-6-10-15,-6-9 16,9-1-16,1 9 15,2 1-15,6 2 16,-1-3-16,7 3 16,1-2-16,4 5 0,1 0 15,-4 4-15,9-1 16,-9 6-16,0 0 16,2 6-16,-2 0 15,2 0-15,1 0 16,-3 3-16,2 3 15,-2 0-15,-1 3 16,-2 3-16,3 0 0,-2 3 16,-2-1-16,2 0 15,-3 9-15,-3-4 16,0 2-16,-3 6 16,-3-3-1,3 2-15,-3 1 0,3 0 16,0 0-16,-3-1 15,-4 4-15,-1-3 16,1-1-16,-4 1 0,5 0 16,-2-1-16,-2 1 15,1 0 1,-2-3-16,1 2 0,2-2 16,-1-3-16,7-4 15,2-1-15</inkml:trace>
  <inkml:trace contextRef="#ctx0" brushRef="#br0" timeOffset="112211.0711">13113 9357 0,'0'0'16,"0"0"-16,0 0 15,0 0-15,0 0 16,0 0-16,0 0 0</inkml:trace>
  <inkml:trace contextRef="#ctx0" brushRef="#br0" timeOffset="115914.7625">19344 7458 0,'0'0'0,"0"0"16,0 0-16,0 0 15,27 0 1,18 0-16,21-5 0,-10-1 15,-9 3-15,-3 0 16,-2 0-16,-42 3 16,48-3-16,-48 3 15,56-6-15,6-3 0,-62 9 16,62-9-16,-62 9 16,59-11-16,-59 11 15,57-12-15,-57 12 16,0 0-16,54-9 15,-54 9-15,0 0 16,0 0-16,49-12 16,-49 12-16,0 0 15,0 0-15,38-6 0</inkml:trace>
  <inkml:trace contextRef="#ctx0" brushRef="#br0" timeOffset="116854.8973">21076 7388 0,'0'0'0,"0"0"0,0 0 15,0 0-15,0 0 16,0 0-16,0 0 16,0 0-16,0 0 15,24 0-15,14 0 16,22 0-16,-4 0 16,-6 0-16,-2 6 15,0-3-15,-2 6 0,2-1 16,3 2-16,-51-10 15,58 5-15,1 1 16,8 3-16,-2 0 16,3 3-16,0-3 15,-68-9-15,68 8 16,7-2-16,-75-6 16,64 3-16,-64-3 0,0 0 15,63-6-15,-63 6 16,0 0-16,0 0 15,47-8-15,-26-8 16</inkml:trace>
  <inkml:trace contextRef="#ctx0" brushRef="#br0" timeOffset="127930.6806">22719 6890 0,'0'0'16,"0"0"-16,0 0 15,0 0-15,0 0 16,0 0-16,0 0 15,0 0-15,0 0 0,-12 0 16,-11 0-16,-7 0 16,6 0-1,8 0-15,2 0 0,-7-5 16,-3-1-16,-5 2 16,-1 11-16,0-1 15,4 5-15,-6-2 0,-4 3 16,-3 3-1,-5 3-15,44-18 0,-48 21 16,-14 11-16,2 0 16,8 1-16,7 3 15,45-36-15,-39 35 16,39-35-16,-26 42 16,10-4-16,13-3 15,3-35-15,16 36 16,10-3-16,16-1 0,17-2 15,6-4-15,6-5 16,1-6-16,2-4 16,3-1-16,-77-10 15,83 6-15,0-9 16,3-3-16,-10-9 16,-3-3-16,-14-9 15,-10-2-15,-10-10 16,-5-2-16,-14-6 0,-12-4 15,-13 1-15,-15 0 16,-22-1-16,-18 7 16,-11-1-16,-18 1 15</inkml:trace>
  <inkml:trace contextRef="#ctx0" brushRef="#br0" timeOffset="135896.449">9280 8217 0,'0'0'0,"0"0"16,0 0-1,0 0-15,0 0 16,0 0-16,0 0 15,0 0-15,0 0 0,0 0 16,0 0-16,0 0 16,0 0-16,0 25 15,-9 15-15,-2 16 16,1-5-16,2-13 16,2-5-16,-3-12 15,5-3-15,4-7 0,0 4 16,0-3-16,7-3 15,2-4-15,9 1 16,7-3-16,8 0 16,9 1-16,8-4 15,19 0-15,5-7 16,3-2-16,6 4 16,0-4-16,3 0 15,0 0-15,3 3 0,2-3 16,8 4-16,29-1 15,12 0-15,-5 2 16,-14 10-16,-17 1 16,-1-2-16,2-2 15,-5 3-15,-5 3 16,-17-3-16,-5 0 0,3-3 16,-76-3-16,76 6 15,-3 0-15,-73-6 16,0 0-16,0 0 15,72 0-15,-72 0 16,65-3-16,-65 3 16,60-12-16,-60 12 15,49-18-15,-49 18 16,0 0-16,42-24 0,-42 24 16,30-26-16,-30 26 15,23-30-15,-23 30 16,24-33-16,-24 33 15,30-35-15,-30 35 16,27-39-16,-4 1 16,-11 0-16,-12 2 0</inkml:trace>
  <inkml:trace contextRef="#ctx0" brushRef="#br0" timeOffset="145954.5389">11651 7151 0,'0'0'15,"0"0"-15,0 0 16,0 0-16,0 0 16,0 0-16,0 0 15,0 0-15,0 0 16,0 0-16,0 0 16,0 0-16,0 0 15,0 0-15,0 0 0,0 0 16,0 0-16,0 0 15,0 0-15,0 0 16,0 0-16,0 0 16,0 0-16,0 0 15,0 0-15,0 0 16,0 0-16,0 0 0,-6 0 16,-2 0-16,-8-3 15,5 0-15,0 3 16,1-3-16,4 0 15,1 3-15,-1 0 16,3-3-16,3 3 16,0-3-16,6 3 15,-1-3-15,4 3 16,-2 0-16,-2 3 0,1 3 16,-6 0-16,0 3 15,-3-4-15,-5 4 16,-2 1-16,2-4 15,-4-4-15,0 1 16,3-3-16,-3-3 16,6 1-1,0-1-15,1 0 0,2-3 32,0 2-32,3 4 0,6 0 0,-1 4 15,4-1-15,-2 3 16,-2-1-16,-2-2 15,0 0-15,0-3 16,-6 3-16,3 0 16,-3-3-16,0 0 15,3 0-15,-2 0 0,2 0 16,2 0-16,4-3 16,8-3-1,2 1-15,2-1 0,-7 0 16,1 2-16,-3 4 15,-3 0-15,-6 0 16,-3 4-16,-7 2 16,2-3-16,-4 2 0,0-2 15,1 0-15,2 0 16,0-3-16,3 0 16,0-3-16,-2-3 15,-2-2-15,1-2 16,1 1-16</inkml:trace>
  <inkml:trace contextRef="#ctx0" brushRef="#br0" timeOffset="148088.3545">10964 12292 0,'0'0'16,"0"0"-16,0 0 15,0 0-15,0 0 16,0 0-16,0 0 16,0 0-16,0 0 0,0 0 15,0 0-15,0 0 16,0 0-16,0 0 16,0 0-16,0 0 15,0 0-15,0 0 16,0 0-16,0 0 15,0 0-15,0 0 16,0 0-16,0 0 0,0 0 16,0 0-16,-3-6 15,-9-8-15,-3-10 16,1 3-16,-4 4 16,2-4-16,2-1 15,3-1-15,-5 2 16,1 1-16,3-4 15,1 0-15,-1 1 16,3 2-16,0-3 16,9 24-16,-6-27 15,6 27-15,3-27 0,-3 27 16,6-32-16,9 0 16,-15 32-16,20-30 15,-20 30-15,0 0 16,0 0-16,27-29 15,-27 29-15,33-24 16,-33 24-16,0 0 16,0 0-16,35-18 15,-35 18-15,0 0 0,36-8 16,-36 8-16,0 0 16,0 0-16,36-3 15,-36 3-15,0 0 16,29 5-16,-29-5 15,15 9-15,-6 6 16,-6 3-16,-3-4 0,-3 4 16,0-3-16,-3 3 15,-2-4 1,-5 1-16,1 3 0,1-1 16,-2 1-16,5 0 15,-4-2-15,0 4 16,-2-2-16,-2-1 15,-1 2-15,-1-5 16,4 1-16,-8-4 16,4 1-16,1-2 0,-4 1 15,0-2-15,-2 3 16,2 0-16,0-4 16,3 5-16,3-8 15,1 5-15,4-4 16,4 2-16,1 1 15,2 0-15,3 2 0,6-4 16,-4 2-16,8-4 16,4 2-1,4-4-15,3 2 0,3-2 16,0 0-16,2 0 16,-3 0-16,1-3 15,0-3-15,1-3 16,-3-2-16,-1-2 15,3-1-15,-3-1 0,-4-3 16,1 0-16,0 4 16,-2-1-16,-5 0 15,2-3-15,-5 2 16,-2-1-16,0 0 16,-4-2-16,1 2 15,1 2-15,-4 0 16,0 4-16,3-2 0</inkml:trace>
  <inkml:trace contextRef="#ctx0" brushRef="#br0" timeOffset="171243.9665">17519 6535 0,'0'0'0,"0"0"15,0 0-15,0 0 0,0 0 16,0 0-16,0 0 16,0 0-16,8 8 15,5 10-15,4 9 16,-6 2-16,0 1 16,-6-3-16,-5-3 15,-3-1-15,-10-2 16,-1 0-16,-7-3 0,1-1 15,5-5-15,0-4 16</inkml:trace>
  <inkml:trace contextRef="#ctx0" brushRef="#br1" timeOffset="214644.4793">13229 8525 0,'0'0'0,"0"0"16,0 0-16,0 0 15,0 0-15,0 0 16,0 0-16,0-15 16,0-12-16,0-11 15,-9 15-15,-6 1 0,-6 11 16,1 1-16,-7 5 15,3 2-15,-5 3 16,-7 3-16,1 2 16,-8 5-16,2 5 15,-3 6-15,0 2 16,-10 10-16,4 5 16,2 3-16,4 3 15,8 5-15,3 1 0,10 3 16,5 3-16,4 1 15,7-4-15,7 3 16,7 0-16,2 2 16,8-6-16,9 1 15,7-3-15,9-5 16,5 0-16,9-7 0,3-5 16,10-4-16,-4-5 15,4-7-15,-1-7 16,3-8-16,0-7 15,-3-5-15,-5-4 16,-1-7-16,1-2 16,-8-7-16,-2-2 15,-2-4-15,-7-5 16,-8-4-16,-13-3 16,-7-2-16,-16-3 0,-10-4 15,-13-2-15,-16 0 16,-8-1-16,-10 2 15,-10 4-15,-8 1 16,-4 9 0,-11 8-16,-7 9 0,-40 1 0</inkml:trace>
  <inkml:trace contextRef="#ctx0" brushRef="#br1" timeOffset="220416.0102">18989 7545 0,'0'0'0,"0"0"16,0 0-16,0 0 0,0 0 16,0 0-16,0 0 15,0 0 1,9 14-16,12 10 0,12-3 15,8-3-15,-3-9 16,10-1-16,9 2 16,16 1-16,4-5 15,3 3-15,10-3 16,7-1-16,30 5 16,25-2-16,-1 1 0,-11 0 15,-4 0-15,-9 0 16,0 0-1,1 0-15,-9-3 0,-4 4 16,-2-5-16,0 6 16,-4-1-16,-8-2 15,-12-2-15,-21 0 16,-6 0-16,-2 0 16,-4-3-16,-56-3 0,56 7 15,-56-7-15,60 2 16,-60-2-16,56 0 15,-56 0-15,0 0 16,0 0-16,50 0 16,-50 0-16,0 0 15,0 0-15,46-2 16,-46 2-16,0 0 0,0 0 16,26-4-16,-26 4 15,0 0-15,0 0 16,20-6-16,-20 6 15,0 0-15,10-8 16,-10 8-16,0 0 16,0 0-16,8-18 15,-8 18-15,0 0 16,0 0-16,3-18 0,-3 18 16,0 0-16,0 0 15,0-21 1,0 21-16,0 0 0,0 0 15,0-24-15,0 24 16,0 0-16,0 0 16,-3-21-16,3 21 15,-8-18-15,8 18 0,0 0 16,-24-14 0,24 14-16,-35-12 0,35 12 15,-46-12-15,-6 3 16,-20-3-16,72 12 15,-74-12-15,-6 4 16,-4-1-16,3 0 16,-6-3-16,1 6 0,-3-2 15,-4 2-15,2 0 16,1 0-16,9 0 16,0 0-16,5 0 15,76 6-15,-79-3 16,3 3-16,-2-3 15,5 3-15,2-3 16,-7 3-16,1 0 16,0 3-16,4 0 0,1 0 15,1 0-15,5 3 16,2-1-16,5 1 16,-1 4-1,1-4-15,3-1 0,-2 1 16,2 0-16,7-3 15,0 3-15,11 0 16,3 0-16,3 0 16,5 2-16,-1-2 0,7 4 15,4-5-15,2 1 16,4 0-16,-1 3 16,3-3-16,0-3 15,3-1-15,4 2 16,-5 2-1,7 0-15,0-1 0,7 1 16,1-3-16,6 3 16,7 0-16,6-3 0,8-3 15,4 3-15,9 1 16,5-4-16,16 0 16,4-4-16,2 1 15,4 0-15,2 3 16,-2-6-16,2 3 15,-1-3-15,-4 0 16,5 1-16,-2-1 0,5-4 16,-4 5-16,3-1 15,-3 3-15,-3 0 16,0 0-16,0 3 16,0-3-16,-6 3 15,1 0-15,-6 0 16,-66 0-16,64 0 15,-2 0-15,-62 0 0,60 3 16,-60-3 0,0 0-16,0 0 0,56 3 15,-56-3-15,0 0 16,0 0-16,53 3 16,-53-3-16,0 0 15,0 0-15,40 3 16,-40-3-16,0 0 0,20 3 15,-20-3-15,2 3 16,-2-3-16,-11 3 16,-10-1-16,-12 2 15,33-4-15,-44 3 16,-9-3-16,-16 3 16,2 0-16,67-3 15,-79 0-15,79 0 16,-88 3-16,-16-3 0,-25 0 15,-11 2-15,9 4 16,9 3-16,6 0 16,1-3-16,0 0 15,-1 3-15,-2 0 16</inkml:trace>
  <inkml:trace contextRef="#ctx0" brushRef="#br1" timeOffset="233434.2323">20700 7956 0,'0'0'16,"0"0"-16,0 0 16,0 0-16,0 0 0,0 0 15,0 0-15,0 0 16,0 0-16,0 0 16,0 0-16,0 0 15,0 0-15,0 0 16,0 0-16,0 0 15,0 0-15,-22 3 16,-16 3-16,-6 3 16,12 3-16,8 0 15,-4 3-15,2-1 0,-1 7 16,4-3-16,2 2 16,6 1-1,4 3-15,5-1 0,6-2 16,9 4-16,-4-1 15,13-6-15,3-2 16,2 2-16,9-6 16,6 0-16,3 0 0,-1-9 15,2 0-15,-3-6 16,-1-6-16,1-3 16,-7-3-16,-3-3 15,-1-1-15,-4-6 16,-3 1-16,-1-2 15,-5-1-15,-4 0 0,-5 0 16,-12 1-16,-2 2 16,-10 1-16,-2 5 15,-13-3-15,-7 6 16,-6 3-16,-8 7 16,-17-2-16,0 4 15</inkml:trace>
  <inkml:trace contextRef="#ctx0" brushRef="#br1" timeOffset="240069.5267">19025 8110 0,'0'0'16,"0"0"-16,0 0 16,0 0-16,0 0 0,0 0 15,0 0-15,0 0 16,0 0-16,0 0 15,27-3-15,20-11 16,20-2-16,9 2 16,-3 5-16,8 6 15,5-3-15,6 3 16,11 0-16,16 3 16,0 3-16,-4 3 0,3 3 15,7 0-15,2 6 16,10 0-16,-7 2 15,0 4-15,-2-1 16,-9 1-16,-10 0 16,-109-21-16,104 18 15,-104-18-15,0 0 16,0 0-16,89 15 0,-89-15 16,0 0-16,0 0 15,51 9-15,-51-9 16,24 4-16,-24-4 15,-7-4-15,7 4 16,-17-3-16,17 3 16,-33-6-16,-7 3 15,-3-3-15,43 6 0,-51-9 16,51 9-16,-66-11 16,66 11-1,-61-10-15,61 10 0,-62-8 16,62 8-16,-66 0 15,66 0-15,-62 6 16,62-6-16,-66 8 16,66-8-16,-70 12 15,-4-3-15,2-2 16,5-7-16,1 2 0,0-4 16,-1 2-16,1-7 15,-1 4-15,1-3 16,-4 4-16,0-8 15,2 4-15,-2-2 16,1 1-16,-2 2 16,0-4-16,3-1 15,1 2-15,0 1 0,2 2 16,-1-1-16,5 3 16,2 3-16,-1 3 15,-5 6-15</inkml:trace>
  <inkml:trace contextRef="#ctx0" brushRef="#br0" timeOffset="291321.5951">11673 11964 0,'0'0'16,"0"0"-16,0 0 16,0 0-16,0 0 0,0 0 15,0 0-15,0 0 16,8-4-16,10-10 15,12-7-15,2 0 16,-2 0-16,-1 0 16,10-5-16,6-6 15,17-12-15,9-7 16,3-5-16,4-4 0,1-1 16,28-23-16,15-10 15,8-7-15,-9 3 16,-2 7-16,-10 10 15,7-2-15,0-6 16,0-9-16,-1 4 16,1-1-16,0 0 15,-4-3-15,3 7 16,-1-3-16,1-2 16,4 4-16,-4 1 0,4-1 15,-7 3-15,-2 3 16,-8 7-16,-11 1 15,-8 4-15,-12 6 16,-5 3-16,-14 11 16,-4 4-16,2-3 15,-2 2-15,0-2 16,-2 3-16,0 2 0,-46 48 16,41-47-16,-41 47 15,38-44-15,-38 44 16,0 0-16,0 0 15,32-48-15,-32 48 16,0 0-16,0 0 16,24-41-16,-24 41 15,0 0-15,0 0 16,19-33-16,-19 33 0,0 0 16,0 0-16,12-20 15,-12 20-15,0 0 16,0 0-16,8-18 15,-8 18-15,0 0 16,0 0-16,10-15 16,-10 15-16,0 0 0,0 0 15,3-9-15,-3 9 16,0 0-16,0 0 16,5-6-16,-5 6 15,0 0-15,0 0 16,3-3-16,-3 3 15,0 0 1,0 0-16,3-3 0,-3 3 16,0 0-16,0 0 15,3 0-15,-3 0 0,0 0 16,0 0-16,0 0 16,0 0-16,0 0 15,0 0 1,-3-3-16,3 3 0,0 0 15,-11 3-15,11-3 16,-16 3-16,16-3 16,0 0-16,-24 9 0,24-9 15,-36 12-15,36-12 16,0 0-16,-38 12 16,38-12-16,0 0 15,0 0-15,-44 6 16,44-6-16,0 0 15,0 0-15,-39 6 16,39-6-16,0 0 16,0 0-16,-26 4 0,26-4 15,0 0-15,-13 0 16,13 0-16,3 0 16,-3 0-16,24-7 15,-24 7-15,33-6 16,8-3-16,-2-3 15,-39 12-15,0 0 16,44-9-16,-44 9 0,0 0 16,0 0-16,43-12 15,-43 12-15,0 0 16,0 0-16,38-9 16,-38 9-16,0 0 15,0 0-15,30-6 16,-30 6-16,0 0 15,19 6-15,-19-6 0,16 15 16,-16-15 0,8 27-16,-8-27 0,9 33 15,-9-33-15,9 39 16,4 4-16,-13-43 16,15 41-16,-15-41 15,11 48-15</inkml:trace>
  <inkml:trace contextRef="#ctx0" brushRef="#br0" timeOffset="292858.9376">17143 8051 0,'0'0'0,"0"0"0,0 0 15,0 0-15,0 0 16,0 0-16,0 0 16,0 0-16,0 0 15,0 0-15,8-3 16,1-6-16,3-5 0,-6 8 15,0-4-15,-4 5 16,-2-4-16,6 3 16,0-2-16,0 1 15,-3 4-15,0 3 16,-3 0-16,3 6 16,-3 0-1,0 3-15,-3 3 0,3 0 16,0 3-16,0-1 15,-3 4-15,3 2 16,-3-2-16,3 3 16,-2 3-16,2-3 15,0 0-15,0 2 16,2 1-16,1-3 0,0-1 16,0-2-16,0 3 15,3-4-15,-4 1 16,1-6-16,-3-3 15,-3-6-15,1-3 16,-1 0-16</inkml:trace>
  <inkml:trace contextRef="#ctx0" brushRef="#br0" timeOffset="293120.1405">16976 8206 0,'0'0'0,"0"0"16,0 0-16,0 0 16,0 0-16,0 0 15,0 0-15,27 0 16,17 0-16,19 0 16,-5 8-16,-7 2 15,0 1-15,-7-4 0,-44-7 16,48 5-16,-48-5 15,0 0-15,0 0 16,47 3-16,-12-6 16</inkml:trace>
  <inkml:trace contextRef="#ctx0" brushRef="#br0" timeOffset="293400.8875">17457 8134 0,'0'0'16,"0"0"-16,0 0 15,0 0-15,0 0 0,0 0 16,0 0 0,-15 6-16,-18 0 0,-14 12 15,5 3-15,12-3 16,1-1-16,-5 1 15,2-3-15,0-1 16,-1-2-16,33-12 16,0 0-16,-38 6 0,38-6 15,-42-6 1</inkml:trace>
  <inkml:trace contextRef="#ctx0" brushRef="#br0" timeOffset="293619.482">16917 8157 0,'0'0'15,"7"0"-15,-2 0 16,4-6-16,0 1 15,0 2-15,8 0 16,1-1-16,9 4 16,-4 0-16,1 0 15,3 4-15,0 2 16,-1 9-16,4 2 0,-1 8 16,-6-4-16,-1-1 15,-1 0-15,-21-20 16,24 21-16,-24-21 15,28 27-15,-28-27 16,40 33-16</inkml:trace>
  <inkml:trace contextRef="#ctx0" brushRef="#br0" timeOffset="308735.411">17914 7814 0,'0'0'16,"0"0"-16,0 0 15,0 0-15,0 0 16,0 0-16,0 0 16,0 0-16,0 0 15,0 0-15,0 0 16,0 0-16,0 0 0,-19 10 16,-14 1-16,-11 10 15,12 0-15,5-6 16,7-4-16,-5 4 15,8-1-15,-1 1 16,6 3-16,0 0 16,6-3-16,3 3 15,6-1-15,6 1 16,9 0-16,5-1 16,10 1-16,3 0 0,-1 0 15,3-1-15,-3 4 16,-4 1-16,-31-22 15,0 0-15,21 20 16,-21-20-16,9 24 16,-12 6-16,-9-4 15,12-26-15,-27 26 0,27-26 16,-33 24-16,33-24 16,-47 21-16,-9 0 15,56-21-15,0 0 16,-60 15-16,1-3 15</inkml:trace>
  <inkml:trace contextRef="#ctx0" brushRef="#br0" timeOffset="322019.9545">11196 12011 0,'0'0'0,"0"0"0,0 0 16,0 0-16,0 0 15,0 0-15,0 0 16,0 0-16,23 9 16,16 3-16,16 11 15,-12 1-15,-14-4 16,-2-2-16,-4 6 16,-5 0-16,-1 2 0,-5-2 15,0 0-15,-12-24 16,0 0-16,12 26 15,3 1-15,-15-27 16,21 27-16,-21-27 16,0 0-16,27 20 15,5-8-15</inkml:trace>
  <inkml:trace contextRef="#ctx0" brushRef="#br0" timeOffset="322259.4576">11592 12020 0,'0'0'15,"0"0"-15,0 0 16,0 0-16,0 0 0,0 0 16,0 0-16,-14 20 15,-13 10-15,-5 5 16,4-2-1,-2-4-15,-2 8 0,32-37 16,-35 38-16,-6 9 0</inkml:trace>
  <inkml:trace contextRef="#ctx0" brushRef="#br2" timeOffset="326226.8269">11583 11880 0,'0'0'16,"0"0"-16,0 0 16,0 0-16,0 0 15,18-2-15,15-7 16,2-6-16,-7 5 16,-14 2-16,-5 0 15,0 1-15,-3 4 16,-3 0-16,-3 0 0,0 3 15,-6 3-15,-9 6 16,-8 6-16,-5 0 16,1-3-16,-2 0 15,-9 4-15,-4 0 16,-8 4-16,-12 1 16,0 0-16,-4 0 15,-2-3-15,2 3 16,-2 0-16,6-1 0,-3 4 15,9 0-15,-4-1 16,6-2-16,5 0 16,49-21-16,-45 18 15,45-18-15,0 0 16,0 0-16,-36 14 16,36-14-16,0 0 15,-27 12-15,27-12 0,-11 9 16,22 3-16</inkml:trace>
  <inkml:trace contextRef="#ctx0" brushRef="#br2" timeOffset="327460.8106">11202 13583 0,'0'0'16,"0"0"-16,0 0 0,0 0 15,0 0-15,0 0 16,0 0-16,0 0 16,0 0-16,8 0 15,1 0-15,0 0 16,-6 0-16,-6 0 15,3 0-15,0 0 16,0 0-16,-4 0 0,-13-23 16,-10-12-16,-6-17 15,1 8-15,0 3 16,2 0 0,30 41-16,-35-44 0,2-5 15,3 2-15,30 47 16,-27-47-1,27 47-15,-23-53 0,23 53 16,-15-54-16,6-5 0,9 59 16,5-53-1,11 3-15,5 5 0,-21 45 16,26-30-16,-26 30 16,33-26-16,-33 26 15,44-21-15,-44 21 16,44-12-16,-44 12 15,42-3-15,-42 3 16,32 12-16,-11 6 16,-9 5-16,-12 2 15,-9 1-15,-9-2 0,-6 2 16,-8 4-16,0 3 16,-4-1-16,36-32 15,-39 38 1,-5 7-16,44-45 0,-41 47 15,41-47-15,-33 47 0,6 1 16,9-4-16,9-13 16,3-2-16,6-6 15,3-1-15,3-2 16,3-2-16,3-1 16,3-8-16,3 0 15,0-9-15,2-3 16,1-6-16,0-6 15,2 1-15,4-10 0,0 0 16,0 1-16,0-1 16,5-3-16,-3 4 15,1-1-15,-30 24 16,33-24-16,-33 24 16,0 0-16,0 0 15,27-26-15</inkml:trace>
  <inkml:trace contextRef="#ctx0" brushRef="#br2" timeOffset="327989.0042">11379 13098 0,'0'0'0,"0"0"15,0 0-15,0 0 0,0 0 16,0 0-16,0 0 15,9 24-15,3 11 16,9 12-16,0-14 16,-7-16-16,0-2 15,1-4-15,6 2 16,-3-3-16,3-8 16,-4 1-16,1-6 15,1 1-15,-2-8 0,-2-3 16,-4-1-16,1-4 15,0 0-15,-2 0 16,-2 2-16,-4-5 16,-1 3-16,-6 3 15,3-2-15,-4 4 16,1 5-16,1-1 16,-1 3-16,0 6 15,3 6-15,0 3 0,3 6 16,0 5-16,2 3 15,5 8-15,1 1 16,-2 7-16,3 0 16,0 5-16,3 0 15,-15-44-15,11 47 16,-11-47-16,3 47 16,-3-47-16,-3 51 0,-18 3 15,-14-10 1,-13-9-16,-20-8 15,-22-9-15,-12-13 0</inkml:trace>
  <inkml:trace contextRef="#ctx0" brushRef="#br2" timeOffset="333841.5127">18828 8362 0,'0'0'0,"0"0"0,0 0 15,0 0-15,0 0 16,-2 14-16,-7 14 16,-5 13-16,7 3 15,-1 4-15,-4 5 16,0-8-16,0-10 16,12-35-16,0 0 15,-8 30-15,1-4 0,4-5 16,0-6-16,3-6 15,10-9-15,7-11 16,1-11-16,2-10 16,10-10-16,9-11 15,3-1-15,4 4 16,7 0-16,5 2 16,1 4-16,2 5 0,-1 5 15,-60 34-15,65-34 16</inkml:trace>
  <inkml:trace contextRef="#ctx0" brushRef="#br2" timeOffset="337278.4329">19039 8738 0,'0'0'16,"0"0"-16,0 0 15,0 0-15,0 0 0,0 0 16,0 0-16,0 0 15,0 0-15,0 0 16,0 0-16,0 0 16,0 0-16,0 0 15,0 0-15,0 0 16,0 0-16,0 0 16,0 0-16,16 0 15,1 0-15,7-3 16,0 0-16,0 0 0,1 0 15,-1 3 1,7 3-16,-2-3 0,3 0 16,-2 3-1,-1 0-15,2 0 16,-31-3-16,35 4 0,7-2 16,-42-2-16,49 3 15,14-3-15,-1 0 0,-3-3 16,-59 3-16,60-2 15,2 2-15,-62 0 16,66 0-16,-2 2 16,-64-2-16,69 9 15,-3 3-15,1-3 16,-1 3-16,-4-6 16,-62-6-16,65 8 0,0-8 15,4 3-15,-69-3 16,66-3-16,-5 0 15,1-2-15,-62 5 16,63-6-16,-63 6 16,70-4-16,-70 4 15,72 0-15,-1 7 16,0-2-16,-8 7 16,-63-12-16,64 9 15,5 0-15,-69-9 0,68 6 16,3-3-16,-71-3 15,71 0-15,3-6 16,-5-3-16,-4 1 16,-2-2-16,-63 10 15,61-6-15,-61 6 16,71-8-16,-71 8 0,72-4 16,2 4-16,-74 0 15,68 7-15,0-2 16,-7 4-16,2-6 15,-4 3-15,-2-3 16,0-3-16,-1-3 16,-56 3-16,63 0 15,-1-6-15,-62 6 0,67-6 16,-67 6-16,69-6 16,2 4-16,-71 2 15,71-6-15,-71 6 16,74-4-16,-74 4 15,75-6-15,-2 1 16,-73 5-16,75-3 16,-4 3-16,-4 0 15,-4 0-15,-63 0 16,62-3-16,1-2 0,2-2 16,-9 1-16,4 1 15,-4-2-15,-3 4 16,-53 3-16,56-3 15,3 3-15,1-3 16,-3 3 0,-1-2-16,0 2 0,1-3 15,1 0-15,1 0 0,-59 3 16,63 0-16,8 3 16,-2-3-16,-4 3 15,-3 0-15,-62-3 16,62 5-16,-62-5 15,68 6-15,-68-6 0,69 7 16,-69-7 0,0 0-16,71 5 0,-71-5 15,0 0-15,62 9 16</inkml:trace>
  <inkml:trace contextRef="#ctx0" brushRef="#br2" timeOffset="338509.4203">19466 9263 0,'0'0'0,"0"0"16,0 0-16,0 0 15,0 0-15,0 0 16,0 0-16,0 0 15,0 0-15,0 0 16,6 15-16,-3 6 16,4 5-16,-2-11 15,-2-4-15,6-5 0,-1 0 16,5-3-16,1 0 16,-1-3-16,1 0 15,-1 0-15,-2 0 16,1 0-16,3-3 15,-4 0-15,7-3 16,2 0-16,7-2 16,-2-1-16,4 0 15,4 0-15,-33 9 0,35-11 32,-35 11-32,42-10 0,-42 10 15,0 0-15,45-9 16,-45 9-16,0 0 15,0 0-15,43-6 0,-4 4 16,-12 4-16</inkml:trace>
  <inkml:trace contextRef="#ctx0" brushRef="#br2" timeOffset="346875.038">6913 4723 0,'0'0'0,"0"0"0,0 0 15,0 0-15,0 0 16,0 0-16,0 0 16,0 0-16,0 0 15,0 0-15,0 0 16,0 0-16,0 0 0,-17-3 16,-18-12-16,-19 0 15,0-3-15,5 3 16,-2 4-16,-5-1 15,-10 3-15,2 0 16,-2 3-16,-2-1 16,-4 4-16,2 1 15,-6-1-15,-5 0 16,-2 0 0,-7 3-16,-2 0 0,-2 6 0,-2-1 15,-1 2-15,-19 2 16,-6 3-16,8 3 15,7 2-15,6 2 16,1-2-16,4 0 16,14 1-16,4 0 15,-8 3-15,0 0 16,1 2-16,1-2 0,5 3 16,-2-1-16,5 1 15,3 2-15,9-2 16,1 0-16,7-1 15,6 4-15,50-27 16,0 0-16,-43 33 16,43-33-16,-32 39 0,32-39 15,-21 44-15,21-44 16,0 41-16,12-8 16,9 2-16,7-5 15,7 0-15,6 0 16,18 5-16,4-2 15,5-4-15,7 0 16,4-2-16,10-2 16,0-5-16,3-2 15,5 2-15,29 1 16,3-3-16,14-3 0,-15-3 16,-7-1-1,-11-2-15,-3-3 0,-2-6 16,3 0-16,-4-6 15,-3-6-15,-3-2 16,-1 1-16,-2-1 16,-15 2-16,-6-2 0,3-4 15,-3-3-15,0 0 16,-2-3-16,-7 0 16,-9-2-16,-6-7 15,-50 33-15,48-39 16,-7 2-16,-6-8 15,-1 6-15,-11-2 16,-5 8-16,-9 7 0,0-1 16,-4 0-16,-5-2 15,0 5-15,0-3 16,0 3-16,0 3 16,-5 1-16,-1 3 15,-3-1-15,1 0 16,-2 0-16,-1 7 15,-7-1-15,-2 6 16,-8 3-16,-4-1 0,-7 8 16</inkml:trace>
  <inkml:trace contextRef="#ctx0" brushRef="#br2" timeOffset="347288.0788">4190 5175 0,'0'0'0,"0"0"15,0 0-15,0 0 16,0 0-16</inkml:trace>
  <inkml:trace contextRef="#ctx0" brushRef="#br2" timeOffset="348114.4622">4605 4746 0,'0'0'0,"0"0"16,0 0-16,0 0 15,0 0-15,0 0 16,0 0-16,0 0 16,0 0-16,0 0 0,0 0 15,0 0-15,0 0 16,26-3-16,22-15 16,14-11-16,-2-4 15,5-2-15,2-4 16,6 0-16,0 1 15,-2 0-15,1-1 16,-7 0-16,0 1 16,0 5-16,0-2 15,3 2-15,1-2 16,2 5-16,-9-3 0,-62 33 16,63-25-16,-63 25 15,0 0-15,0 0 16,53-28-16,-53 28 15,35-18-15,-26 7 16,-21 2-16</inkml:trace>
  <inkml:trace contextRef="#ctx0" brushRef="#br2" timeOffset="348672.4374">5195 4202 0,'0'0'15,"0"0"-15,0 0 0,0 0 16,0 0-16,0 0 16,0 0-16,0 0 15,0 0-15,0 0 16,-12 14-16,-6 6 16,-8 10-16,1-6 15,1 0-15,1 2 16,-6 1-16,-3 2 15,2-1-15,30-28 16,-34 29-16,34-29 16,-29 29-16,29-29 0,0 0 15,0 0-15,-29 36 16,8-1-16,21-35 16,0 0-16,-9 36 15,9-36-15,6 29 16,8-4-16,-14-25 0,30 14 15,5-5-15,-35-9 16,48 3-16,3-3 16,11-9-1,-2 1-15,-5-1 0,-8-3 16,-5-1-16,0-2 16,2 1-16</inkml:trace>
  <inkml:trace contextRef="#ctx0" brushRef="#br2" timeOffset="349262.1625">6229 3917 0,'0'0'0,"0"0"15,0 0-15,0 0 16,0 0-16,0 0 16,0 0-16,0 0 15,0 0-15,15 14 16,10 11-16,-2 1 16,-3-5-16,-5-3 0,0-1 15,-1-2 1,-1-4-16,-5-1 0,1-2 15,-3-2-15,0-2 16,0-4-16,0-7 16,-1 2-16,2-7 15,-1-6-15,0 2 16,0-9-16,-3 1 0,0-2 16,0-2-16,-3 2 15,0 0-15,0-2 16,0 2-16,0 2 15,0 4-15,-3-1 16,3 3-16,-6 0 16,3 3-16,3 4 0</inkml:trace>
  <inkml:trace contextRef="#ctx0" brushRef="#br2" timeOffset="349815.26">6730 3609 0,'0'0'0,"0"0"16,0 0-16,0 0 16,0 0-16,0 0 15,0 0-15,0 0 16,0 0-16,0 0 16,0 0-16,0 0 0,0 0 15,0 0-15,0 0 16,0 18-16,0 8 15,0 13-15,-6-4 16,3-11-16,0-3 16,3-1-16,0-1 0,3 1 15,0-2 1,0-4-16,6-2 0,2-3 16,6-2-16,0-11 15,4-2-15,0-6 16,-4 0-16,-2-5 15,-4-1-15,-2 1 16,-9-7-16,0 3 16,-3 0-16,-3 0 15,1 1-15,2 4 0,-4 2 16,7 5-16,0 0 16,7 5-16,-1 4 15,2 0-15,-2 7 16,3 2-16,6 0 15,-4 5 1,8 4-16,-4 0 0,3 3 16,3-3-16,5 6 15,-26-24-15,30 21 0,2-4 16,-32-17-16,36 12 16,-3-12-16,-33 0 15,26-12-15</inkml:trace>
  <inkml:trace contextRef="#ctx0" brushRef="#br2" timeOffset="350180.3051">6997 3016 0,'0'0'0,"0"0"16,0 0-16,0 0 15,0 0-15,0 0 16,8 24-16,8 12 16,8 8-16,2-2 15,1-8-15,-6 0 16,3-2-16,-1 4 15,0 0-15,4-1 0,-3 1 16,-24-36-16,27 35 16,-27-35-16,27 35 15,-27-35-15,27 39 16,-27-39-16,29 27 16,-29-27-16,35 12 15</inkml:trace>
  <inkml:trace contextRef="#ctx0" brushRef="#br2" timeOffset="350580.684">7370 3384 0,'0'0'0,"0"0"16,0 0-16,0 0 15,0 0-15,0 0 0,0 0 16,0 0-16,0 0 15,0 0-15,24 15 16,12 2-16,9 7 16,-4-7-16,-6-5 15,1-6-15,-4-3 16,1-6-16,-7 1 16,-2-7-16,-6 0 15,-6-6-15,-7-3 0,-5-3 16,-5 1-16,-7 0 15,-6 2-15,-6 0 16,2 3-16,-5 3 16,0 7-16,-3 7 15,3 4-15,1 3 16,8 6-16,3-1 16,7 2-16,8-2 15,5-5-15,7-3 0</inkml:trace>
  <inkml:trace contextRef="#ctx0" brushRef="#br2" timeOffset="350942.4961">7702 3173 0,'0'0'0,"0"0"16,0 0-16,0 0 15,0 0-15,0 0 16,0 0-16,0 0 16,24 9-16,21 3 15,8 10-15,-12-3 16,-14-3-16,-5-1 0,-8-7 16,-2 2-16,0-1 15,-7-7-15,-2 1 16,4-6-16,-7 1 15,-7-4-15,2-7 16,-4 5-16,0-7 16,0-4-16,0 0 15,1-3-15,5-2 0,3 2 16,6-6-16,8 2 16,7-1-16,11-6 15,3 1-15</inkml:trace>
  <inkml:trace contextRef="#ctx0" brushRef="#br2" timeOffset="351717.1063">6090 4770 0,'0'0'0,"0"0"0,0 0 16,25-15-16,13-11 15,11-10-15,7 3 16,13 1-16,8-4 0,12-6 16,33-10-16,27-11 15,11 7-15,-10 2 16,-8 19-16,-26 8 16,-21 10-16,-27 7 15,-12 2-15,-56 8 0,0 0 16,0 0-16,49-15 15</inkml:trace>
  <inkml:trace contextRef="#ctx0" brushRef="#br2" timeOffset="352612.1738">6217 4503 0,'0'0'15,"0"0"-15,0 0 16,0 0-16,0 0 15,0 0-15,-12 0 16,-8 0-16,-7 0 16,12 0-16,6 0 15,4 0-15,5 0 16,0 6-16,0-3 0,0 6 16,-3 4-16,-6 3 15,-3 11 1,-9-4-16,0 2 0,-3-1 15,-2-1-15,2 1 16,1-3-16,2-4 16,21-17-16,0 0 0,-19 18 15,8 0-15,8-4 16,8-1-16,8-8 16,13-5-1,11-5-15,6-8 16,8 2-16,15-10 0,-2 0 15,2 3-15,-4-2 16,0-1-16</inkml:trace>
  <inkml:trace contextRef="#ctx0" brushRef="#br2" timeOffset="353113.0446">7744 4225 0,'0'0'0,"0"0"0,0 0 16,0 0-16,0 0 15,24 18-15,8 2 16,10 10-16,-4-4 16,-10-2-16,-1-3 15,-2-4-15,-4 2 16,-3-5-16,-9-1 15,-3-8-15,-9-2 16,-6-3-16,-6-8 16,-5-5-16,-1-8 0,0-3 15,4-2-15,-2-3 16,7-6-16,3-1 16,9-2-16,9-5 15,6 5-15,4-4 16,-2 4-16,1 3 15,0-1-15,-18 36 16,17-36-16</inkml:trace>
  <inkml:trace contextRef="#ctx0" brushRef="#br2" timeOffset="353479.8456">8319 3976 0,'0'0'16,"0"0"-16,0 0 16,0 0-16,0 0 15,18-3-15,12-11 16,6-8-16,-19 4 16,-7 0-16,-5 4 15,-2 6-15,-6-2 16,-2 2-16,-8 4 0,-4 4 15,-5 4-15,-2 1 16,2 8-16,1 1 16,2-2-16,8 6 15,5-1-15,9 5 16,6 1-16,6-2 16,11 0-16,6-2 0,8 3 15,4-8 1,1-1-16,-4-4 15,-2-9-15,-7-4 0</inkml:trace>
  <inkml:trace contextRef="#ctx0" brushRef="#br2" timeOffset="353826.7357">8747 3976 0,'0'0'15,"0"0"-15,0 0 16,0 0-16,0 0 0,0 0 15,0 0-15,18 0 16,7 0-16,5 0 16,-6 0-16,-16-12 15,-1-9-15,-17-5 16,-1-4-16,-7-2 0,-5-7 16,-4-2-16,-8-4 15,-8-11-15,2 0 16,0 2-16,5-2 15,0 3-15,36 53 16,-29-56-16,29 56 16,-27-62-16,10 2 15,11 4-15,9 8 16,11 17-16,10 1 0,8 6 16,5 10-16,-37 14 15,41-10-15,0 7 16</inkml:trace>
  <inkml:trace contextRef="#ctx0" brushRef="#br2" timeOffset="354065.4881">8692 3689 0,'0'0'0,"0"0"16,0 0-16,0 0 0,30-4 15,21-10-15,20-7 16,-11-2-16,-19-1 16,-8 3-16,-10-2 15,-2-4-15</inkml:trace>
  <inkml:trace contextRef="#ctx0" brushRef="#br2" timeOffset="354387.9248">9144 3316 0,'0'0'16,"0"0"-16,0 0 0,0 0 15,0 0 1,0 0-16,0 0 0,8-12 16,1-8-16,6-8 15,-4 10-15,2 7 16,-8 2-16,-2 4 15,-11 1-15,-13 8 16,-6-1-16,-5 2 16,-1 4-16,7 5 0,5-2 15,3 3-15,6 3 16,3 3-16,6 3 16,6-1-16,9 7 15,5-1-15,14 1 16,7-1-16,7-5 15,14 5-15,3-1 16,-62-28-16,65 17 16,-65-17-16,60 9 0,-4-18 15</inkml:trace>
  <inkml:trace contextRef="#ctx0" brushRef="#br2" timeOffset="355716.901">9351 3301 0,'0'0'0,"0"0"15,0 0-15,0 0 16,0 0 0,0 0-16,9 9 0,13 9 15,0 2-15,5 1 16,-3-6-16,-6 2 15,-1-2-15,-5 0 16,0-3-16,-4 0 16,-2-1-16,1-4 15,-4-2-15,-1-2 0,-2-3 16,4-6-16,-8-3 16,2-2-16,-1-7 15,-4-6-15,1 1 16,4-4-16,2-2 15,2-1 1,-2 0-16,3 0 0,0 7 16,0 5-16,4 0 15,-1 10-15,3-2 0,3 10 16,5 3-16,4 7 16,3 1-1,2 4-15,3 6 0,5-4 16,-34-17-16,39 15 15</inkml:trace>
  <inkml:trace contextRef="#ctx0" brushRef="#br2" timeOffset="356190.4169">10027 3138 0,'0'0'0,"0"0"16,0 0-16,0 0 15,0 0-15,-4 15 16,-4 12-16,5 6 16,11-5-16,17-3 15,-1-11-15,2-5 16,-2-3-16,2-3 15,1-3-15,-4-3 16,2-5-16,-8-2 0,1-1 16,-3-7-16,0 0 15,-4 1-15,-1-5 16,-4 1-16,-4 4 16,1-1-16,0 3 15,-3 1-15,3 2 16,0 0-16,-3 1 15,3 1-15,3 0 0,0 5 16,3 2-16,3 3 16,3 3-16,3 6 15,-18-9-15,20 12 16,7 6-16,-27-18 16,0 0-16,29 18 0</inkml:trace>
  <inkml:trace contextRef="#ctx0" brushRef="#br2" timeOffset="356412.5438">10142 2925 0,'0'0'0,"0"0"0,0 0 16,0 0-16,0 0 15,0 0-15,27-3 16,36-23-16</inkml:trace>
  <inkml:trace contextRef="#ctx0" brushRef="#br2" timeOffset="356753.3433">10529 2827 0,'0'0'0,"0"0"0,0 0 16,0 0-16,0 0 15,0 0-15,0 0 16,0 0-16,-17 8 16,-12 5-16,-9 5 15,14-1-15,15 1 16,12 0-16,6 0 0,9-4 16,9 4-16,2-4 15,2 2-15,-2-4 16,-2-4-16,-4-2 15,-8-6 1,-4-9-16,-4-2 0,-11-7 16,-4 0-16,-7-6 15,0-2-15,4 0 16,-2 2-16,5 3 0,5 5 16,3 5-16,8 2 15,8 0-15,10 6 16,7 3-16,11 6 15,4 7-15,4 3 16,11 12-16,-4-1 16,-6-4-16</inkml:trace>
  <inkml:trace contextRef="#ctx0" brushRef="#br1" timeOffset="363425.0061">19096 8987 0,'0'0'0,"0"0"16,0 0-16,0 0 15,0 0-15,0 0 16,0 0-16,27 0 16,19 0-16,27 0 15,-3 0-15,1 0 0,4 0 16,5 0-16,5 0 15,8 0-15,1 0 16,8 3-16,16 0 16,-12 3-16,1-4 15,2 5-15,-5 2 16,-2-4-16,-5 4 16,-2 0-16,-16-3 15,-1 3-15,8-3 16,4 0-16,-6-4 0,3 1 15,-87-3 1,83 4-16,1-1 0,-84-3 16,0 0-16,76 0 15,-76 0-15,0 0 16,0 0-16,68-7 16,-68 7-16,0 0 15,0 0-15,51-11 0,-51 11 16,0 0-16,0 0 15,32-15-15,-32 15 16,0 0-16,14-9 16,-14 9-16,-3-3 15,-8 6-15,11-3 16,0 0-16,-27 9 0</inkml:trace>
  <inkml:trace contextRef="#ctx0" brushRef="#br0" timeOffset="368802.1556">18873 9307 0,'0'0'0,"0"0"0,0 0 16,0 0-16,0 0 16,0 0-16,0 0 15,0 0-15,0 0 16,0 0-16,0 0 16,0 0-16,0 0 15,0 27-15,-6 17 0,0 12 16,3-21-1,3-8-15,7-21 0,7-15 16,11-17-16,1-7 16,12-17-16,19-18 15,8-6 1,24-21-16,12-3 0,5 9 16,1 16-16</inkml:trace>
  <inkml:trace contextRef="#ctx0" brushRef="#br0" timeOffset="379965.1072">21714 9805 0,'0'0'0,"0"0"0,0 0 15,0 0-15,0 0 16,0 0 0,0 0-16,0 0 0,0 0 15,0 0-15,0 0 16,0 0-16,0 0 15</inkml:trace>
  <inkml:trace contextRef="#ctx0" brushRef="#br0" timeOffset="382151.2498">20975 9769 0,'0'0'0,"0"0"15,0 0-15,0 0 16,0 0-16,0 0 0,0 0 15,0 0-15,-14-3 16,-16-6-16,-9-5 16,10 7-16,-2 1 15,3 4-15,1 2 16,3-4-16,0 4 16,1 0-16,3 0 15,-2 4-15,4-4 16,3 5-16,0 5 15,-2-2-15,-1 7 0,18-15 16,0 0-16,-20 21 16,20-21-16,0 0 15,-18 26-15,18-26 16,0 0-16,-11 36 16,11-36-16,0 0 15,-3 38-15,3-38 16,5 39-16,12-3 0,7-4 15,3-5-15,5-6 16,3-5-16,8 0 16,-2-4-16,0-4 15,1 2-15,0-7 16,-4-6-16,-3-1 16,-2-4-16,-3-1 15,0-6-15,-7 0 0,-2-2 16,-1-1-1,-4-6-15,-2 4 0,1-2 16,-6 2-16,-4-1 16,-5-3-16,-11 0 15,-16-2-15,-14 0 16</inkml:trace>
  <inkml:trace contextRef="#ctx0" brushRef="#br1" timeOffset="390619.7304">18814 9971 0,'0'0'16,"0"0"-16,0 0 16,0 0-16,0 0 15,0 0-15,0 0 16,0 0-16,0 0 15,0 0-15,0 0 16,0 0-16,0 0 16,21 0-16,11 0 0,19 0 15,-6 0-15,-4 5 16,1-2-16,-6 6 16,-1-3-16,-3-3 15,6 0-15,-38-3 16,49 3-16,-49-3 15,62 3-15,23-3 16,-2-3-16,1 3 16,-8-3-16,2 0 15,-2 0-15,4 3 0,-5-4 16,2 2-16,-6-1 16,2 0-1,0 3-15,3-3 0,-76 3 16,81 0-16,5-3 15,-4 1-15,-2 2 16,1 0-16,-8 0 16,2 0-16,-4 2 0,0-2 15,0 3-15,-71-3 16,74 3-16,0 0 16,-74-3-16,80 5 15,-80-5-15,83 4 16,3-1-16,-8 0 15,-78-3-15,70 3 0,-70-3 16,72 5-16,-72-5 16,68 4-16,-6-4 15,-62 0-15,0 0 16,60 0-16,-60 0 16,0 0-16,0 0 15,55-4-15,-55 4 16,0 0-16,0 0 15,51-5-15,-51 5 0,0 0 16,0 0-16,42 0 16,-42 0-16,0 0 15,0 0-15,24-3 16,-24 3-16,0 0 16,0 0-16,21 0 15,-21 0-15,0 0 16,0 0-16,14-3 0,-14 3 15,0 0-15,0 0 16,12 0-16,-12 0 16,0 0-16,0 0 15,9 0-15,-9 0 16,0 0-16,0 0 16,8 0-16,-8 0 15,0 0-15,0 0 16,6 0-16,-6 0 0,0 0 15,0 0-15,4 3 16,-11 5-16</inkml:trace>
  <inkml:trace contextRef="#ctx0" brushRef="#br1" timeOffset="399686.6261">20223 9807 0,'0'0'0,"0"0"0,0 0 16,0 0-16,0 0 15,0 0-15,0 0 16,0 0-16,-15-2 16,-16-8-16,-10-4 15,6 8-15,0 0 16,-1 0-16,0 0 16,-2 0-16,-3 0 0,-1 4 15,0-1-15,4 3 16,38 0-16,-39 0 15,4 5-15,35-5 16,0 0-16,-42 6 16,42-6-16,0 0 15,-41 12-15,41-12 16,-36 21 0,13 2-16,10 4 0,10 6 15,12-1-15,6 1 0,12 0 16,-27-33-16,32 32 15,12-3-15,10 1 16,0-6-16,2-7 16,4-2-16,-2-6 15,-2-6-15,-2-3 16,0-6-16,-8-2 0,-10-5 16,-2-1-16,-6-4 15,-4-3-15,-6-2 16,-12-4-16,-6-2 15,-9 1-15,-12-1 16,-11 2-16,-6 4 16,-2-1-16,5 1 15</inkml:trace>
  <inkml:trace contextRef="#ctx0" brushRef="#br1" timeOffset="405000.0191">19455 10610 0,'0'0'0,"0"0"15,0 0-15,0 0 16,0 0-16,0 0 16,27 0-16,19 5 0,23-1 15,-13 2-15,-2 0 16,-10-6-16,-5 3 15,-7-3-15,-9 0 16</inkml:trace>
  <inkml:trace contextRef="#ctx0" brushRef="#br1" timeOffset="411309.4657">19075 10349 0,'0'0'0,"0"0"0,0 0 15,27 0-15,23 0 16,24 0-16,1 0 15,5 0-15,2 0 16,11 0-16,4 0 16,19 0-16,-3 0 15,-7 0-15,-2 0 0,0 0 16,-1 0-16,8 0 16,4 6-16,3 0 15,9 6 1,10 0-16,-6 6 0,-2 0 15,-4 0-15,-12-1 16,1 1-16,-9 0 16,-7 2-16,-9 1 0,-17-6 15,-10-1-15,-62-14 16,0 0-16,56 18 16,-17 0-16,-27 3 15</inkml:trace>
  <inkml:trace contextRef="#ctx0" brushRef="#br0" timeOffset="427787.7672">18713 10764 0,'0'0'0,"0"0"0,0 0 16,0 0-1,0 0-15,0 0 0,0 0 16,0 0-16,0 17 16,0 13-16,0 6 15,7-12-15,-4-6 16,3-7-16,-1-5 16,-2 0-16,15-10 0,0-1 15,5-4-15,-2 1 16,6-7-16,2-3 15,10-6-15,-1 0 16,4-2-16,2-4 16,13-6-16,-4 1 15,4 6-15,-57 29 16,59-30-16,12 3 16</inkml:trace>
  <inkml:trace contextRef="#ctx0" brushRef="#br0" timeOffset="432082.578">18758 11167 0,'0'0'0,"0"0"0,0 0 15,0 0-15,0 0 16,0 0-16,0 0 16,0 0-16,0 0 15,0 0-15,0 0 16,0 26-16,0 18 16,0 22-16,0-9 15,0-7-15,0-9 0,6-12 16,-1-8-16,8-12 15,-5-5-15,1-8 16,6-12-16,2 0 16,7-11-16,4-6 15,4-5-15,16-16 16,4-5-16,11 0 16,0-3-16,1 6 0,8 2 15,-72 54-15,70-44 16</inkml:trace>
  <inkml:trace contextRef="#ctx0" brushRef="#br0" timeOffset="445048.5867">19561 12008 0,'0'0'15,"0"0"-15,0 0 16,0 0-16,0 0 16,0 0-16,0 0 15,0 0-15,0 0 0,0 0 16,0 0-16,16 0 16,7 0-1,13 0-15,-7 0 16,0 6-16,5-3 0,1 6 15,0 2-15,-8 1 16,0-2-16,-3-5 16,2 1-16,-2-3 0</inkml:trace>
  <inkml:trace contextRef="#ctx0" brushRef="#br0" timeOffset="447334.9337">15926 6985 0,'0'0'0,"0"0"16,0 0-16,0 0 0,0 0 15,0 0 1,0 0-16,0 0 0</inkml:trace>
  <inkml:trace contextRef="#ctx0" brushRef="#br0" timeOffset="451154.6982">20202 12017 0,'0'0'0,"0"0"16,0 0-16,0 0 0,0 0 16,0 0-1,0 0-15,0 0 0,0 0 16,0 0-16,21 6 16,14-3-16,12 3 15,-5-1-15,3-5 16,-5 3-16,5-3 15,0 3-15,-3 1 16,-10-2-16,-32-2 16,35 0-16,-35 0 0,33-2 15,-33 2-15,36 0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41:33.3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19703 13247 0,'17'0'32,"36"17"-1,-18-17-31,-17 0 15,53 0 17,-36 18 30,-17-18-46,17 0 15,-18 0-15,19 0 31,-19 0-16,1 0-16,0 0 1,-1 0 15,1 0 1,0 0-1,-1 0 0,-17-18 157,-17 1-188,17-1 15,-18-17-15,0-36 31,1 36-31,17 17 16,0 1-16,-18 17 16,18-18 46,-18 18 16,1 0-15,-1 0-63,0 0 15,1 0-15,-36 18 32,35-18-17,-17 0 32,17 0-47,-17 0 47,17 0-47,1 0 31,-1 0 1,1 0 14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41:40.9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14552 6315 0,'71'0'110,"52"0"-95,230 0 17,-265 0-17,-53 0-15,142 0 47,-124 0-47,0-18 16,299 0 46,-299 1-62,-35 17 16,17 0-16,-17 0 47,88 0 0,-71 0-32,-17 0-15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41:43.1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20602 13229 0,'0'18'31,"18"-18"1,88 17-1,-53-17-31,-36 0 16,19-17-16,34 17 31,-70-18-16,18 18 1,-1 0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33:27.3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2344 14413 0,'0'0'16,"0"0"-16,0 0 16,0 0-16,0 0 15,0 0-15,0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41:46.4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10125 7426 0,'-53'35'156,"18"1"-156,-54 69 47,72-69-47,-1-19 0,0 19 15,18-1-15,-17-18 16,17 72 15,0-72-15,0 36-16,106 71 47,-71-107 0,-17-17-32,105-300 16,-105 195-15,-1 16-16,-17 1 16,0 35-16,0 0 15,-17-35 17,-19 35-1,-69-17 0,34 52 0,-17 36 1,0 88-1,52-54-31,-34 178 31,52-89 0,18-88 1,18-53 14,17-35 1,18-54-31,0 1-16,88-124 31,-123 160 0,-18 34 1,0 71 108,-18 0-140,0 0 32,1-18-32,17-17 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41:49.0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5715 16157 0,'53'0'62,"17"0"-62,-17 0 16,124 0 15,-107 0-31,-17-17 16,0 17-16,53-18 31,-88 18-16,-1 0-15,19 0 16,87 0 31,-35 0 0,-70 0-47,0 0 78,-1 0-47,1 0-15,-1 0 31,1 0-16,17 0 16,1 0-16,-19 0-31,1 0 47,0 0 109,-1 0-15,1 0-141,-1 0 15,1 0 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9T12:41:51.5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4004 16104 0,'18'0'78,"88"0"-63,35 0-15,176 0 32,-211 0-17,-53 0-15,35-35 31,-70 35 48,17 0 171,-17 0-250,17 0 15,18 0 16,-36 0-31,1 0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38:54.11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1" timeString="2021-09-09T12:39:08.407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18861 11794 0,'0'0'16,"0"0"-16,0 0 15,0 0-15,0 0 16,0 0-16,0 0 16,0 0-16,0 18 0,0 9 15,0 6-15,0-13 16,0-8-16,0-2 15,0-5-15,0-5 16,6 0-16,0-3 16,7 1-16,-1-5 15,-1 1-15,1-6 16,3-2-16,2-7 16,10-9-16,8-8 0,22-25 15,5-5-15,9-2 16,22-17-16,-1 7 15</inkml:trace>
  <inkml:trace contextRef="#ctx1" brushRef="#br0">33849 11430 0</inkml:trace>
  <inkml:trace contextRef="#ctx0" brushRef="#br0" timeOffset="33379.9053">18773 12221 0,'0'0'0,"0"0"15,0 0-15,0 0 16,0 0-16,6 18 16,-3 15-16,3 5 15,2-12-15,-1-5 16,1-9-16,-5-3 0,0-3 15,0-3-15,0-6 16,2 1-16,2-8 16,5-2-16,6-2 15,0-2-15,3 2 16,-4-4-16,4 0 16,3-5-16,-1-4 15,3 1-15,5-7 0,-31 33 16,36-33-16,2 0 15,-38 33-15,49-41 16,-49 41-16,52-32 16,-52 32-16,59-30 15</inkml:trace>
  <inkml:trace contextRef="#ctx0" brushRef="#br1" timeOffset="60105.12">14676 8931 0,'0'0'0,"0"0"16,0 0-16,0 0 0,0 0 15,0 0-15,0 0 16,0 0-16,0 0 15,0 0-15,0 0 16,0 0-16,0 0 0,0 0 16,-21-4-1,-25-10-15,-15 0 0,2-2 16,2 5-16,1-1 16,3-1-16,53 13 15,-63-8-15,-4-1 16,-5 0-16,9 6 15,5-5-15,58 8 16,0 0-16,-57-7 16,57 7-16,0 0 0,0 0 15,-50-6-15,50 6 16,-38-11-16,38 11 16,-16-12-16,16 12 15,0 0-15,0-18 16,0 18-16,10-14 0,-10 14 15,0 0-15,0 0 16,17-21-16,-17 21 16,0 0-16,0 0 15,21-18-15,-21 18 16,0 0-16,17-9 16,-17 9-16,18-2 15,-18 2-15,9 8 16,-9-8-16,-3 15 15,3-15-15,-11 17 16,11-17-16,-21 18 16,21-18-16,0 0 0,0 0 15,-27 21-15,27-21 16,-20 21-16,13 2 16,14-2-16,-7-21 15,20 24-15,9-3 16,7-1-16,-36-20 15,34 24-15,-34-24 16,0 0-16,20 29 0</inkml:trace>
  <inkml:trace contextRef="#ctx0" brushRef="#br1" timeOffset="69060.4892">19301 12198 0,'0'0'16,"0"0"-16,0 0 15,0 0-15,0 0 16,0 0-16,0 0 15,0 0-15,0 0 0,22 0 16,17 0-16,15 0 16,-7 0-16,-3 0 15,2 0-15,1 0 16,0 0-16,4 6 16,-1-3-16,0 2 15,-3-2-15,2 0 0,-3-3 16,5 3-16,12 0 15,4 0-15,2 3 16,5-3-16,-74-3 16,80 6-16,-80-6 15,88 2-15,9 5 16,-6-1-16,-91-6 0,86 3 16,-1-1-16,-7 5 15,-4-4-15,-74-3 16,0 0-16,74 0 15,-74 0-15,0 0 16,74 0-16,-74 0 16,0 0-1,0 0-15,71-3 0,-71 3 16,0 0-16,0 0 16,68-4-16,-68 4 0,0 0 15,0 0-15,59-5 16,-59 5-16,0 0 15,0 0-15,48-6 16,-48 6-16,0 0 16,0 0-16,30 0 15,-30 0-15,0 0 16,0 0-16,20 3 16,-20-3-16,0 0 0,0 0 15,10 3-15,-16 2 16</inkml:trace>
  <inkml:trace contextRef="#ctx0" brushRef="#br1" timeOffset="72044.7884">19193 12636 0,'0'0'0,"0"0"15,0 0-15,28 0 16,16 0-16,27 0 15,-3 0-15,10-7 16,4 1-16,4 4 16,6-2-16,8 2 15,19 2-15,-3 2 16,-7 4-16,4 0 16,-2-2-16,-11 2 0,0 3 15,-4 2-15,-16-5 16,-3 1-16,3-4 15,1 2-15,-2-2 16,2 0-16,-8 0 16,-73-3-16,65 0 0,-65 0 15,0 0-15,57-6 16,-57 6 0,42-8-16,-25-5 15,-17-1-15</inkml:trace>
  <inkml:trace contextRef="#ctx0" brushRef="#br0" timeOffset="106009.8795">18861 12958 0,'0'0'0,"0"0"0,0 0 16,0 0-16,0 0 15,0 0-15,0 0 16,0 0-16,0 0 31,0 0-31,0 0 0,0 0 0,0 0 16,0 0-16,0 0 16,0 0-16,0 0 15,0 0-15,-3 24 16,0 6-16,-3 3 15,4-7-15,-1-2 16,3-7-16,3 1 16,2-3-16,1-3 0,3-7 15,7-5-15,5-5 16,5-7-16,1-8 16,5-7-16,6-3 15,4-6-15,9-11 16,2 0-16,-2-4 15,2 1-15,-3 3 16,1 3-16,-4 2 0,0 0 16,1 7-16,-48 35 15,44-39-15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4T11:13:54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3955 5243 0,'0'0'15,"0"0"-15,0 0 16,0 0-16</inkml:trace>
  <inkml:trace contextRef="#ctx0" brushRef="#br0" timeOffset="1267.8845">3905 5294 0,'0'0'16,"0"0"-16,0 0 15,0 0-15,0 0 16,0 0-16,0 0 0,0 0 16,0 0-16,0 0 15,0 0-15,0 0 16,0 0-16,0 0 15,0 0-15,0 0 16,0 0-16,0 0 16,0 0-16,0 0 15,0 0-15,0 0 0,0 0 16,0 0-16,11 0 16,10 0-1,9 0-15,0 0 0,-3 0 16,0 0-16,-2 0 15,-1 0-15,-3 0 16,4 0-16,1 3 16,0 0-16,1 3 15,0-3-15,-27-3 16,0 0-16,0 0 0,26 0 16,-26 0-16,0 0 15,0 0-15,28 3 16,-28-3-16,0 0 15,0 0-15,24 0 16,-24 0-16,0 0 16,0 0-16,14 0 15,-14 0-15,0 0 16,0 0-16,11 0 16,-11 0-16,0 0 15,0 0-15,10 0 0,-10 0 16,0 0-16,0 0 15,6-6-15</inkml:trace>
  <inkml:trace contextRef="#ctx0" brushRef="#br0" timeOffset="3105.0395">5055 5235 0,'0'0'0,"0"0"16,0 0-16,0 0 15,0 0-15,0 0 16,0 0-16,0 0 16,0 0-16,0 0 15,0 0-15,0 0 16,24 0-16,14 0 15,22 0-15,-7 0 16,1 0-16,2 0 0,3-3 16,3 0-16,-3-1 15,6 4-15,10 0 16,-1 4-16,4-4 16,1 3-16,-4 0 15,-5-1-15,-70-2 16,66 4-16,-66-4 15,0 0-15,65 2 0,-65-2 16,0 0-16,0 0 16,53 4-16,-53-4 15,38 2-15,-38-2 16,16 6-16,-21 4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42:44.3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8619 16009 0,'0'0'0,"0"0"16,0 0 0,0 0-16,0 0 0,0 0 15,0 0-15,0 0 16,0 0-16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43:10.0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3873 10160 0,'0'0'0,"0"0"15,0 0-15,0 0 16,0 0-16,0 0 15,0 0-15,0 0 16,0 0-16,0 0 16,0 0-1,0 0-15,0 0 16,0 0-16,0 0 0,0 0 16,0 0-16,0 0 15,0 0-15,0 0 16,0 0-16,0 0 15,0 0-15,-6 2 16,-9 4-16,-6 0 16,1-2-16,-2-1 15,4 0-15,-1-3 0,0 0 16,-1 0-16,2-3 16,0-4-1,-2 4-15,1 3 0,-2 0 16,1 0-16,-1-3 15,-3 3-15,1 0 16,2 0-16,21 0 16,-24 0-16,24 0 15,-24 0-15,24 0 16,0 0-16,-33-3 0,33 3 16,-35-3-16,35 3 15,0 0-15,-41-2 16,41 2-16,0 0 15,-49-6-15,49 6 16,0 0-16,-49-3 16,49 3-16,-59-5 0,59 5 15,-60-7-15,60 7 16,0 0-16,-56-6 16,56 6-16,-56-3 15,56 3-15,-57-2 16,57 2-16,0 0 15,-50-7-15,50 7 16,-53-6-16,53 6 16,0 0-16,-52-5 15,52 5-15,0 0 0,-49-6 16,49 6-16,0 0 16,-53-7-16,53 7 15,0 0-15,0 0 16,-52-5-16,52 5 15,0 0-15,0 0 16,-48 0-16,48 0 16,0 0-16,0 0 0,-51 0 15,51 0-15,0 0 16,0 0-16,-53 2 16,53-2-16,0 0 15,0 0-15,-54 3 16,54-3-16,-51 3 15,51-3-15,0 0 16,0 0-16,-45 7 0,45-7 16,0 0-16,0 0 15,-42 8-15,42-8 16,0 0-16,0 0 16,-38 6-1,38-6-15,0 0 0,0 0 16,-35 9-16,35-9 15,0 0-15,-32 9 16,32-9 0,0 0-16,0 0 15,-33 12-15,33-12 0,0 0 0,0 0 16,-27 11-16,27-11 16,0 0-16,0 0 15,-24 12-15,24-12 16,0 0-1,0 0-15,-18 13 0,18-13 16,0 0-16,0 0 16,-16 9-16,16-9 0,0 0 15,0 0 1,-11 11-16,11-11 0,0 0 16,0 0-16,-4 12 15,4-12-15,0 0 16,0 0-16,0 12 15,0-12-15,0 0 16,0 0-16,9 9 0,-9-9 16,0 0-16,19 9 15,-19-9-15,0 0 16,27 9-16,-27-9 16,32 9-16,-32-9 15,37 11-15,-37-11 16,0 0-16,34 12 15,-34-12-15,37 12 16,-37-12-16,0 0 0,41 11 16,-41-11-16,0 0 15,42 10-15,-42-10 16,45 8-16,-45-8 16,0 0-16,46 9 15,-46-9-15,50 9 16,-50-9-16,0 0 15,60 6-15,-60-6 16,59 6-16,-59-6 0,0 0 16,63 0-16,-63 0 15,62-3-15,-62 3 16,59-3-16,-59 3 16,60-3-16,-60 3 15,56-3-15,-56 3 16,0 0-16,55-3 15,-55 3-15,60-3 16,-60 3-16,0 0 16,59 0-16,-59 0 0,0 0 15,59-3-15,-59 3 16,0 0-16,63-3 16,-6 1-16,-2 2 15,-13-4-15,-9 4 16,-3 0-16,-7 0 15,1 0-15,-3 0 16,0-2-16,-6 2 0,5 0 16,-2 0-16,2-3 15,-2 0-15,-3-1 16,0 4-16,-2-2 16,1-2-16,-2 4 15,-3-5-15,1 2 16,-2 0-16,-3 0 15,5 3-15,-5-3 0,4 3 16,-1-6-16,0 3 16,0-3-16,-3 3 15,1 0-15,0-3 16,0 4-16,0-2 16,0-1-16,0 2 15,-4 0-15,6-3 16,-4 3-16,-2 0 15,1 0-15,0-3 0,-3 3 16,2 3-16,-2-3 16,3 3-16,0-2 15,-3-2-15,3 2 16,0-2-16,1 4 16,-4-3-16,0 3 15,2-3-15,-2 1 16,3-2-16,0 2 15,0-1-15,-3 0 0,0 0 16,3 3-16,-3-3 16,0 0-1,0-3-15,0 2 0,-3 1 16,3-3-16,-3 3 16,3 1-16,-3-1 15,0 0-15,1 0 16,-2-2-16,-2-2 0,-2 1 15,-4 1 1,-4-2-16,2-2 0,-7 4 16,-3-5-16,-3 5 15,-5-4-15,-4 6 16,-7 1-16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43:16.7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19863 8101 0,'0'0'15,"0"0"-15,0 0 0,0 0 16,0 0-16,0 0 16,0 0-16,0 0 15,0 0-15,0 0 16,0 0-16,0 0 15,0 0-15,0 0 16,0 0-16,0 0 16,0 0-16,0 0 15,0 0-15,0 0 0,0 0 16,0 0-16,0 0 16,0 0-16,0 0 15,-3-2-15,-9-7 16,-5-4-16,2 5 15,0 2-15,0 0 16,1 3-16,0-3 16,-5 6-16,1-3 15,-3 3-15,-2 0 0,2 0 16,1-3-16,-1 0 16,0 0-16,-3 0 15,1 1-15,-2-2 16,25 4-16,-23 0 15,23 0-15,0 0 16,-30-2-16,30 2 0,-38 0 16,38 0-16,0 0 15,0 0-15,-45-3 16,45 3-16,0 0 16,0 0-16,-42 0 15,42 0-15,0 0 16,-46 3-1,46-3-15,0 0 0,0 0 16,-45 6-16,45-6 16,0 0-16,0 0 0,-41 5 15,41-5-15,0 0 16,0 0-16,-43 3 16,43-3-16,0 0 15,-38 3-15,38-3 16,0 0-16,0 0 15,-35 6-15,35-6 16,0 0-16,0 0 0,-32 3 16,32-3-16,0 0 15,0 0-15,-34 3 16,34-3-16,0 0 16,0 0-16,-29 3 15,29-3-15,0 0 16,0 0-16,-30 3 15,30-3-15,0 0 0,0 0 16,-26 0-16,26 0 16,0 0-16,0 0 15,-30 3-15,30-3 16,0 0-16,0 0 16,-24 3-16,24-3 15,0 0-15,0 0 16,-26 6-16,26-6 15,0 0-15,0 0 0,-24 9 16,24-9-16,0 0 16,0 0-16,-21 12 15,21-12-15,0 0 16,0 0-16,-17 11 16,17-11-16,0 0 15,0 0-15,-18 12 16,18-12-16,0 0 15,0 0-15,-12 15 16,12-15-16,0 0 0,0 0 16,-9 12-16,9-12 15,0 0-15,0 0 16,-6 14-16,6-14 16,0 0-16,0 0 15,-6 10-15,6-10 16,0 0-16,0 0 0,3 11 15,-3-11-15,0 0 16,0 0-16,6 7 16,-6-7-1,0 0-15,15 8 0,-15-8 16,0 0-16,0 0 16,17 10-16,-17-10 15,0 0-15,0 0 0,24 8 16,-24-8-1,0 0-15,0 0 0,27 3 16,-27-3 0,0 0-16,29 6 0,-29-6 15,0 0-15,0 0 16,34 4-16,-34-4 16,0 0-16,0 0 15,32 2-15,-32-2 0,0 0 16,38 6-16,-38-6 15,0 0-15,42 6 16,-42-6-16,0 0 16,45 4-16,-45-4 15,0 0-15,0 0 16,47 5-16,-47-5 16,0 0-16,0 0 0,53 0 15,9 3-15,-5 0 16,-13-3-16,-11 0 15,-7 3-15,-2-3 16,3 0-16,-3 0 16,-3-3-16,-2 0 15,0 3-15,-1 0 16,0 0-16,-4 3 16,4-3-16,-3-3 15,0 3-15,-4-3 0,1 3 16,0-3-16,-4 1 15,2 2-15,-4 0 16,-1-4-16,1 4 16,-3 0-16,0 0 15,1 0-15,-2 0 16,-2 0-16,4-3 16,-4 3-16,0 0 0,0 0 15,0 0-15,3 0 16,-3 0-16,0 0 15,3 0-15,0 0 16,0 0-16,-3-3 16,3 3-16,-1-3 15,1 0-15,1 1 0,-1-2 16,5 1-16,-2 0 16,3 3-16,-3-3 15,0 3-15,0-3 16,-3 3-16,2 0 15,-2 0-15,0 0 16,1-2-16,2 2 16,-4-3-16,4 0 15,-3 3-15,0 0 16,-3-4-16,3 1 0,-3 0 16,0 1-16,0 2 15,0-3-15,0 3 16,0 0-16,0 0 15,0-3-15,0 3 16,-3 0-16,0 0 16,3 0-16,-3 0 15,3 0-15,-3 0 0,3 0 16,0 3-16,0 2 16,0 1-16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43:26.31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2776 10770 0,'0'0'16,"0"0"-16,0 0 0,0 0 16,0 0-16,0 0 15,0 0-15,0 0 16,0 0-16,0 0 15,0 0-15,0 0 16,0 0-16,23 0 16,17 0-16,9 0 15,-5 0-15,-6 3 0,2-3 16,-10 3-16,-4 2 16,-3-5-16,7 4 15,6-2-15,0 2 16,5-2-16,3 1 15,-44-3-15,48 0 16,9 3-16,7 1 16,2 1-16,-4 1 0,-3-3 15,-2-3-15,-5 3 16,4-3-16,-4 0 16,-2 0-16,-50 0 15,53 0-15,4-3 16,-57 3-16,63-3 15,1 0-15,1-3 16,-6 6-16,1-2 16,-60 2-16,62 0 0,-62 0 15,65 0 1,4 0-16,-69 0 0,68 0 16,0 2-16,-3 1 15,-65-3-15,59 3 16,-59-3-16,63 3 15,-63-3-15,65 6 16,0-3-16,-6 3 0,-59-6 16,59 6-16,-59-6 15,0 0-15,63 6 16,-63-6-16,65 6 16,-65-6-16,65 6 15,-65-6-15,0 0 16,62 5-16,-62-5 15,0 0-15,59 4 16,-59-4-16,0 0 0,0 0 16,58 6-16,-58-6 15,0 0-15,0 0 16,56 6-16,-56-6 16,0 0-16,0 0 15,50 6 1,-50-6-16,0 0 0,0 0 15,48 3-15,-48-3 16,0 0-16,39 6 0,-39-6 16,0 0-16,0 0 15,38 3-15,-38-3 16,0 0-16,0 0 16,35 2-16,-35-2 15,0 0-15,0 0 16,30 0-16,-30 0 15,0 0-15,0 0 16,27 3-16,-27-3 16,0 0-16,0 0 15,20 3-15,-20-3 0,0 0 16,0 0-16,21 3 16,-21-3-16,0 0 15,0 0-15,15 3 16,-15-3-16,0 0 15,0 0-15,15 2 0,-15-2 16,0 0 0,0 0-16,11 4 0,-11-4 15,0 0-15,0 0 16,10 3-16,-10-3 16,0 0-16,0 0 15,5 3-15,-5-3 16,0 0-1,0 0-15,3 0 0,-6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43:28.66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2628 11360 0,'0'0'15,"0"0"-15,0 0 16,0 0-16,0 0 0,0 0 15,0 0 1,0 0-16,0 0 0,0 0 16,0 0-16,0 0 15,22 5-15,20-2 16,14 3 0,-2 0-16,-6-6 0,2 3 15,-3-3 1,-47 0-16,48-3 0,1 3 15,-49 0-15,48-4 16,20 4-16,-68 0 16,69-2-16,4 2 15,-73 0-15,77 0 16,-77 0-16,81-3 0,2 3 16,0-3-16,-6 3 15,-3 0-15,-5 0 16,1 0-16,-1 3 15,0 0-15,-5 3 16,5 0-16,-4 0 16,-3 0-16,0 3 15,-3-1-15,1 2 16,-1-2-16,-3 1 16,-2-3-16,-54-6 0,59 6 15,-59-6-15,59 3 16,4 4-16,-7-5 15,-56-2-15,60 0 16,-60 0-16,56 0 16,-56 0-16,65 0 15,0-2-15,-65 2 16,62-4-16,-6 1 16,1 0-16,-57 3 0,57-3 15,-2 0-15,-55 3 16,57 0-16,-1-4 15,-56 4-15,53 0 16,-53 0-16,0 0 16,55-2-16,-55 2 15,0 0-15,0 0 16,46-3-16,-46 3 16,30-6-16,-30 6 0,11-5 15,-16-2-15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34:51.1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4309 9037 0,'0'0'0,"0"0"15,0 0-15,0 0 16,0 0-16,0 0 16,0 0-16,0 0 15,0 0-15,0 0 16,17 0-16,16 0 16,14 0-16,-6 0 0,-1 0 15,-5 0 1,0 0-16,0 3 0,2-3 15,-8 3-15,-29-3 16,32 0-16,-32 0 16,33 0-1,6 0-15,-39 0 0,42 0 16,-42 0-16,46 0 0,-46 0 16,51-3-16,-51 3 15,63-3-15,-63 3 16,0 0-1,0 0-15,61-3 16,-61 3-16,59-3 0,-59 3 16,0 0-16,0 0 15,63-3-15,-63 3 16,0 0-16,56 0 16,-56 0-16,57 3 0,-57-3 15,0 0 1,0 0-16,50 0 0,-50 0 15,0 0-15,0 0 16,48 3-16,-48-3 16,0 0-16,0 0 15,38 3-15,-38-3 16,0 0-16,35 3 16,-35-3-16,0 0 0,0 0 15,37 3-15,-37-3 16,0 0-16,0 0 15,33 6-15,-33-6 16,0 0-16,0 0 16,25 12-16,-25-12 15,0 0-15,0 0 16,27 11-16,-27-11 16,0 0-16,0 0 0,21 22 15,-21-22-15,0 0 16,0 0-16,21 21 15,-21-21-15,0 0 16,0 0-16,15 27 16,-15-27-16,0 0 15,12 23-15,-12-23 16,3 24-16,-3-24 0,0 0 16,-9 23-16,9-23 15,-16 21 1,16-21-16,0 0 0,-29 17 15,29-17-15,-32 15 16,32-15-16,-41 13 16,41-13-16,-42 5 15,42-5-15,-45 9 16,45-9-16,-48 3 0,48-3 16,-46 4-16,46-4 15,0 0-15,-52 2 16,52-2-16,-62 4 15,62-4-15,-61-4 16,61 4-16,0 0 16,-60-2-16,60 2 15,-59-4-15,59 4 0,-57-6 16,57 6-16,-57-6 16,8 1-16,7-2 15,9 4-15,3-2 16,1-2-16,3 4 15,-1 0-15,3 0 16,-3 3-16,3-3 16,1 3-16,2-2 15,0 2-15,4-3 0,2 3 16,1 0-16,1 0 16,1 0-16,2-3 15,-1 3-15,2 0 16,1 0-16,1 0 15,1 0-15,4 0 16,-1 0-16,0 0 0,3 0 16,-2 0-1,2 0-15,-4 0 0,4 0 16,0 3-16,-3-3 16,3 0-16,-2 3 15,2-3-15,-4 2 16,1-2-16,-3 3 15,3-3-15,0 0 16,-2 0-16,-1-3 16,-1 3-16,2-2 15,-4 2-15,3 0 0,-3-3 16,0 3-16,1 0 16,2 0-16,-2-3 15,0 0-15,-1 0 16,1-3-16,-2 3 15,2 0-15,-1 0 16,0 3-16,0-3 16,3 1-16,-2-2 0,2 1 15,2 0-15,1 0 16,0 0-16,1 3 16,2-2-16,-3 2 15,3-3-15,0-1 16,0 1-16,3 3 15,-3-3-15,2-2 16,-2 5-16,3-3 16,-3 0-16,3 0 0,4 0 15,-4 1 1,2-5-16,1 1 0,0 1 16,3-5-16,0 2 15,2-5-15,-1 2 16,4-1-16,0 0 15,5 0-15,2 0 16,6-3-16,3 0 16,8 4-16,1-5 0,8 5 15,3-4-15,13-3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43:33.89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5996 13809 0,'0'0'16,"0"0"-16,0 0 16,0 0-16,0 0 15,0 0-15,0 0 16,0 0-16,0 0 15,0 0-15,0 0 0,0 0 16,0 0-16,0 0 16,0 0-16,0 0 15,0 0-15,0 0 16,0 0-16,0 0 16,-10 3-16,-10 0 15,-10 0-15,0 0 16,0-1-16,-2 1 15,3 0-15,-4 0 0,3 1 16,-3 1-16,1-1 16,32-4-16,-39 2 15,-3 1-15,-2 3 16,44-6-16,-50 6 16,-12-3-16,62-3 15,-66 3-15,2-3 16,-2 0-16,7 0 15,59 0-15,-62 0 0,62 0 16,-69-6-16,-5 3 16,3 0-16,2-3 15,6 1-15,5-4 16,58 9-16,-60-7 16,-4-1-16,1-1 15,63 9-15,-58-10 16,58 10-16,-63-11 0,-6 2 15,69 9 1,-68-9-16,0 0 0,4 0 16,1 1-16,4-2 15,3-2-15,56 12 16,-58-11-16,3-3 16,55 14-16,-61-16 15,61 16-15,-59-18 16,59 18-16,-62-18 15,62 18-15,-65-18 0,65 18 16,-68-17-16,68 17 16,-68-12-1,3 1-15,65 11 0,0 0 16,-62-13-16,62 13 16,0 0-16,-57-8 15,57 8-15,0 0 16,0 0-16,-56-6 15,56 6-15,0 0 0,0 0 16,-54 0-16,54 0 16,0 0-16,0 0 15,-50 3-15,50-3 16,0 0-16,0 0 16,-45 6-16,45-6 15,0 0-15,0 0 16,-35 8-16,35-8 0,0 0 15,0 0-15,-35 13 16,35-13-16,0 0 16,0 0-16,-36 14 15,36-14-15,0 0 16,0 0-16,-36 12 16,36-12-16,0 0 15,0 0-15,-32 15 16,32-15-16,0 0 0,0 0 15,-31 14-15,31-14 16,0 0-16,0 0 16,-34 13-16,34-13 15,0 0-15,0 0 16,-34 14-16,34-14 16,0 0-16,0 0 15,-30 12-15,30-12 16,0 0-16,0 0 15,-32 18-15,32-18 0,0 0 32,0 0-32,-26 14 0,26-14 15,0 0-15,0 0 0,-26 21 16,26-21-16,0 0 16,0 0-16,-21 18 15,21-18-15,0 0 16,0 0-16,-14 21 15,7 0-15,7-21 0,0 0 16,9 23-16,-9-23 16,0 0-16,20 22 15,-20-22-15,36 17 16,-36-17-16,45 17 16,-45-17-16,50 16 15,-50-16-15,72 14 16,-72-14-16,73 9 15,-1-3-15,-2-3 0,-70-3 16,69 3-16,-69-3 16,70 0-16,6-3 15,-76 3-15,73-3 16,1 0-16,3 0 16,-6 0-16,-2 3 15,-1-3-15,-68 3 16,65 0-16,-3 0 0,-62 0 15,68-3-15,-2 0 16,2-3-16,-5 3 16,-4 1-16,-1-2 15,2 4-15,-1-2 16,0 2-16,1 0 16,0-3-16,-5 3 15,2 0-15,-57 0 16,56 0-16,2-3 15,2 3-15,-1-4 0,-59 4 16,63 0-16,-1 0 16,3 4-16,-65-4 15,67 3-15,-67-3 16,61 0-16,5 5 16,-7-1-16,-7-4 15,-3 2-15,-14-4 0,0 2 16,-2 2-1,-1-2-15,2 3 0,-1-3 16,-5 0-16,-1 0 16,-3 0-16,-3 0 15,-4 0-15,-1-3 16,-7 1-16,-4-4 16,-5-4-16,-5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43:40.32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19979 12982 0,'0'0'0,"0"0"16,0 0-16,0 0 15,0 0-15,0 0 16,0 0-16,0 0 16,0 0-16,0 0 15,0 0-15,0 0 0,0 0 16,0 0-16,-2 0 15,-17 0-15,-4 0 16,0 0-16,5-3 16,6 1-16,0 2 15,-3-4-15,2 2 16,-1-2-16,-1 4 16,-2 4-16,-1-4 0,3 0 15,-3 0-15,1 0 16,-1 0-16,-1 0 15,2 0-15,2 0 16,-3-4-16,-3 4 16,4 0-16,17 0 15,0 0-15,-23 4 16,23-4-16,0 0 0,0 0 16,-27 0-16,27 0 15,-36 0-15,36 0 16,0 0-16,0 0 15,-39 0-15,39 0 16,0 0-16,-44 2 16,44-2-16,0 0 15,-44 4-15,44-4 16,0 0-16,0 0 16,-48 2-16,48-2 0,-51 3 15,51-3-15,0 0 16,0 0-16,-52 3 15,52-3-15,0 0 16,0 0-16,-57 3 16,57-3-16,0 0 15,0 0-15,-54 0 16,54 0-16,0 0 16,0 0-16,-50 3 0,50-3 15,0 0-15,0 0 16,-45 0-16,45 0 15,0 0-15,0 0 16,-35 0-16,35 0 16,0 0-16,0 0 0,-32-3 15,32 3-15,0 0 16,0 0-16,-38-3 16,38 3-16,0 0 15,0 0-15,-37-3 16,37 3-16,0 0 15,0 0-15,-39 0 16,39 0-16,0 0 0,0 0 16,-38 3-16,38-3 15,0 0-15,0 0 16,-35 6-16,35-6 16,0 0-16,0 0 15,-32 3-15,32-3 16,0 0-16,-37 6 15,1 3-15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43:46.00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19413 13912 0,'0'0'0,"0"0"15,0 0-15,0 0 16,0 0-16,0 0 0,0 0 16,0 0-16,0 0 15,0 0-15,0 0 16,0 0-16,0 0 15,0 0-15,0 0 16,0 0-16,0 0 0,0 0 16,0 0-1,0 0-15,0 0 16,0 0-16,0 0 0,0 0 16,12 6-16,3 0 15,8 6-15,1-7 16,-7 1-1,4-3-15,1 0 0,-2 1 16,1-2-16,-6-2 16,2 0-16,2 0 15,-2 0-15,1-2 0,-1-2 16,2 1-16,-1 0 16,2-3-16,-2 4 15,-1-4-15,-17 6 16,0 0-16,21-6 15,-21 6-15,0 0 16,30-9-16,-30 9 16,0 0-16,0 0 15,33-6-15,-33 6 0,0 0 16,0 0-16,35-9 16,-35 9-16,42-12 15,-42 12-15,0 0 16,0 0-16,41-8 15,-41 8-15,0 0 0,0 0 16,38-10-16,-38 10 16,0 0-16,0 0 15,46-5-15,-46 5 16,0 0-16,0 0 16,44-6-16,-44 6 15,0 0-15,0 0 16,43-3-16,-43 3 15,0 0-15,0 0 16,46 0-16,-46 0 16,0 0-16,44 0 0,-44 0 15,0 0-15,47 3 16,-47-3-16,0 0 16,44 6-16,-44-6 15,0 0-15,0 0 16,49 5-16,-49-5 15,44 6-15,-44-6 0,0 0 16,0 0 0,42 10-16,-42-10 0,0 0 15,43 8-15,-43-8 16,0 0-16,0 0 16,43 9-16,-43-9 15,0 0-15,0 0 16,41 12-16,-41-12 15,0 0 1,0 0-16,41 9 0,-41-9 0,0 0 16,0 0-16,38 12 15,-38-12-15,0 0 16,0 0 0,40 11-16,-40-11 0,0 0 15,0 0-15,38 9 16,-38-9-16,0 0 0,0 0 15,41 10-15,-41-10 16,0 0-16,0 0 16,42 6-16,-42-6 15,42 8-15,-42-8 16,0 0-16,0 0 16,41 10-16,-41-10 15,0 0-15,42 3 16,-42-3-16,0 0 15,41 2-15,-41-2 0,0 0 16,0 0-16,41 3 16,-41-3-16,0 0 15,0 0-15,42 3 16,-42-3-16,0 0 16,0 0-16,38 3 15,-38-3-15,0 0 16,0 0-16,38 3 0,-38-3 15,0 0 1,0 0-16,37 3 16,-37-3-16,0 0 0,0 0 15,32 3-15,-32-3 16,0 0-16,0 0 16,33 3-16,-33-3 15,0 0-15,0 0 0,29-3 16,-29 3-1,0 0-15,0 0 0,33-6 16,-33 6-16,0 0 16,0 0-16,34-6 15,-34 6-15,0 0 16,0 0-16,29-6 16,-29 6-16,0 0 0,0 0 15,32-9-15,-32 9 16,0 0-16,0 0 15,30-6-15,-30 6 16,0 0-16,0 0 16,26-3-16,-26 3 15,0 0-15,0 0 16,27-5-16,-27 5 16,0 0-16,0 0 0,24-6 15,-24 6-15,0 0 16,0 0-16,21-6 15,-21 6-15,0 0 16,0 0-16,24-6 16,-24 6-16,0 0 15,0 0-15,23-4 16,6-2-16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43:48.01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22408 12932 0,'0'0'0,"0"0"16,0 0-1,0 0-15,0 0 0,0 0 16,0 0-16,0 0 15,0 0-15,0 0 16,0 0-16,0 0 16,0 0-16,0 0 15,0 0-15,0 0 16,0 0-16,0 0 0,0 0 16,0 0-16,0 0 15,0 0-15,0 0 16,0 0-16,0 0 15,0 0-15,0 0 16,0 0-16,0 0 16,0 0-16,0 0 15,0 0-15,0 0 0,0 0 16,0 0-16,0 0 31,0 0-31,0 0 0,0 0 0,-4 12 16,-8 2-1,1 7-15,-4 0 16,6-4-16,1-2 0,-2 0 16,4-6-16,-2 0 15,4 0-15,-2-3 16,6 3-16,-3-6 16,3 3-16,0-3 15,0 0-15,0-3 16,0 3-16,0-3 0,0 3 15,0-3-15,0 0 16,0 0 0,0 0-16,-3 2 0,3-2 15,0 0-15,0 0 16,0 0-16,0 0 16,0 0-16,-3 0 0,3 0 15,0 0-15,-3 0 16,3 0-16,-3 0 15,3 0-15,-3 0 16,0 0-16,1 0 16,2 0-16,-3 0 15,3 0-15,-3 0 16,3 0-16,0-2 16,0 2-16,0 0 0,-3 0 15,3-3 1,-4-3-16,1 3 0,3 0 15,-3 3-15,3-3 16,-2 0-16,2-3 16,0 3-16,-3-3 15,3 0-15,0 3 0,-3-6 16,3 3-16,3-3 16,-3-3-1,3 0-15,-1-2 0,4-1 16,7 0-16,-5 3 15,1 1-15,-3-4 16,4 0-16,1 3 16,2 1-16,-5-2 15,4 2-15,0-1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43:55.43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19176 16992 0,'0'0'16,"0"0"-16,0 0 15,0 0-15,17 9 16,16 2-16,9 7 16,-9-6-16,-4-3 0,1-2 15,0-5-15,2-2 16,1 3-16,2-3 15,0 0-15,1 0 16,-36 0-16,48-5 16,-48 5-16,59-10 15,4 7-15,-8 0 16,4 1-16,-59 2 0,63 0 16,6 2-16,-1 1 15,0 0-15,-4 3 16,2-2-16,-7 1 15,4-2-15,-4 3 16,0-1-16,-2 2 16,-1-1-16,-56-6 15,59 6-15,7 3 16,-66-9-16,67 6 0,2 0 16,-1-1-16,-68-5 15,65 7-15,-65-7 16,66 2-16,-66-2 15,68 0-15,-68 0 16,65 0-16,-65 0 16,0 0-16,65-2 15,-65 2-15,0 0 16,62-4-16,-62 4 0,0 0 16,0 0-16,51-6 15,-51 6-15,0 0 16,0 0-16,38-6 15,-22-2-15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9T12:44:13.69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5923 13323 0,'0'0'0,"0"0"15,0 0-15,0 0 0,0 0 16,0 0-16,0 0 16,-11-12-16,-16-6 15,-5-6-15,-1 6 16,-2-3-16,-4 7 15,-6-1-15,-4 4 16,-15 1-16,-4 10 0,4 0 16,-5 7-1,2 2-15,-6 5 0,6 4 16,-2 2-16,-1 7 16,5 6-16,-2 6 15,8 5-15,4 3 16,4 6-16,10 4 15,2-1-15,13 9 16,4-4-16,14 6 0,10-2 16,10 0-16,10-3 15,7 0-15,9-5 16,3-7-16,11 0 16,4-5-16,3-7 15,9-2-15,3-6 16,4-4-16,1-8 0,-1-3 15,-1-10-15,-4-1 16,0-13-16,-6-4 16,2-7-16,-4-10 15,0-2 1,-2-7-16,-1-2 0,-4-3 16,-1-7-16,-6 1 15,-4-3-15,-1-1 16,-5 1-16,-6 0 0,-3 2 15,-9-2-15,-4-1 16,-8 4-16,-8 0 16,-6 0-16,-8 5 15,-4 6-15,-11 7 16,-9 0-16,-22-4 16,-5 3-16,-12 10 15,-13 2-15,-5 7 0,-5 4 16,-36 0-16</inkml:trace>
  <inkml:trace contextRef="#ctx0" brushRef="#br0" timeOffset="2279.3148">5746 10634 0,'0'0'0,"0"0"0,0 0 15,0 0-15,0 0 16,0 0-16,0 0 15,0 0-15,0 0 16,0 0-16,0 0 16,0 0-16,-21-3 15,-20-16-15,-12-4 16,1-4-16,-4 4 16,-3 5-16,-6 0 15,0 7-15,-4-1 0,-4 3 16,-5 3-16,-2 3 15,-3 3-15,-2 3 16,-2 3-16,1 9 16,3 5-16,9 7 15,0 5-15,13 7 16,10 8-16,10 4 0,41-51 16,-28 62-1,14 0-15,10 4 16,16-7-16,6-6 0,12 0 15,9-5-15,10-4 16,14-6-16,5-2 16,6-6-16,10-4 15,-2-2-15,2-9 16,-4-7-16,2-8 16,7-2-16,3-13 0,3-6 15,0-6-15,21-11 16,-3-6-16,-22 2 31,-16-5-31,-22 8 0,-6-5 0,-5-3 16,-12-7-16,-13 1 15,-11-4-15,-12 2 16,-11 1-16,-16 4 16,-9-1-16,-11 7 15,-16 8-15,-10 8 16,-13 0-16,-18 10 0,-38 10 15,-39 8-15,-20 15 16,-7 11-16</inkml:trace>
  <inkml:trace contextRef="#ctx0" brushRef="#br0" timeOffset="5400.2496">21387 16902 0,'0'0'15,"0"0"-15,0 0 16,0 0-16,0-19 15,-8-17-15,-7-18 16,-3 10-16,-6 12 0,4 8 16,-4 6-16,-6 0 15,-2 4-15,32 14 16,-42-19-16,42 19 16,-53-14-16,-22 2 15,1 4-15,7 4 16,1 10-16,4 3 0,3 3 31,8 2-31,4 8 0,5 4 16,13 1-16,2 6 0,27-33 15,-24 41-15,9 9 16,9 14 0,9-3-16,11 0 0,7 4 15,10 1-15,7-4 16,7 0-16,4-9 15,5-3-15,5-7 0,4-8 16,-1-13-16,6-2 16,1-15-16,2-5 15,-3-5-15,-6-11 16,0-4-16,-5-7 16,-9-8-16,-10-9 15,-9-5-15,-11-3 0,-15-8 16,-18-8-1,-17-3-15,-13-7 0,-17-6 16,-30-32-16</inkml:trace>
  <inkml:trace contextRef="#ctx0" brushRef="#br0" timeOffset="9383.3413">20675 13927 0,'0'0'0,"0"0"16,0 0-16,0 0 15,0 0-15,0 0 16,0 0-16,0 0 0,0 0 15,0-3-15,0-12 16,0 1 0,0-2-16,0 8 0,0 5 15,0-6-15,0 0 16,3 4-16,1 1 16,0 1-16,-4 1 15,0-2-15,-4 1 0,-3-5 16,-1 2-16,-1 0 15,-3-1-15,-3 5 16,-3-1-16,-2 3 16,-1-3-16,0 0 15,2-3-15,-6 6 16,1-3-16,-3 0 16,-2-3-16,-1 4 0,30 2 15,-32-3 1,-4-4-16,36 7 0,-44-3 15,44 3-15,-51-6 16,51 6-16,-68-5 16,68 5-16,-74-3 15,-3-4-15,77 7 16,-75-3-16,75 3 16,-77-6-16,77 6 15,-77 0-15,77 0 0,-76 2 16,76-2-16,-78 4 15,78-4-15,-76 0 16,76 0-16,-74 3 16,74-3-16,-75 3 15,75-3-15,-65 7 16,65-7-16,0 0 16,0 0-16,-65 5 0,65-5 15,0 0-15,0 0 16,-51 12-16,51-12 15,0 0 1,-36 15-16,36-15 0,-17 18 16,17-18-16,0 15 15,0-15-15,14 17 16,-14-17-16,28 18 16,10 0-16,-38-18 0,48 18 15,11 2-15,3-2 16,-62-18-1,62 20-15,-62-20 0,72 18 16,1 0-16,-73-18 16,81 19-16,2-5 15,-3 1-15,0-3 16,-7-3-16,5-1 0,-5 4 16,3-3-16,-3 3 15,-2-1-15,1-1 16,-1 1-16,2 0 15,0-1-15,3-2 16,4 2-16,0 1 16,3 2-16,-2-1 15,-3-1-15,3 2 0,-4-2 16,1-2-16,-2-3 16,-1 0-16,-75-6 15,76 0-15,5 0 16,-81 0-16,86-3 15,-86 3-15,80-9 16,3-3-16,-83 12 0,74-18 16,-74 18-1,68-24-15,-68 24 16,66-26-16,-66 26 0,0 0 16,52-36-16,-52 36 15,0 0-15,42-35 16,-42 35-16,24-44 15,-24 44-15,3-42 16,-13 10-16,10 32 16,-20-30-16,-12 3 0,-7 4 15,-9 2-15,-8 3 16,-6 4-16,-6-1 16,-6-1-16,-12 5 15,-5-4-15,-17 0 16,-43-2-16,-39-8 15,-32-1-15,-3-1 0</inkml:trace>
  <inkml:trace contextRef="#ctx0" brushRef="#br0" timeOffset="11640.3675">8865 12173 0,'0'0'0,"0"0"0,0 0 16,0 0-16,0 0 16,0 0-16,0 0 15,0 0-15,0 0 16,0 0-16,0 0 0,-3 25 16,-15 13-1,1 12-15,-4-3 16,9 2-16,5-8 0,5-5 15,2 2-15,2 3 16,-2-41-16,10 47 16</inkml:trace>
  <inkml:trace contextRef="#ctx0" brushRef="#br0" timeOffset="13220.5887">25013 14440 0,'0'0'0,"0"0"16,0 0-16,0 0 15,0 0-15,0 0 16,21 0-16,11 0 0,13 8 16,-12 1-16,-7 12 15,-5 2-15,-3 4 16,-3 3-16,-4 5 16,-2 8-16,0 0 15,-3 8-15,-3 10 16,-1 5-16,1 2 15,-3 0-15,0 3 0,8 3 16,-2 0-16,2 0 16,5-2-16,1 2 15,0-4-15,7 2 16,3-8-16,0-1 16,-2-3-16,3-10 15,-25-50 1,24 50-16,-24-50 0,18 41 15,-18-41-15,6 36 16,-6-36-16,-6 29 0,-15-5 16,21-24-16,-24 21 15,24-21-15,0 0 16,-30 24-16,10 5 16,8 4-16,9-1 15,6 4-15,5 0 16,7-1-16,0 7 15,-15-42-15,15 41 16,-15-41-16,7 41 16,-7-41-16,-3 44 0,3-44 15,-19 43-15,19-43 16,0 0-16,0 0 16,-23 38-16,23-38 15,-24 29-15</inkml:trace>
  <inkml:trace contextRef="#ctx0" brushRef="#br0" timeOffset="13664.8548">25010 16501 0,'0'0'0,"0"0"15,0 0-15,0 0 16,0 0-16,21 17 16,6 7-16,8 8 15,-7-8-15,-2-4 16,-3 5-16,4-5 15,-3 2-15,-1-5 0,4 3 16,-27-20-16,27 22 16,-27-22-16,0 0 15,32 17-15,-32-17 16,33 15-16,6-6 16,-39-9-16,0 0 0,36-3 15,-36 3-15,38-9 16,-3-9-16,-35 18 15,36-20-15,-36 20 16,35-27-16,-35 27 16,37-33-16,-37 33 15,35-35-15</inkml:trace>
  <inkml:trace contextRef="#ctx0" brushRef="#br0" timeOffset="14349.4793">26065 15171 0,'0'0'0,"0"0"15,0 0-15,0 0 16,0 0-16,-17 17 0,-7 7 16,-5 9-16,8-1 15,6 4-15,4 3 16,4-1-16,7 4 15,3-1-15,7-3 16,4 1-16,4-6 16,-18-33-16,27 32 0,5-9 15,-32-23-15,41 18 16,-41-18-16,46 9 16,-3-15-16,-2-5 15,-3-7-15,-3-5 16,-12-10-16,-2-3 15,-13-2-15,-5-4 16,-9 0-16,-5 1 0,-10 5 16,-6 1-16,-3 6 15,-3 5-15,4 5 16,-3 5-16,2 5 16,10 4-16,8 2 15,15-1-15</inkml:trace>
  <inkml:trace contextRef="#ctx0" brushRef="#br0" timeOffset="14690.2998">26623 15123 0,'0'0'15,"0"0"-15,0 0 16,0 0-16,0 0 15,0 0-15,0 27 16,7 17-16,-5 21 16,4 4-16,0-1 0,-6 0 15,6 6-15,0 0 16,3 0-16,-1 1 16,4-2-16,-3-10 15,3-10-15,-12-53 16,8 54-16,-8-54 0,0 0 15,0 0-15,10 46 16,-7-16-16,-6-18 16,-3-16-16,-6-12 15,3-15-15,-3-6 16</inkml:trace>
  <inkml:trace contextRef="#ctx0" brushRef="#br0" timeOffset="14990.6038">26495 15461 0,'0'0'0,"0"0"0,-3-24 15,-5-20-15,-7-18 16,12 8-16,6 9 16,6 7-16,11 9 15,7 5-15,-1 13 16,1-1-16,1 9 16,1 0-16,4 3 15,-1 6-15,6 3 0,-2 5 16,-36-14-16,36 21 15,-7 5-15,-8 7 16,-6-3-16,-9-6 16,-12 2-16,-9-5 15,-6-4-15,-5-1 16,-3 1-16,-4-5 16,0 0-16,6-3 15,4-4-15,5-2 0,6-3 16,9-3-16,9-2 15</inkml:trace>
  <inkml:trace contextRef="#ctx0" brushRef="#br0" timeOffset="16521.3111">27020 15336 0,'0'0'0,"0"0"15,0 0-15,0 0 16,0 0-16,18-2 15,9-13-15,12 0 16,-10-6-16,-8 3 16,-7-2-16,-5-1 15,-2-2-15,-10 2 16,-1-1-16,-5 5 0,-5-1 16,-1 1-16,-9 5 15,-2 4-15,-1 4 16,-3 4-16,1 5 15,2 12-15,6-1 16,7 8-16,8 6 16,9 3-16,6 2 15,12 4-15,1-4 0,11 1 16,3-1-16,0-9 16,2-2-16,3-6 15,-5-7-15,-2-11 16,-9-8-16,-1-7 15,-6-5-15,-4-4 16,-4-6-16,-2 0 16,-10 2-16,-1-2 15,-4 3-15,1 2 0,4 8 16,-4 2-16,3 4 16,3 2-16,0 9 15,0 3-15,3 5 16,3 8-16,-1 4 15,8 4-15,1 3 16,1 2-16,-1-2 16,-1-3-16,-4-4 15,-3-5-15,-3-6 0,0-3 16,-3-9-16,0-9 16,-3-6-16,0-5 15,0-10-15,0-2 16,3-4-16,6 1 15,3-4-15,-9 42 0,15-42 16,-15 42-16,27-38 16,-27 38-16,38-34 15,-38 34-15,56-28 16,1 6-16,-57 22 16,55-8-16,-55 8 15,53-6-15,-53 6 16,0 0-16,0 0 0,55 0 15,-55 0 1,0 0-16,0 0 0,38 3 16,-38-3-16,0 0 15,18 3-15,-18-3 16,3 6-16,-3-6 16,-13 9-16,-4 9 15,17-18-15,0 0 16,-15 23-16,1 7 15,14-30-15,-9 36 16,9-36-16,0 32 0,0-32 16,9 36-1,-9-36-15,18 27 0,-18-27 16,25 17-16,-25-17 16,24 0-16,-24 0 15,21-15-15,-9-14 16,-12 29-16,5-36 15,-5 36-15,0 0 0,0 0 16,3-32-16,-3 32 16,-3-26-16,3 6 15,0 20-15,7 7 16,0 14-16,1 3 16,4 5-16,6 4 0,3-1 15,5 1-15,4-7 16,-30-26-1,35 21-15,4-9 0,2-12 16,-6-12 0,-35 12-16,33-17 0,-33 17 15,26-33-15,-26 33 16,19-41-16,-19 41 16,12-47-16,-12 47 0,0 0 15,0 0-15,0-45 16,0 45-16,0-30 15,0 30-15,-6-9 16,3 18-16,0 16 16,3-25-16,3 32 15,6 6-15,6 3 16,-1-2-16,-14-39 16,24 38-16,-24-38 0,27 30 15,-27-30-15,32 21 16,-32-21-16,30 9 15,-30-9-15,0 0 16,27-9-16,-27 9 16,0 0-16,0 0 15,24-15-15,-24 15 16,17-12-16,4 7 0,-21 5 31,20 5-31,4 13 0,3 9 16,-6 5-16,3 1 0,-1 2 15,-23-35-15,0 0 16,24 33-16,-24-33 16,26 22-16</inkml:trace>
  <inkml:trace contextRef="#ctx0" brushRef="#br0" timeOffset="16727.2798">28562 15055 0,'0'0'0,"0"0"16,0 0-16,0 0 16,0 0-16,0 0 15,0 0-15,0 0 0,15 9 16,12 3-16,2 9 16,-14 0-16</inkml:trace>
  <inkml:trace contextRef="#ctx0" brushRef="#br0" timeOffset="17004.155">28726 15339 0,'0'0'0,"0"0"16,0 0-16,0 0 15,0 0-15,0 0 16,0 0-16,17 10 16,18-1-16,10-1 15,-7-5-15,-2-6 16,-6-5-16,-7-7 0,-5-3 15,-3-6 1,-10 4-16,-2-2 16,-3 2-16,-8-4 0,-7-3 15,-8 1-15,-4 2 16,-8 4 0,-4 2-16,0 5 0,1 8 15,5 2-15,3 10 16,6 1-16,13 4 15,11 2-15,8 2 16,7-2-16</inkml:trace>
  <inkml:trace contextRef="#ctx0" brushRef="#br0" timeOffset="17926.522">29131 15051 0,'0'0'0,"0"0"0,0 0 16,0 0-16,0 0 16,0 0-16,0 0 15,0 0-15,0 0 16,0 25-16,0 14 16,-5 11-16,-1-14 15,2-10-15,1-8 0,0-6 16,3-10-16,3-7 15,4-10-15,4-3 16,1-2-16,3-1 16,-1-1-16,1 0 15,2-5-15,0 4 16,-3 1-16,1 4 16,-1 6-16,2 1 0,1 4 15,-5 4 1,2 6-16,5 10 0,-2-2 15,5 10-15,1 0 16,1 3-16,6 3 16,-2 2-16,-28-29 15,34 26-15,-34-26 16,36 19-16,-1-8 16,-35-11-16,24-6 0,-8-12 15,-9-8-15,-10-4 16,-3 1-16,-8-4 15,-1 3-15,-3 0 16,0 7-16,10 5 16,-2 9-16,10 4 15,10 10-15,6 7 16,9 6-16,4 6 0,9 2 16,8 4-16,10 6 15,2-4-15,-58-32 16,57 27-16,-57-27 15,56 9-15,-56-9 16,51-6-16,-12-14 16,-15-7-16,-24 27 15,10-33-15,-10-3 16,-7 1-16,7 35 0,-13-33 16,13 33-16,-24-29 15,24 29-15,-23-16 16,23 16-16,-21 0 15,6 16-15,15 10 16,9 10-16,9 2 16,7 7-16,16 14 15,0-3-15,0 0 0,3-2 16,0-7 0,-44-47-16,40 48 0,-40-48 15,0 0-15,0 0 16,30 38-16,-19-15 15,-11-10-15,-8-11 16,-14-7-16,-1-11 16,-5-1-16,2-7 0,2-3 15,4-5-15</inkml:trace>
  <inkml:trace contextRef="#ctx0" brushRef="#br0" timeOffset="18059.8304">30824 15530 0,'0'0'15,"0"0"-15,0 0 0,-27-14 16,-38-15-16</inkml:trace>
  <inkml:trace contextRef="#ctx0" brushRef="#br0" timeOffset="25817.7136">21387 15455 0,'0'0'0,"0"0"16,0 0-16,0 0 15,0 0-15,0 0 16,21 6-16,12-3 15,14 3-15,-2 0 0,-10-6 16,4 2-16,-4-2 16,4 3-16,-3 3 15,-4 1-15,-32-7 16,35 6-16,-35-6 16,0 0-16,0 0 15,35 0-15,-35 0 16,0 0-16,0 0 15,28-3 1,-28 3-16,0 0 0,0 0 16,12-3-16,-14-1 15,-11 1-15,-2 3 0,-6 0 16,-6 3-16,-2-3 16,-4 0-16,4 0 15,-4 4-15,3-1 16,1 0-16,6-1 0,-1 1 15,6 0-15,7 0 16,2-1-16,-2-2 16,6 3-16,2-3 15,0 4-15,3-1 16,0-3-16,6 3 16,6-3-16,6 4 0,0-1 15,5-6 1,-2 3-16,3-7 0,3 4 15,-5-1-15,6-1 16,-4-1-16,0 1 16,-3-1-16,-7-1 15,4 1-15,-7 1 16,1 2-16,-7 0 16,2-1-16</inkml:trace>
  <inkml:trace contextRef="#ctx0" brushRef="#br0" timeOffset="28573.8136">20700 15144 0,'0'0'0,"0"0"16,0 0-16,0 0 0,0 0 16,-11-11-16,-9-7 15,-3-6-15,3 9 16,-1 0-16,-3 2 16,1 2-16,-1 3 15,-3-1-15,0 0 16,-2 3-16,-1-3 15,30 9-15,-32-3 16,32 3-16,-39-6 16,-6 9-16,45-3 0,-44 6 15,44-6-15,-45 15 16,45-15-16,-44 18 16,44-18-1,-36 29-15,36-29 0,-26 33 16,26-33-16,-12 42 15,10-4-15,4 3 16,7-2-16,5-4 0,4-2 16,6 0-16,-24-33 15,31 32-15,-31-32 16,38 26-16,3 1 16,6-3-16,4-1 15,-4-2-15,-3-10 16,-5-1-16,0-3 0,-1-4 15,0-1-15,1-2 16,-3 0-16,0-5 16,-4-2-16,-3-3 15,-5 2-15,-4-3 16,-1-5-16,-1-1 16,-3-2-16,-4 0 15,-4-2-15,-4-3 16,-1-2-16,-4 2 15,-8-6-15,-4 0 16,-4 1-16,-6-1 0,-6-2 16,-5 2-16,-12-2 15,-19-7-15,-4 3 16,-14 4-16,-5 2 16,-12 12-16</inkml:trace>
  <inkml:trace contextRef="#ctx0" brushRef="#br0" timeOffset="34547.8518">21032 16056 0,'0'0'0,"0"0"15,0 0-15,0 0 16,0 0-16,0 0 16,0 0-16,0 0 15,0-2-15,0-16 16,0-9-16,-5 4 0,-1 1 15,-1 10-15,-5 0 16,0 3-16,-3 1 16,-2-1-16,-1 2 15,-3 2-15,-3-4 16,1 0-16,-4 1 16,0-1-16,-5-1 15,32 10-15,-38-8 16,-7-1-16,-6 3 15,51 6-15,-65-5 0,65 5 16,-72-7-16,-7 7 16,2 0-16,9 7 15,68-7-15,-68 8 16,68-8-16,-67 12 16,67-12-16,-64 15 15,2 2-15,62-17 16,-51 21-16,51-21 0,-44 24 15,44-24-15,-36 32 16,36-32-16,0 0 16,-21 33-16,21-33 15,-5 39-15,5-39 16,5 44-16,16 0 16,3-3-16,-24-41 15,33 40-15,7 1 0,12-2 16,-4-7-16,4-2 15,-4-4 1,6 1-16,-5-6 0,2-6 16,-51-15-16,57 11 15,-2-4-15,-55-7 16,60 3-16,-1-6 16,0-1-16,-2-2 15,-4 4-15,4-4 16,-7 0-16,0-3 0,-3-1 15,-8 5-15,0-4 16,-4 0-16,1 0 16,-4-3-16,-5 1 15,-3 2-15,-3-3 16,-4 3-16,2-3 16,-5-1-16,-2 2 15,0 0-15,-7 1 0,1-1 16,-3-1-16,-6 0 15,-6 1-15,-2-1 16,-7 2-16,-6 1 16,-1 3-16</inkml:trace>
  <inkml:trace contextRef="#ctx0" brushRef="#br0" timeOffset="35368.9982">22695 16501 0,'0'0'0,"0"0"15,0 0-15,0 0 16,0 0-16,0 0 16,0 0-16,0 0 15,0 0-15,0 0 16,0 0-16,0 0 15,0 0-15,0 0 16,0 0-16,0 0 0,-24 0 16,-23 0-1,-25 0-15,16 0 0,6-6 16,-6 3-16,2 1 16,-6-5-16,1 3 15,-4 4-15,-4 0 16,-3-3-16,-2 0 0,1-2 15,-1 2-15,5 0 16,2 0-16,5 3 16,60 0-16,-62-3 15,62 3-15,-63-2 16,63 2-16,0 0 16,0 0-16,-64-3 15,64 3-15,-51-7 16,51 7-16,0 0 0,-36-11 15</inkml:trace>
  <inkml:trace contextRef="#ctx0" brushRef="#br0" timeOffset="35772.4847">21513 16142 0,'0'0'0,"0"0"16,0 0-16,0 0 16,0 0-16,0 0 15,0 0 1,0 0-16,-19 0 0,-16 0 16,-19 0-16,13 6 15,5-3-15,7 5 0,2 5 16,3 1-16,9 2 15,4-1-15,2-4 16,3-2-16,0 0 16,6 2-1,0-1-15,6 4 0,11 0 16,7 8-16,11 2 16,10 4-16,14 8 15,0 0-15,-3-4 16,-56-32-16,49 33 15,-49-33-15,0 0 16,0 0-16,35 30 16,-21-3-16</inkml:trace>
  <inkml:trace contextRef="#ctx0" brushRef="#br0" timeOffset="39209.0934">23202 15739 0,'0'0'0,"0"0"0,0 0 16,0 0-16,0 0 15,0 0-15,0 0 16,0 0-16,0 0 16,0 0-16,0 0 0,0 0 15</inkml:trace>
  <inkml:trace contextRef="#ctx0" brushRef="#br0" timeOffset="39889.0755">23549 15681 0,'0'0'0,"0"0"0,0 0 15,0 0-15,0 0 16,0 0-1,0 0-15,0 0 0,0 0 16,0 0-16,0 0 0</inkml:trace>
  <inkml:trace contextRef="#ctx0" brushRef="#br0" timeOffset="40166.9102">24064 15775 0,'0'0'0,"0"0"15,0 0-15,0 0 16,0 0-16,0 0 0,0 0 16,0 0-16,0 0 15,0 0-15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4T11:12:23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2856 6600 0,'11'-6'0,"20"23"15,-31-17-15,55 107 0,58 95 16,80 76-16,48-147 0,-3-117 16,3-31-1,34-78-15,72-133 0,66-62 16,76 59-16,71 121 15</inkml:trace>
  <inkml:trace contextRef="#ctx0" brushRef="#br0" timeOffset="109833.798">1461 5697 0,'0'0'0,"0"0"16,0 0-16,0 0 0,0 0 15,0 0-15,0 0 16,0 0-16,0 0 16,0 0-16,0 0 15,0 0-15,0 0 0,0 0 16,0 0-1,0 0-15,0 0 0,0 0 16,0 0-16,0 0 16,-11 12-16,-16-1 15,-11 14-15,3-2 16,-1 4-16,2 5 16,-4 7-16,-4 13 15,2 2-15,1 9 16,4 1-16,-3 7 15,8 6-15,-3 7 0,3 5 16,-1 6-16,-7 23 16,-3 6-16,-3 12 15,9-9-15,-1-5 16,7-7-16,-1 2 16,3 9-16,3 10 15,3 7-15,10-1 16,-1-3-16,1-3 0,-1 0 15,4 1-15,4-2 16,4-4-16,4 0 16,2-2-16,4 0 15,5-6-15,2-7 16,4-1-16,6-1 16,1-5-16,1 3 15,1-6-15,8-4 16,0-5-16,6-5 0,2-6 15,-6-18-15,9-8 16,2-1-16,7-3 16,3 3-16,3-6 15,1 4-15,-1-4 32,3-6-32,-6 1 0,6-4 0,-6-5 15,-4-2-15,-4-3 16,-9-5-16,-44-29 15,40 30-15,-40-30 16,0 0-16,0 0 16,40 27-16,-40-27 0,0 0 15,0 0-15,30 21 16,-30-21-16,0 0 16,0 0-1,20 18-15,-20-18 0,0 0 16,0 0-16,16 14 15,-16-14-15,0 0 16,0 0-16,12 9 16,-12-9-16,0 0 0,0 0 15,8 6-15,-8-6 16,0 0-16,0 0 16,9 6-16,-9-6 15,0 0 1,0 0-16,3 3 0,-3-3 15,0 0-15,0 0 16,5 6-16,-5-6 0,0 0 16,0 0-1,3 2-15,-3-2 0,0 0 16,0 0-16,3 4 16,-3-4-16,0 0 15,0 0-15,0 0 16,0 0-16,0 0 15,0 0-15,3 2 16,-3-2-16,0 0 0,0 0 16,0 0-1,0 0-15,0 0 0,0 0 16,3 4-16,-3-4 16,0 0-16,0 0 15,0 2-15,0-2 16,0 0-16,0 0 15,0 0-15,0 0 0,0 0 16,0 0-16,0 0 16,0 0-16,0 0 15,-6-6-15,6 6 16,-6-11-16,6 11 16,-15-15-16,15 15 15,-14-18-15,14 18 16,0 0-16,-18-20 15,18 20-15,-16-27 16,16 27-16,0 0 0,-25-27 16,25 27-16,0 0 15,0 0-15,-22-30 16,22 30-16,0 0 16,0 0-16,-20-29 15,20 29-15,0 0 16,0 0-16,-15-27 0,15 27 15,0 0-15,-12-18 16,12 18-16,0-8 16,0 8-16,10-3 15,-10 3-15,15 3 16,-15-3-16,22 8 16,-22-8-16,28 11 15,-28-11-15,0 0 16,26 20-16,-26-20 0,0 0 15,0 0-15,31 16 16,-31-16-16,0 0 16,0 0-16,20 24 15,-20-24-15,14 24 16,-14-24-16,3 24 16,-3-24-16,-6 24 15,6-24-15,0 0 0,-14 23 16,14-23-1,-17 21-15,17-21 0,0 0 16,0 0 0,-25 24-16,25-24 0,0 0 15,0 0-15,-17 23 16,17-23-16,-6 24 16</inkml:trace>
  <inkml:trace contextRef="#ctx0" brushRef="#br0" timeOffset="111303.4316">3849 9707 0,'0'0'0,"0"0"15,0 0-15,0 0 16,0 0-16,0 0 16,0 0-16,-14-3 15,-12-15-15,-15-6 16,11 1-16,1 5 15,-3 3-15,-1 1 16,-9-2-16,-1 2 16,-8 2-16,-9-6 0,-7 7 15,-6 1 1,-3 4-16,-7 0 0,-6 3 16,-4 0-16,-1 6 15,-3 3-15,-31 3 16,-9 15-16,7 3 15,21 8-15,15 1 16,7 2-16,16-2 16,12 0-1,0 2-15,8 9 0,3 3 16,9 1-16,17-1 0,6 7 16,13-1-16,15 3 15,9 0-15,17 0 16,10-2-16,14-2 15,9 3-15,12-3 16,31 8-16,21-1 0,-2-12 16,1-6-16,-3-8 15,5-9-15,-3-10 16,0-5-16,-2-9 16,-1-8-16,-5-11 15,-13-4-15,-4-4 16,-7-8-16,-10-10 15,-7-2-15,-22-1 16,-10 1-16,-1-9 16,-10-9-16,-5-7 0,-10-5 15,-13-5-15,-13-5 16,-18-2 0,-18-3-16,-20-2 0,-36-9 15,-39 1-15,-31 14 16,-46 13-16,-35 25 15,-41 23-15,-60 24 16,-56 33-16,-24 23 0,-14 18 16,-17 19-16</inkml:trace>
  <inkml:trace contextRef="#ctx0" brushRef="#br0" timeOffset="116140.3742">5942 10589 0,'0'0'16,"0"0"-16,0 0 16,0 0-16,0 0 15,0 0-15,0 0 16,0 0-16,0 0 16,0 0-16,0 0 15,0 0-15,9 7 0,3-2 16,5 9-16,-4 8 15,-5 2 1,-2 2-16,-3-5 0,0-6 16,-1-1-16,1-5 15,7 0-15,-4-3 16,2-6-16,1-3 16,9-6-16,11-3 15,13-12-15,9-5 0,30-18 16,13-10-16,39-23 15,33-24-15</inkml:trace>
  <inkml:trace contextRef="#ctx0" brushRef="#br0" timeOffset="118811.2206">6042 11054 0,'0'0'0,"0"0"0,0 0 16,0 0 0,0 0-16,0 0 15,0 0-15,0 0 0,0 0 16,0 0 0,9 6-16,3-2 0,5 4 15,-4 1-15,-4 6 16,-6 8-16,-6 10 15,-6 2-15,-7 7 16,-4-4-16,-1-2 0,3-3 16,4-1-16,14-32 15,0 0-15,0 0 16,-11 36-16,11-36 16,-4 29-16,11-5 15,12-12-15,11-12 16,12-15-16,8-11 15,22-19-15,11-12 16,29-28-16,18-25 0,7-3 16,-9 3-16,-17 19 15,-27 17-15,-22 12 16</inkml:trace>
  <inkml:trace contextRef="#ctx0" brushRef="#br0" timeOffset="121483.1173">6232 13445 0,'0'0'0,"0"0"0,0 0 16,0 0-16,0 0 15,0 0-15,0 0 16,0 0 0,0 0-16,0 0 0,6 17 15,-3 10-15,3 9 16,2-7-16,-2-6 15,5-2-15,-9-6 0,4-3 16,6-3 0,3-6-16,-1 0 0,7 0 15,8-6-15,12-9 16,17-9-16,27-14 16,13-12-16,45-28 15,31-31-15,1-19 16</inkml:trace>
  <inkml:trace contextRef="#ctx0" brushRef="#br0" timeOffset="134361.5976">24553 11593 0,'0'0'0,"0"0"15,0 0-15,0 0 16,0 0-16,0 0 16,0 0-16,0 0 15,0 0-15,0 0 16,0 0-16,0 0 15,0 16-15,0 7 0,0 12 16,0-3-16,-5-5 16,-7 4-16,-6-5 15,1-2-15,-4 2 16,0 1-16,-9 2 16,0 4-16,1 5 15,-4 4-15,-5 9 16,-1 1-16,0 5 0,4-1 15,3 1-15,5-2 16,3-1 0,0-1-16,24-53 0,-21 51 15,21-51-15,-17 47 16,17-47-16,-9 50 16,9-50-16,0 0 15,0 0-15,3 44 0,9-19 16</inkml:trace>
  <inkml:trace contextRef="#ctx0" brushRef="#br0" timeOffset="134823.5691">24002 12339 0,'0'0'0,"0"0"16,0 0-16,0 0 16,0 0-1,0 0-15,0 0 0,0 0 16,0 18-16,0 15 16,0 12-16,0-10 15,7-5-15,-4-3 0,2-1 16,1 0-1,-6-5-15,0-6 0,0-7 16,0 2-16,0-7 16,3-3-16,-3 0 15,3-3-15,3-3 16,3-6-16,0 0 16,2 0-16,7-2 0,3-1 15,3-3-15,-3-3 16,3 3-16,-1-5 15,0 2-15,1 0 16,-6 4-16,-4-2 16,3 5-16,-9 2 15,-5 3-15,-6 2 16,-5 5-16,-9-4 16</inkml:trace>
  <inkml:trace contextRef="#ctx0" brushRef="#br0" timeOffset="145303.6399">27206 17969 0,'0'0'16,"0"0"-16,0 0 0,0 0 15,0 0-15,-17-14 16,-12-11-16,-9-7 16,-1-1-16,-6 1 15,-6 3-15,-8-6 16,-12 2-16,-5-6 15,-16 4-15,-37-16 16,-28-5-16,-14-1 16,-13 4-16,6 9 0,0 5 15,-6 4-15,-5 5 16,-4 18-16,3 9 16,3 9-16,9 12 15,19 9-15,7 14 16,15 4-16,26 2 15,18 9-15,13 0 16,15 12-16,24-5 0,14-3 16,12 13-16,15 7 15,18 6-15,14 6 16,19 3-16,32 23 16,24 3-16,11-8 15,16-12-15,-1-15 16,7-15-16,-1-6 15,-2-7-15,6-3 0,12-9 16,3-26-16,-8-20 16,-7 0-16,-3 0 15,-1 0-15,-2 0 16,-5 0-16,-4-11 16,-6-22-16,-16-8 15,-14-6-15,-6-10 16,-15-11-16,-18-9 0,-28-5 15,-19-7-15,-18-15 16,-27-38-16,-35-21 16,-27 0-16,-27-1 15,-13 18-15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4T11:28:08.1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3884 10124 0,'0'0'15,"0"0"-15,0 0 0,0 0 16,0 0-16,0 0 16,0 0-16,0 0 15,0 0-15,28 0 16,18-9-16,23-6 15,-7-2-15,1-8 16,-4 3-16,5-2 16,8 0-16,5 4 15,3-8-15,3 5 0,-6-1 16,-3 4-16,-5-1 16,-69 21-16,64-21 15,-64 21-15,62-20 16,-62 20-16,0 0 15,0 0-15,57-18 16,-57 18-16,0 0 16,0 0-16,38-21 15,-38 21-15,0 0 16,0 0-16,21-17 0,-21 17 16,0 0-16,0 0 15,9-15-15,-9 15 16,0 0-16,0 0 15,3-19-15,-3 19 16,0 0-16,0 0 16,3-17-16,-3 17 15,0 0-15,0 0 16,3-18-16,-3 18 0,0 0 16,0 0-16,-3-15 15,3 15-15,0 0 16,-6-15-16,6 15 15,0 0-15,-14-14 16,14 14-16,0 0 16,-24-14-16,24 14 0,0 0 15,0 0-15,-27-13 16,27 13-16,0 0 16,0 0-16,-27-9 15,27 9-15,0 0 16,0 0-16,-20-9 15,20 9-15,0 0 16,0 0-16,-16-5 16,16 5-16,0 0 0,0 0 15,0 0 1,9 2-16,-9-2 0,16 6 16,-16-6-16,0 0 15,24 15-15,-24-15 16,23 18-16,-23-18 15,29 20-15,-29-20 16,0 0-16,30 25 16,-30-25-16,0 0 15,35 26-15,-35-26 0,30 26 16,-14-1-16,-16 4 16,-16-2-16,-17 5 15,-11 6-15,-18 10 16,-9 5-16</inkml:trace>
  <inkml:trace contextRef="#ctx0" brushRef="#br0" timeOffset="4312.1242">13520 14212 0,'0'0'0,"0"0"15,0 0-15,0 0 0,0 0 16,0 0-16,0 0 16,0 0-16,0 0 15,0 0-15,0 24 16,0 16-16,0 20 15,-9-7-15,-6 1 16,3-2-16,-4-1 0,8-4 16,8-47-16,-6 48 15,6-48-15,0 0 16,0 0-16,0 35 16,8-5-16,-8-30 15,0 0-15,20 14 16,12-7-16,14-14 15,16-13-15,31-12 0,20-22 16,62-35 0,79-47-16,66-41 0</inkml:trace>
  <inkml:trace contextRef="#ctx0" brushRef="#br0" timeOffset="8811.9456">6588 10755 0,'0'0'0,"0"0"15,0 0-15,0 0 16,0 0-16,0 0 15,0 0-15,0 0 16,0 0-16,0 0 16,0 0-16,0 0 0,19-3 15,9-6-15,17-5 16,-4 8-16,2-4 16,-2 2-16,5-4 15,-4 6-15,-3 3 16,-1 3-16,4 0 0,2 0 15,7 0 1,8 3-16,0-3 0,4-3 16,-63 3-16,71 0 15,-71 0-15,81 0 16,3 3-16,3-3 16,-4 0-16,-12 0 15,-71 0-15,65 4 16,-65-4-16,65 2 15,-65-2-15,0 0 16,0 0 0,57 3-16,-57-3 0,38 3 0,-20 3 15,-21-3-15</inkml:trace>
  <inkml:trace contextRef="#ctx0" brushRef="#br0" timeOffset="12352.1916">10522 8812 0,'0'0'0,"0"0"0,0 0 15,0 0-15,0 0 16,-18-2-16,-17-14 16,-19 1-16,13 1 15,2 5-15,3 6 16,-2-3-16,0 6 16,-1 0-16,4 9 15,35-9-15,-42 12 16,1 6-16,41-18 0,-46 26 15,46-26-15,-35 30 16,35-30-16,-24 33 16,7-4-16,9 7 15,5-1-15,8-2 16,10 2-16,3 1 16,6 0-16,8 2 15,10 6-15,2-2 16,3-7-16,1-8 0,-48-27 15,53 24-15,3-12 16,4-4-16,-4-8 31,-56 0-31,62-5 0,4-7 16,-66 12-16,68-23 0,-68 23 31,65-27-31,-6-7 0,-11-4 0,-16 0 16,-11-1-16,-11 4 15,-10-4-15,-14-2 16,-3-1-16,-12 1 16,-9-7-16,-10 4 0,-6 8 15,1 9-15,0 7 16,-1 8 0,-2 10-16,3 4 0,2 7 15</inkml:trace>
  <inkml:trace contextRef="#ctx0" brushRef="#br0" timeOffset="13537.3821">9114 10165 0,'0'0'16,"0"0"-16,0 0 16,0 0-16,0 0 15,0 0-15,0 0 16,0 0-16,0 0 16,0 0-16,-21 0 15,-20-5-15,-16-1 16,10 6-16,8 6 0,3 5 15,4 2-15,-3 2 16,-1-1-16,10-2 16,26-12-16,-28 9 15,28-9-15,0 0 16,-29 9-16,29-9 0,0 0 16,0 0-1,-30 6-15,30-6 0,0 0 16,-27 0-16,27 0 15,-17-12-15</inkml:trace>
  <inkml:trace contextRef="#ctx0" brushRef="#br0" timeOffset="13818.8897">8509 10050 0,'0'0'0,"0"0"0,0 0 16,0 0-1,0 0-15,0 0 0,0 0 16,0 0-16,0 0 31,0 0-31,0 0 0,0 0 16,0 0-16,0 18 15,-6 11-15,0 7 16,3-7-16,3-7 0,6-7 16,3-7-16,0 4 15,5-3-15,4 6 16,6 0-16,3 2 15,2-2-15,1 0 16,2 3-16,-2-4 16,0-2-16,-30-12 15,0 0-15,38 18 0</inkml:trace>
  <inkml:trace contextRef="#ctx0" brushRef="#br0" timeOffset="15891.8245">14758 16142 0,'0'0'15,"0"0"-15,0 0 16,0 0-16,0 0 15,0 0-15,0 0 0,-17 21 16,-13 6 0,-9 5-16,-2 3 15,-3-2-15,-1 2 0,-2-2 16,-4 6-16,0-3 16,-1 3-1,-5-2-15,-2 1 0,0 1 16,-1 2-16,-2-1 15,-3 1-15,3-5 16,-3 2-16,2 0 0,1-2 16,3 0-16,-1-1 15,4 1-15,3-4 16,-1 0-16,10 1 16,0 0-16,44-33 15,-39 36-15,39-36 16,0 0-16,-36 35 0,36-35 15,-27 29-15</inkml:trace>
  <inkml:trace contextRef="#ctx0" brushRef="#br0" timeOffset="16410.724">13217 16890 0,'0'0'15,"0"0"-15,0 0 16,0 0-16,0 0 16,0 0-16,0 0 15,-14 8-15,-13 3 16,-12 10-16,15-3 0,6-3 15,4-1-15,-2 1 16,5 2-16,-1 1 16,0 0-16,1-3 15,1 2-15,5-1 16,2-1-16,0-1 16,6 1-16,2 0 15,5-3-15,4-1 16,2-1-16,1 2 15,6-4-15,4 4 0,0-4 16,6 5-16,-1-2 16,4-5-16,2 0 15,1 0-15,-39-6 16,42 3-16,-42-3 16,41 3-16,-41-3 15,0 0-15,0 0 16,44 3-16,-44-3 15,39-3-15,-39 3 0,24-12 16</inkml:trace>
  <inkml:trace contextRef="#ctx0" brushRef="#br0" timeOffset="27168.012">3019 14270 0,'0'0'16,"0"0"-16,0 0 15,0 0-15,8 9 0,5 3 16,10 6-16,0-6 16,-2-3-16,0-3 15,4-3-15,1-3 16,-1 0-16,0-6 15,5-6-15,2-3 16,4-2-16,-1-13 16,-5 0-16,-6 1 15,-3-2-15,-7 5 16,-14 26-16,18-35 0,-5-7 16,-13 42-16,8-47 15,-8 47-15,0 0 16,7-50-16,-7 50 15,0 0 1,0 0-16,-4-54 0,4 54 16,-11-36-16,1 25 15,10 11-15,-10 3 16,8 15-16,2-18 16,-3 29-16,6 6 0,-1 8 15,8 1-15,0-4 16,5 2-16,-15-42 15,14 42-15,-14-42 16,0 0-16,14 41 16,-14-41-16,0 0 15,0 0-15,21 36 16,-21-36-16,18 21 16,-18-21-16,17 8 0,-17-8 15,18-2-15,-18 2 16,18-18-16,-18 18 15,12-27-15,-1-9 16,0-3-16,-5-1 0</inkml:trace>
  <inkml:trace contextRef="#ctx0" brushRef="#br0" timeOffset="27396.924">3386 13418 0,'0'0'16,"0"0"-16,0 0 15,0 0-15,0 0 16,0 0-16,0 0 15,21 9-15,29 14 0</inkml:trace>
  <inkml:trace contextRef="#ctx0" brushRef="#br0" timeOffset="27807.9283">3919 14010 0,'0'0'16,"0"0"-16,0 0 15,0 0-15,0 0 16,0 0-16,0 0 16,27 0-16,27 0 15,18 0-15,-5 6 0,-8-3 16,-5 3-1,-54-6-15,54 12 0,-54-12 16,0 0-16,0 0 16,46 14-16,-46-14 15,36 9-15</inkml:trace>
  <inkml:trace contextRef="#ctx0" brushRef="#br0" timeOffset="27999.3905">4038 14176 0,'0'0'0,"0"0"16,0 0-16,0 0 16,6 15-16,4 9 15,15 5-15,9-8 16,7-7-16,0 1 0,10-3 16,12 0-16,1-3 15,-2-3-15,-5-6 16,0-9-16</inkml:trace>
  <inkml:trace contextRef="#ctx0" brushRef="#br0" timeOffset="28434.5306">4877 13915 0,'0'0'0,"0"0"0,0 0 15,0 0-15,0 0 16,-14 9-16,-16 6 16,4 9-16,6-1 15,12 4-15,5 3 16,6 7-16,3 8 0,10 2 16,1 4-16,12 8 15,1-5-15,2-4 16,5 1-16,4-10 15,0-8-15,-41-33 16,45 23-16,3-5 16,-48-18-16,47 6 15,-47-6-15,35-12 16,-8-18-16,-10-5 16,-7-9-16,-13-4 0,-9-2 15,-12-10-15,-6 1 16,-8 3-16,-4 6 15,1 8-15,-1 4 16,4 8-16,12 12 16,4 9-16</inkml:trace>
  <inkml:trace contextRef="#ctx0" brushRef="#br0" timeOffset="29163.7842">5130 13500 0,'0'0'15,"0"0"-15,0 0 16,0 0-16,0 0 16,0 0-16,0 0 15,9-3-15,-1-5 16,5-8-16,-8 2 0,1 5 15,-3 0 1,-3 6-16,3 0 0,-3 0 16</inkml:trace>
  <inkml:trace contextRef="#ctx0" brushRef="#br0" timeOffset="32280.9944">7905 11220 0,'0'0'0,"0"0"0,0 0 15,0 0-15,0 0 16,0 0-16,0 0 16,0 0-16,0 0 15,0 0-15,0 0 16,0 0-16,0 0 16,0 0-16,0 0 15,0 0-15,0 0 16,0 0-16,0 0 0,-8 3 15,-3 0 1,-3 0-16,1-1 16,5-2-16,2 4 0,3-4 15,0 2-15,6-2 16,0 0-16,3 0 16,2 0-16,1 0 15,0-2-15,-3 2 16,3 6-16,4-3 15,-1 2-15,3-1 16,2-4-16,1 0 0,2 0 16,1 0-16,3 0 15,-1 0-15,4 0 16,0 0-16,2-4 16,1 4-16,-1 0 15,4 0-15,-33 0 16,33-2-16,2-1 15,-35 3-15,39-3 16,-39 3-16,47-10 0,-47 10 16,51-8-16,-51 8 15,68-9-15,-68 9 16,68-9-16,-68 9 16,65-6-16,-65 6 15,0 0-15,69-6 0,-69 6 16,0 0-16,0 0 15,60-2-15,-60 2 16,46-6-16</inkml:trace>
  <inkml:trace contextRef="#ctx0" brushRef="#br0" timeOffset="36642.7211">5265 12103 0,'0'0'15,"0"0"-15,0 0 0,0 0 16,0 0-16,0 0 15,0 0-15,0 0 16,-15 6-16,-11-4 16,-13 4-16,4 4 15,-1-5-15,-2 4 16,0-6-16,-4 0 0,-6-1 16,4-4-16,-10-4 15,11-8-15,3 1 16,5-2-1,-7-2-15,1-6 0,-3-1 16,-4-12-16,1 1 16,-1-7-16,7 3 15,-1-5-15,1-1 0,6 1 16,4-7-16,2 1 16,-1 0-16,7 0 15,23 50-15,-18-57 16,6-2-16,9 0 15,0 6-15,6-1 16,6 4-16,-9 50 16,12-50-16,15 2 0,5 4 15,1 5 1,3 4-16,-4 10 0,3 6 16,3-2-16,3 3 15,-1 0-15,4 7 16,1 2-16,-45 9 15,50-9-15,-50 9 16,69-3-16,1 0 16,-70 3-16,69 3 0,-69-3 15,62 6 1,-62-6-16,57 12 0,-57-12 16,0 0-16,0 0 15,50 14-15,-50-14 16,38 8-16,-38-8 15,15 7-15,-15-10 16,0 3-16,-15-6 0,15 6 16,-23-9-16,23 9 15,0 0-15,-30-14 16,30 14-16,0 0 16,0 0-16,-35-12 15,35 12-15,0 0 16,0 0-16,-28-15 15,28 15-15,-8-9 16,11 3-16,-3 6 0,17 3 16,-17-3-16,19 9 15,-19-9 1,0 0-16,21 15 16,-21-15-16,17 26 0,-10 1 15,-7-27-15,-4 33 16,-8-1-16,12-32 15,-32 36-15</inkml:trace>
  <inkml:trace contextRef="#ctx0" brushRef="#br0" timeOffset="39204.2339">5443 14463 0,'0'0'0,"0"0"15,0 0-15,0 0 16,0 0-16,0 0 16,0 0-16,0 0 15,0 0-15,0 0 0,0 0 16,0 0-16,0 0 16,0 0-16,0 0 15,0 0 1,0 0-16,0 0 0,0 0 15,0 0-15,4 12 16,-4 6-16,3 5 16,-3-2-16,0-6 15,-3-1-15,-1 2 16,-1 0-16,-5-3 16,4-1-16,1-3 0,-4 3 15,0 0-15,-3-3 16,4-1-16,-5 1 15,5 0-15,-4-3 16,3 1-16,3-2 16,0-2-16,1-3 15,5-3-15,0-6 0,5 0 16,7 0-16</inkml:trace>
  <inkml:trace contextRef="#ctx0" brushRef="#br0" timeOffset="39614.1148">5707 14413 0,'0'0'0,"0"0"16,0 0 0,0 0-16,0 0 0,0 0 15,0 0-15,0 0 16,0 0-16,0 0 16,0 0-16,0 0 15,0 0-15,0 0 16,0 0-16,0 0 15,0 0-15,0 0 16,0 0-16,0 0 0,0 0 16,0 0-16,0 0 15,0 0-15,0 0 16,0 0-16,0 0 16,0 0-16,0 0 15,0 0-15,0 0 16</inkml:trace>
  <inkml:trace contextRef="#ctx0" brushRef="#br0" timeOffset="39959.942">5942 14460 0,'0'0'15,"0"0"-15,0 0 16,0 0-16,0 0 16,0 0-16,0 0 15,0 0-15,0 0 16,0 0-16,0 0 15,0 0-15,0 0 0,0 0 16,0 0-16,0 0 16,0 0-16,0 0 15,0 0-15,0 0 16,12 3-16,9 0 16</inkml:trace>
  <inkml:trace contextRef="#ctx0" brushRef="#br0" timeOffset="40281.4302">6220 14401 0,'0'0'16,"0"0"-16,0 0 15,0 0-15,0 0 16,0 0-16,0 0 16,0 0-16,0 0 15,0 0-15,0 0 0,0 0 16,0 0-16,0 0 15,0 0-15,0 0 16,0 0-16</inkml:trace>
  <inkml:trace contextRef="#ctx0" brushRef="#br0" timeOffset="41209.7178">6351 14377 0,'0'0'16,"0"0"-16,0 0 16,0 0-16,0 0 15,0 0-15,0 0 16,8 21-16,4 15 15,6 14-15,-6-6 16,-3 0-16,-4-5 16,-5 4-16,-5-6 15,-10 2-15,-11-6 0,-12-5 16,-13-10-16,-6-6 16</inkml:trace>
  <inkml:trace contextRef="#ctx0" brushRef="#br0" timeOffset="47866.8239">6446 13821 0,'0'0'16,"0"0"-16,0 0 16,0 0-16,0 0 15,0 0-15,0 0 16,0 0-16,0 0 16,0 0-16,0 0 15,0 0-15,0 0 16,0 0-16,0 0 0,0 0 15,0 0 1,0 0-16,0 0 16,5 8-16,5 8 0,-1 1 15,-7 4-15,1-4 16,-3 4-16,0-1 16,0-2-16,0 0 15,0 1-15,0-5 16,0 1-16,3 0 0,0-4 15,1 2-15,2-5 16,-4 0-16,4-1 16,3-1-16,0-1 15,0-1-15,2-1 16,2-3-16,-2 0 16,4 0-16,-1-3 15,-1-1-15,2 4 16,-6 0-16,3-2 15,-3-4-15,-1-4 16,5 5-16,-5-1 0,-2 3 16,2-3-16,2 0 15,-2-2-15,4 2 16,-3 0-16,-3-3 16,0 3-16,-1-6 15,5 1-15,-6-2 16,2-1-16,-4-2 0,1 2 15,-3-4-15,0-3 16,-3 4-16,1-1 16,-1 0-16,3 3 15,-3 1-15,-1 1 16,4 8-16,0-4 16,-4 6-16,4 3 15,0 3-15,4 3 0,0 2 16,-1 5-16,0 1 15,-1 4-15,1 0 16,-3 5-16,3 1 16,-3 0-16,3 6 15,3-3-15,-6-27 16,5 29-16,-5-29 16,0 0-16,7 39 15,-7-39-15,0 0 16,6 47-16,-6-47 0,0 0 15,0 0-15,8 47 16,-8-47-16,0 0 16,0 0-16,6 42 15,-6-42-15,0 0 16,0 0-16,3 36 16,-3-36-16,0 0 15,0 0-15,4 26 16,-4-9-16</inkml:trace>
  <inkml:trace contextRef="#ctx0" brushRef="#br0" timeOffset="51322.3283">8284 16202 0,'0'0'16,"0"0"-16,0 0 15,0 0-15,0 0 16,0 0-16,0 0 16,0 0-16,0 0 15,0 0-15,0 0 16,8 17-16,5 13 0,4 8 15,1-5-15,-4-9 16,-1-4-16,-2 0 16,1 3-16,-2 6 15,2-6-15,-7 1 16,5-1-16,1 1 16,-2-7-16,0 2 15,-9-19-15,0 0 0,0 0 16,9 14-16,-9-14 15,0 0-15,0 0 16,8 12-16,-8-12 16,0 0-16,0 0 15,9 12-15,-9-12 16,0 0-16,0 0 16,9 9-16,-9-9 15,0 0-15,0 0 0,3 11 16,-3-11-16,0 0 15,-8 13-15,8-13 16,0 0-16,-18 14 16,18-14-16,-27 16 15,27-16-15,-35 14 16,-1-2-16,36-12 16,0 0-16,-42 15 0,42-15 15,-44 14-15,44-14 16,-48 13-16,48-13 15,0 0-15,-50 12 16,50-12-16,0 0 16,-56 10-16,56-10 15,0 0-15,0 0 16,-54 6-16,54-6 16,0 0-16,0 0 0,-44 4 15,44-4-15,0 0 16,0 0-16,-33-4 15,33 4-15,0 0 16,0 0-16,-26-8 16,26 8-16,-21-18 15,21 18-15,0 0 16,-24-17-16,4-7 0,20 24 16,-22-29-16,-2-1 15,1 0-15,23 30 16,-23-33-16,23 33 15,-27-34-15,27 34 16,0 0-16,-24-39 16,24 39-16,0 0 15,0 0-15,-21-36 16,21 36-16,0 0 0,0 0 16,-21-32-1,21 32-15,0 0 0,0 0 16,-15-31-16,15 31 15,0 0-15,0 0 16,-6-20 0,6 20-16,0 0 0,3-18 15,-3 18-15,13-17 16,4 4-16,5 2 16,1 2-16,0 0 15,1-1-15,3 2 0,-1 0 16,2-4-1,-1 2-15,-5-1 0,-1-1 16,3 0-16,-7 1 16,-1 2-16,-2 0 15,1 2-15,-3 1 0,-2 1 16</inkml:trace>
  <inkml:trace contextRef="#ctx0" brushRef="#br0" timeOffset="52141.5352">9292 16249 0,'0'0'0,"0"0"0,0 0 16,0 0-16,0 0 15,0 0-15,0 0 16,0 0-16,0 0 16,0 0-16,0 0 15,0 0-15,0 0 16,0 0-16,0 0 15,0 0-15,0 0 0,0 0 16,-15 11-16,-12 4 16,-8 3-16,7-3 15,2-3-15,0-1 16,-1-1-16,1-4 16,-1 2-16,2-2 15,1 0-15,4 0 16,0 0-16,2-1 15,3-1-15,4 2 0,-2-3 16,5-3-16,5 0 16,3-3-16,6 0 15,-3-4-15,5 2 16,2-5-16,4 2 16</inkml:trace>
  <inkml:trace contextRef="#ctx0" brushRef="#br0" timeOffset="53473.8528">9277 16154 0,'0'0'0,"0"0"16,0 0-16,0 0 15,0 0-15,0 0 16,0 0-16,0 0 16,0 0-16,0 0 15,0 0-15,0 0 16,0 0 0,0 0-16,9 18 0,8 15 15,4-1-15,3-6 16,-7-5-16,0 0 0,0-1 15,-2 2-15,-4-5 16,1 1-16,-3-6 16,0 1-16,-1 2 15,2-4-15,-2-3 16,-2 2-16,-3-5 16,0 1-16,0 4 0,-6-6 15,3 6-15,-3-4 16,0 0-16,0 0 15,-2-1-15,-5 4 16,4 0-16,-2 4 16,2-3-16,6-10 15,-8 16-15,8-16 0,-13 17 16,13-17-16,0 0 16,-11 24-1,11-24-15,0 0 0,-15 27 16,15-27-16,0 0 15,-18 29-15,18-29 16,0 0-16,0 0 16,-22 33-16,22-33 15,0 0-15,0 0 16,-26 26-16,26-26 0,-24 22 16,24-22-16,-30 13 15,30-13-15,-29 10 16,29-10-16,-32 0 15,32 0-15,-37-4 16,37 4-16,-38-8 16,38 8-16,0 0 15,-38-8-15,38 8 16,0 0-16,-44-6 0,44 6 16,0 0-16,0 0 15,-45-10 1,45 10-16,0 0 0,0 0 15,-45-3-15,45 3 16,0 0-16,0 0 16,-38 0-16,38 0 15,0 0-15,0 0 16,-32 0-16,32 0 16,0 0-16,0 0 0,-22-3 15,22 3-15,-15-8 16,15 8-16,-11-15 15,11 15-15,-12-27 16,12 27-16,-15-32 16,15 32-16,-15-36 15,15 36-15,0 0 16,-17-38-16,17 38 0,-12-42 16,12 42-16,0-41 15</inkml:trace>
  <inkml:trace contextRef="#ctx0" brushRef="#br0" timeOffset="54155.174">10119 16156 0,'0'0'0,"0"0"16,0 0-16,0 0 15,0 0-15,0 0 16,0 0-16,0 0 16,0 0-16,0 0 15,0 0-15,-4 10 0,-10 7 16,0 13-16,-4 0 15,3-10-15,0-4 16,-1-2-16,2 1 16,2 2-16,-3-1 15,1-2-15,-1-2 16,0 3-16,0-3 16,4-1-16,-5 2 15,2-4-15,-2 0 16,2-4-16,5 2 15,0-1-15,6-4 0,3-2 16,-3-5-16</inkml:trace>
  <inkml:trace contextRef="#ctx0" brushRef="#br0" timeOffset="54920.0417">9997 16127 0,'0'0'0,"0"0"16,0 0-16,0 0 16,0 0-16,0 0 15,0 0-15,0 0 0,0 0 16,18 0-16,15 6 15,9 1 1,-7 4-16,-8 7 0,-5-4 16,-3 8-16,-4-8 15,0 1-15,6 0 16,-4-1-16,1 4 16,-1-4-16,4-1 0,-3-1 15,-18-12-15,20 11 16,-20-11-16,0 0 15,0 0-15,19 13 16,-19-13-16,0 0 16,0 0-16,17 11 15,-17-11-15,0 0 16,13 12-16,-13-12 0,0 0 16,6 15-1,-6-15-15,-3 18 0,3-18 16,-9 27-16,9-27 15,-9 29-15,9-29 16,-9 39-16,9-39 16,-11 45-16,-3 1 15,14-46-15,0 0 16,-14 48-16,14-48 0,-18 51 16,18-51-16,-24 56 15,24-56-15,0 0 16,-26 50-16,26-50 15,-26 38-15,26-38 16,0 0-16,-30 23 16,30-23-16,-33 13 15,33-13-15,-35 5 0,-1-7 16,0-4-16,36 6 16,-32-12-16,32 12 15,-36-19-15,36 19 16,-38-16-16,38 16 15,0 0-15,0 0 16,-38-24-16,8 0 0</inkml:trace>
  <inkml:trace contextRef="#ctx0" brushRef="#br0" timeOffset="55597.1651">10937 16205 0,'0'0'0,"0"0"15,0 0-15,0 0 0,0 0 16,0 0-16,0 0 16,0 0-16,-3 17 15,-15 10-15,-2 3 16,2-7-16,1-2 16,1-3-16,1 2 15,0-2-15,4 0 16,-5 3-16,5-3 0,2 0 15,-3-4-15,6 1 16,-2-3-16,5-1 16,-4-2-16,4 3 15,3-6-15,3 1 16,1-5-16,2-2 16,2-2-16,1-2 15</inkml:trace>
  <inkml:trace contextRef="#ctx0" brushRef="#br0" timeOffset="56273.056">10881 16148 0,'0'0'16,"0"0"-16,0 0 15,0 0-15,0 0 16,9-3-16,6-12 0,8 0 15,4 1-15,-4 5 16,1 9-16,-2 3 16,-1 8-16,1 5 15,2 4-15,3 1 16,-1 2-16,-5 2 16,-2-5-16,-1-2 15,-1 0-15,-17-18 16,21 17-16,-21-17 0,0 0 15,0 0-15,23 18 16,-23-18-16,0 0 16,0 0-16,20 18 15,-20-18-15,0 0 16,0 0-16,19 17 16,-19-17-16,0 0 15,8 24-15,-8-24 16,6 27-16,-6-27 0,4 36 15,-4-36-15,0 41 16,0-41-16,-4 47 16,-2 4-16,6-51 15,-8 59-15,-1-6 16,9-53-16,-12 50 16,12-50-16,-15 48 0,15-48 15,0 0-15,-18 35 16,18-35-16,0 0 15,-24 33-15,24-33 16,-28 24-16,28-24 16,-37 15-16,37-15 15,-35 6-15,35-6 16,-36-3-16,36 3 16,-35-3-16,35 3 15,0 0-15,0 0 0,-42-6 16,42 6-16,0 0 15,-33-6-15,10-3 16</inkml:trace>
  <inkml:trace contextRef="#ctx0" brushRef="#br0" timeOffset="56852.7023">11918 16228 0,'0'0'0,"0"0"16,0 0-16,0 0 15,0 0-15,0 0 0,0 0 16,0 0-16,0 0 16,-11 15-16,-10 5 15,-6 7-15,6-6 16,0-1-16,3 1 15,-3 0-15,1 6 16,5-3-16,-2 3 16,5-2-16,-3 3 0,15-28 15,0 0-15,-8 26 16,8-26-16,-7 27 16,7-27-16,4 26 15</inkml:trace>
  <inkml:trace contextRef="#ctx0" brushRef="#br0" timeOffset="57477.731">11829 16213 0,'0'0'0,"0"0"15,0 0-15,0 0 16,0 0 0,0 0-16,0 0 0,16 0 0,10 0 15,10 0-15,-10 6 16,3 0-16,1 9 16,-3 0-16,0 3 15,-6-7-15,3 4 16,-4-6-16,1 0 15,0-3-15,0 0 0,-21-6 16,0 0-16,23 2 16,-23-2-16,0 0 15,0 0-15,27 0 16,-27 0-16,0 0 16,0 0-16,27-2 15,-27 2-15,0 0 16,17 0-1,-17 0-15,9 8 0,-9-8 0,0 18 16,-3 9-16,3-27 16,-3 36-16,3-36 15,-9 47-15,9-47 16,-9 50-16,9-50 16,-12 65-16,12-65 15,0 0-15,-14 63 16,14-63-16,0 0 0,-21 50 15,21-50 1,-27 32-16,3-16 0,-2-16 16,26 0-16,-33-6 15,1-9-15,0-6 16,-2 3-16,2-2 16,3-1-16,2-1 0,6 5 15</inkml:trace>
  <inkml:trace contextRef="#ctx0" brushRef="#br1" timeOffset="80118.6865">5719 11368 0,'0'0'0,"0"0"16,0 0-16,0 0 15,0 0-15,0 0 16,0 0-16,0 0 16,0 0-16,0 0 15,0 0-15,0 0 16,0 0-16,0 0 15,0 0-15,0 0 16,0 0-16,0 0 16,0 0-16,0 0 0,0 0 15,0 0 1,0 0-16,0 12 0,-2 9 16,-5 8-16,1-2 15,0-1-15,4-5 16,-1 3-16,3-3 15,0-1-15,0 4 16,0-6-16,0 0 16,0 0-16,0-4 0,0 1 15,-3-3-15,3-3 16,3-1-16,-3 1 16,3-6-16,2 1 15,1-4-15,-3 0 16,6 0-16,0-4 15,2 1-15,2-2 16,1 1-16,2-2 16,-1 6-16,3-2 15,2 2-15,-2 0 0,3-3 16,-1 3-16,1 0 16,3 0-16,3 0 15,-27 0-15,27 0 16,-27 0-16,35 3 15,-35-3-15,41 6 16,-41-6-16,51 6 16,-51-6-16,65 12 0,0 2 15,-65-14 1,62 15-16,0-3 0,-62-12 16,60 14-16,-3 2 15,-57-16-15,59 15 16,-59-15-16,62 11 15,3 1-15,-65-12 0,65 14 16,0-1 0,-65-13-16,62 12 0,4-1 15,-66-11-15,65 9 16,-65-9-16,62 9 16,-62-9-16,69 9 15,-69-9-15,71 9 16,-71-9-16,68 6 15,-3 0-15,-6-4 0,-59-2 16,60 7-16,-60-7 16,62 3-16,1 0 15,-63-3-15,59 5 16,-59-5-16,64 6 16,-64-6-16,72 6 15,-4 0-15,-68-6 16,72 3-16,-72-3 15,70 7-15,-70-7 16,74 6-16,-2 2 16,-72-8-16,70 6 0,-70-6 15,70 6-15,-70-6 16,73 6-16,-73-6 16,77 3-16,-6 0 15,-2 3-15,-69-6 16,62 3-16,-62-3 15,65 6-15,-65-6 0,68 3 16,-3 2 0,-65-5-16,66 0 0,-66 0 15,68 3-15,-68-3 16,71 0-16,0 3 16,-71-3-16,68 4 15,-2-2-15,-66-2 16,65 4-16,-3-2 0,-2 2 15,-60-4 1,59 2-16,-4-2 0,-55 0 16,57 0-16,-4 0 15,-53 0-15,57 0 16,0 0-16,-57 0 16,56 0-16,-56 0 15,55-2 1,5 2-16,-4 0 0,-56 0 15,60 0-15,-1 0 0,0-4 16,-59 4-16,57-6 16,-57 6-16,62-2 15,-62 2-15,65-4 16,3 1-16,-68 3 16,68-3-16,-68 3 15,70 3-15,-3-3 16,-2 0-16,-65 0 0,63-3 15,-1 3-15,0 0 16,-62 0-16,62-2 16,-3 4-16,1-2 15,-4 0-15,-3 0 16,1-2-16,-54 2 16,59 0-16,-59 0 15,65-3-15,3 3 0,1 0 16,-3 0-1,-66 0-15,67 0 0,-67 0 16,77-3-16,-77 3 16,83-3-16,1 0 15,-5 3-15,-4 0 16,-10 0-16,-1-3 16,-4 0-16,2 0 15,-6 0-15,2 3 0,-3 0 16,1-3-1,1 6-15,-57-3 0,59 0 16,4 3-16,-4 0 16,-59-3-16,59 0 15,-2 3-15,-57-3 16,56 0-16,-56 0 16,55 0-16,-55 0 15,52 0-15,-52 0 0,0 0 16,0 0-16,50-3 15,-50 3 1,0 0-16,47-6 0,-47 6 16,0 0-16,0 0 15,35-12-15,-35 12 16,0 0 0,31-20-16,-31 20 0,21-33 15,-3-3-15,-7-5 16,-11 41-16,6-48 0,-3-2 15,-3 50 1,3-66-16,-3 66 0,2-61 16,-2-7-16,0 68 15,0-62-15,0 62 16,-2-60-16,2 60 16,-6-50-16,6 50 0,-14-44 15,-7 10-15,-3 5 16</inkml:trace>
  <inkml:trace contextRef="#ctx0" brushRef="#br1" timeOffset="81186.0478">12108 11972 0,'0'0'0,"0"0"16,0 0-16,0 0 15,0 0-15</inkml:trace>
  <inkml:trace contextRef="#ctx0" brushRef="#br1" timeOffset="82839.3463">13167 11869 0,'0'0'0,"0"0"15,0 0-15,0 0 16,0 0-16,0 0 15,0 0-15,0 0 16,0 0-16,23 0 16,22-7-16,17 2 0,-5 5 15,-2 3-15,4 6 16,1 8-16,5 7 16,-11 3-16,-3 0 15,1 2-15,-2 4 16,-1 0-16,0 5 15,-49-38-15,51 38 16,6 4-16,-5 2 0,-4 0 16,-2 1-16,-3-7 15,-2 4-15,1 0 16,0-4-16,-42-38 16,41 39-16,7-1 15,-48-38-15,54 38 16,-5 0-16,-49-38 15,54 34-15,-1-8 16,-53-26-16,57 18 0,-57-18 16,55 15-16,-55-15 15,57 9-15,-57-9 16,57 5-16,-57-5 16,0 0-16,0 0 15,53-2-15,-53 2 16,0 0-16,0 0 15,38-12-15,-38 12 16,0 0-16,19-12 0,-19 12 16,0 0-16,-4-15 15,4 15-15,0 0 16,0 0-16,-12-21 16,12 21-16,0 0 15,0 0-15,-17-17 16,17 17-16,0 0 15,0 0-15,-18-15 0,18 15 16,0 0-16,-12-13 16,12 11-16,0 2 15,9 2-15,-9-2 16,24 13-16,2 2 16,-26-15-16,0 0 15,34 21-15,-34-21 16,0 0-16,0 0 15,28 26-15,-28-26 16,24 27-16,-24-27 0,6 26 16,-6-26-16,-6 24 15,-11-3-15,-13-5 16,30-16-16,-39 13 16,-11-4-16</inkml:trace>
  <inkml:trace contextRef="#ctx0" brushRef="#br1" timeOffset="85700.3149">14539 13029 0,'0'0'15,"0"0"-15,0 0 0,0 0 16,0 0-16,0 0 16,0 0-16,0 0 15,0 0-15,18 24 16,2 6-16,10 6 16,-8-4-16,-4-3 15,-4 3-15,-3-1 16,-1-2-16,-2 2 15,-2-2-15,0 0 16,-6-29-16,0 0 16,0 24-16,-3 0 0,0-6 15,-3-10-15,1-2 16,-1-9-16</inkml:trace>
  <inkml:trace contextRef="#ctx0" brushRef="#br1" timeOffset="86488.9045">14438 13003 0,'0'0'0,"0"0"0,0 0 15,0 0-15,0 0 16,0 0-16,0 0 16,0 0-16,0 0 15,0 0-15,0 0 16,22 0-16,10 0 0,18 0 16,-12 0-1,-2 0-15,-2 0 16,-2 0-16,-3 0 0,-6 0 15,-2 0-15,-3 6 16,-3-3-16,4 2 16,-5 1-16,-2 0 15,-3 0-15,-4 4 16,-5-5-16,0 4 16,-2 0-16,-4 1 15,-3-2-15,-3-2 0,-5 3 16,-5-6-16,1 3 15,1 3-15,-4-3 16,0 2-16,3-2 16,4 0-16,2 0 15,4-3-15,-3 3 16,11 0-16,3 0 16,10 2-16,8 2 0,3 1 15,9 0-15,-1 5 16,6 4-16,4-2 15,-39-18-15,39 24 16,-39-24-16,0 0 16,0 0-16,36 24 15,-36-24-15,0 0 16,0 0-16,22 27 16,-22-27-16,0 0 0,7 27 15,-7-27-15,-7 20 16,7-20-16,0 0 15,-20 18-15,20-18 16,0 0-16,0 0 16,-23 15-16,23-15 15,0 0-15,0 0 0,-27 11 16,27-11-16,0 0 16,0 0-16,-27 6 15,4-12-15</inkml:trace>
  <inkml:trace contextRef="#ctx0" brushRef="#br1" timeOffset="87632.6877">15470 13062 0,'0'0'0,"0"0"16,0 0-16,0 0 15,0 0-15,0 0 16,0 0-16,0 0 15,0 0-15,-23 0 0,-23 0 16,-13 0-16,10-6 16,6 0-16,8 1 15,0-1-15,5-4 16,6 4-16,9-2 16,6 5-16,3 0 15,3 3-15,0 0 16,3 3-16,-3 2 15,3 1-15,3-2 0,-3 1 16,3 4-16,-3 0 16,6 0-1,-3 3-15,-1-3 0,2 6 16,-1-3-16,-3 6 16,4-1-16,-4 1 15,6 0-15,-3 5 16,-3-2-16,2 3 15,1-1-15,-3-23 0,0 31 16,0-31-16,3 29 16,-3-29-16,0 0 15,7 35-15,-7-35 16,0 0-16,0 0 16,8 33-16,-8-33 15,0 0-15,17 26 16,-17-26-16,24 18 0,6-6 15,2-3-15,1-6 16,0 0-16,-1-3 16,4 0-16,-3-3 15,0 3-15,-3-3 16,-5 0-16,-1 0 16,-6 0-16,-4 0 15,-1 0-15,-10 1 16,-3-5-16,-10 1 0,-4-5 15</inkml:trace>
  <inkml:trace contextRef="#ctx0" brushRef="#br1" timeOffset="90376.4332">15788 13029 0,'0'0'0,"0"0"15,0 0-15,0 0 16,0 0-16,0 0 0,0 0 15,0 0-15,0 0 16,0 0-16,0 0 16,0 0-16,0 0 15,0 16-15,-7 13 16,2 9-16,2-2 16,0-4-16,3-5 15,0-9-15,3 5 16,-3-5-16,5 6 15,2 0-15,2 0 0,-1-1 16,8 4-16,1-3 16,4 2-16,-21-26 15,23 24-15,-23-24 16,30 23-16,-30-23 16,0 0-16,0 0 15,30 21-15,-30-21 16,26 16-16,-8-16 0</inkml:trace>
  <inkml:trace contextRef="#ctx0" brushRef="#br1" timeOffset="92637.6856">16181 13456 0,'0'0'15,"0"0"-15,0 0 16,0 0-16,0 0 16,0 0-16,0 0 15,0 0-15,15 6 16,12-3-16,5 3 0,-1 0 16,-11-6-1,-2 6-15,-7 0 0,2 0 16,1-4-16,1-2 15,-3-2-15,-4-8 16,2 5-16,-5-2 16,-2-1-16,0-1 15,0-2-15,-6-5 0,0 5 16,-2-5 0,-1 2-16,-7-1 0,-1 0 15,-1 1-15,4-1 16,-5 4-16,-1 1 15,-4 5-15,4-2 16,-5 4-16,1 0 16,4 0-16,2 3 15,-5 0-15,2 0 16,-3 0-16,7 0 0,-2 0 16,5 0-16,-1-3 15,2-3-15,2 0 16,2-2-16,0-2 15,-3-1-15,3-4 16,3 3-16,0-3 16,6 1-16,-3 2 0,3-3 15,-3 0-15,3 3 16,0 1-16,-1-1 16,5 3-1,-4-3-15,3 1 0,2 1 16,1 1-16,1 3 15,2 0-15,-4 4 16,5-2-16,1 2 16,1 2-16,-1-4 0,7 4 15,-4 0-15,2 0 16,2 4-16,-1-2 16,4 2-16,0-2 15,-3 4-15,-1-3 16,1 3-16,3 0 15,1-6-15</inkml:trace>
  <inkml:trace contextRef="#ctx0" brushRef="#br1" timeOffset="115167.0575">16594 13237 0,'0'0'0,"0"0"16,0 0-16,0 0 0,0 0 15,0 0-15,0 0 16,0 0-16,0 0 15,0 0-15,0 0 16,0 0-16,0 0 16,24 6-16,11-3 15,15 5-15,-8 2 16,-3-2-16,-7 0 16,-11-4-16,-7-1 0,-1 0 15,-5 0-15,1 0 16,-4-3-16,2 4 15,-4-4 1,-3 3-16,0-3 0,0 2 16,-7-4-16</inkml:trace>
  <inkml:trace contextRef="#ctx0" brushRef="#br1" timeOffset="116615.1872">17143 13500 0,'0'0'0,"0"0"15,0 0-15,0 0 16,0 0-16,0 0 15,0 0-15,0 0 0,0-11 16,5-16-16,-2-8 16,3 5-16,0 6 15,-4 3-15,8-2 16,-4-1-16,-1-3 16,7 3-16,-3-2 15,0 8-15,-3-2 16,-1 8-16,2-4 15,-1 5-15,0-1 16,0 1-16,-3-1 16,3 0-16,-3 0 0,0 6 15,0-2-15,0 1 16,-3 4-16,3 0 16,-3 0-16,0 3 15,3-3-15,-3 3 16,0-3-16,0 3 0,0 0 15,0 0 1,0 0-16,0 0 0,0 0 16,0 0-16,0 0 15,0 0-15,0 0 16,0 0-16,0 0 16,0-3-16,0 3 15,0 0-15,0 0 0,-3 0 16,3 0-16,0 0 15,0 0-15,0-3 16,0 3-16,0 0 16,0 0-16,0 0 15,0 0-15,0 0 16,0 0-16,0 0 16,0 0-16,0 0 15,3 0-15,-3 3 16,3 0-16,-1 3 0,4 0 15,-2 4 1,2-5-16,-3 4 0,2-3 16,1 3-16,0-4 15,-4 8-15,2-2 16,2 4-16,-3 0 16,0 3-16,2-1 15,1 4-15,1-3 0,-1 3 16,-1 2-16,4 1 15,-6 0-15,-1-1 16,-2 1-16,0-3 16,0 2-16,0-1 15,0-2-15,0 0 16,-2-2 0,2 4-16,0-8 0,2 1 0,1 0 15,1-4-15,-1 2 16,0-5-16,0 1 15,0 0-15,-3-6 16,0 3-16,2-4 16,-2 2-16,0-1 15,0 0-15,0-3 16,3 0-16,-3-3 16,0 3-16,-3-7 0,-2 2 15,5-4-15,-3-6 16</inkml:trace>
  <inkml:trace contextRef="#ctx0" brushRef="#br1" timeOffset="117561.5073">17308 12742 0,'0'0'16,"0"0"-16,0 0 15,0 0-15,0 0 16,0 0-16,0 0 16,0 0-16,0 0 0,0 0 15,0 0-15,18 9 16,15 2-16,8 9 16,-5-9-16,-4 6 15,-11-2-15,-4 6 16,-2-3-16,-3 2 15,3 1-15,-1 3 16,3 0-16,-17-24 0,14 29 16,-14-29-16,18 35 15,-18-35-15,14 48 16,-14-48-16,13 51 16,-13-51-16,14 64 15,-14-64-15,15 68 16,-15-68-16,9 70 15,-9-70-15,8 67 16,-8-67-16,3 65 0,-3-65 16,0 0-1,0 0-15,0 59 0,0-59 16,0 0-16,0 0 16,-3 57-16,3-57 15,0 0-15,0 0 16,-3 47-16,3-47 15,0 0-15,0 0 16,-2 30-16,2-30 0,0 0 16,0 0-16,0 21 15,2-10-15</inkml:trace>
  <inkml:trace contextRef="#ctx0" brushRef="#br1" timeOffset="119688.4507">17865 13447 0,'0'0'0,"0"0"16,0 0-16,0 0 15,0 0-15,0 0 16,32 0-16,26 0 16,24 0-16,-10 0 15,-7 0-15,-65 0 0,60 0 16,-60 0-16,0 0 15,0 0-15,56 0 16,-56 0-16,0 0 16,0 0-16,43-2 15,-24-5-15</inkml:trace>
  <inkml:trace contextRef="#ctx0" brushRef="#br1" timeOffset="120491.484">18660 13725 0,'0'0'0,"0"0"0,0 0 15,0 0-15,0 0 16,0 0-16,0 0 16,0 0-16,0 0 15,21-3-15,8-14 16,5-4-16,-14 3 15,-2 3-15,-1-6 16,-5-2-16,3-1 16,-6 1-16,0-1 15,-4-3-15,-2-2 0,-3 2 16,-3 1-16,3-1 16,0 27-16,0 0 15,0 0-15,-5-27 16,5 27-16,0 0 15,0 0-15,-3-23 16,0 5-16,-4 9 0,4 6 16,1 9-1,-4 3-15,6 6 0,0 3 16,6 2-16,-1 4 16,5 2-16,4 4 15,1-1-15,1 1 16,2-3-16,-1-1 15,1 1-15,3-6 0,-4-1 16,1-2-16,-4-4 16,4-1-16,-6-4 15,4-6-15,-2-3 16,-1-3-16,-2-6 16,-5-4-16,-3-1 15,0-6-15</inkml:trace>
  <inkml:trace contextRef="#ctx0" brushRef="#br1" timeOffset="120701.6557">18793 13178 0,'0'0'0,"0"0"0,0 0 16,0 0-16,0 0 16,0 0-16,0 0 15,0 0-15,0 0 16,0 0-16</inkml:trace>
  <inkml:trace contextRef="#ctx0" brushRef="#br1" timeOffset="121757.1004">18785 12908 0,'0'0'0,"0"0"16,0 0-16,0 0 15,0 0-15,26 6 0,21-3 16,19 3 0,-10 3-16,-9-3 0,-2 3 15,-3-6-15,-4 0 16,-38-3-16,38 0 15,-38 0-15,46-3 16,-46 3-16,47-9 16,-47 9-16,0 0 15,0 0-15,38-6 16,-38 6-16,0 0 0,0 0 16,29-6-16,-29 6 15,0 0-15,18-3 16,-18 3-16,13 9 15,-13-9-15,9 20 16,-9-20-16,9 30 16,-4 8-16,-5-38 15,12 45-15,-3 6 0,6 8 16,3-3-16,-4 0 16,-14-56-16,15 57 15,-15-57-15,17 62 16,-17-62-16,16 64 15,-16-64-15,14 69 16,-14-69-16,16 68 16,-16-68-16,0 0 0,0 0 15,11 59 1,-11-59-16,0 0 0,0 0 16,9 56-16,-9-56 15,0 0-15,0 0 16,7 48-16,-7-48 15,0 0-15,0 0 16,-3 29-16,3-29 16,-15 24-16,-6-5 15,21-19-15,-37 11 0,-6-2 16,43-9-16,-48 6 16,48-6-16,0 0 15,-48 5-15,48-5 16,-50 10-16</inkml:trace>
  <inkml:trace contextRef="#ctx0" brushRef="#br1" timeOffset="123431.5116">19961 13264 0,'0'0'15,"0"0"-15,0 0 16,0 0-16,21 5 16,14-2-16,20 3 15,-12 0-15,-4-6 16,-3 3-16,-3-3 15,-10 0-15,-5 0 0,-7 0 16,-8 0-16,-11 0 16,-7 0-16</inkml:trace>
  <inkml:trace contextRef="#ctx0" brushRef="#br1" timeOffset="123638.7743">19888 13432 0,'0'0'0,"0"0"0,0 0 16,0 0-16,0 0 15,0 0-15,0 0 16,0 0-16,24 6 16,20-3-16,17 3 15,2 0-15,-9-6 16,-11 3-16,0-3 0,-10 0 15,-11 0-15</inkml:trace>
  <inkml:trace contextRef="#ctx0" brushRef="#br1" timeOffset="124269.0815">20296 13690 0,'0'0'0,"0"0"16,0 0-16,0 0 0,0 0 16,0 0-16,0 0 15,0 0-15,0 0 16,0 0-16,0 0 15,18-3-15,15-12 16,9-9-16,-13 1 16,-8-4-16,-7 1 15,2-1-15,-5-6 0,0-2 16,-11 35-16,13-45 16,-2-2-1,-1-6-15,-1-7 0,-9 60 16,9-60-16,-9 60 15,3-58-15,-3 58 16,0 0-16,0 0 16,5-59-16,-5 59 15,0 0-15,0 0 16,3-48-16,7 24 16,-2 13-16,7 11 0,3 5 15,0 13-15,2 6 16,4 6-16,0 6 15,3-1-15,-4 3 16,4 4-16,-4 2 16,10 4-1,-33-48-15,30 50 0,-30-50 16,0 0-16,0 0 16,24 47-16,-24-47 0,17 39 15,-10-16-15</inkml:trace>
  <inkml:trace contextRef="#ctx0" brushRef="#br1" timeOffset="124495.9228">20510 13406 0,'0'0'0,"0"0"0,0 0 16,0 0-16,0 0 16,0 0-16,0 0 15,33 6-15,26-3 16,21 3-16,-9 0 0,-12-6 16,-11 2-16,-6-2 15</inkml:trace>
  <inkml:trace contextRef="#ctx0" brushRef="#br1" timeOffset="125130.4282">21334 13204 0,'0'0'16,"0"0"-16,0 0 15,0 0-15,0 0 16,-21 0-16,-14-6 15,-16 1-15,13 2 16,5 0-16,9 0 16,7-3-16,2-3 0,1 6 15,1-3-15,-1 0 16,1 0-16,5 0 16,2 3-16,1 3 15,-1 0-15,2 6 16,1 0-16,-1 5 15,1 2-15,3 2 0,-5-1 16,2 7 0,3 0-16,-3 2 0,0 1 15,3 3-15,0-3 16,0 5-16,3-5 16,0 2-16,3 1 15,3-4-15,-2-5 16,1 3-16,4-6 15,-4 0-15,2-6 16,1-3-16,2 0 0,1-3 16,4 0-16,-1-3 15,7 0-15,1 0 16,-1 0-16,1-3 16,2 3-16,2 0 15,-5 3-15,-3 0 16,-3 0-16</inkml:trace>
  <inkml:trace contextRef="#ctx0" brushRef="#br1" timeOffset="125500.1803">21464 13572 0,'0'0'0,"0"0"0,0 0 16,0 0-16,0 0 15,0 0-15,0 0 16,9-12-16,6-12 16,6-6-16,0 9 15,-6 4-15,0-1 16,-4 0-16,1 4 16,0-2-16,-4 2 15,2-1-15,-4 6 16,-1 0-16,-2 1 15,0 5-15,-3 3 16,0 3-16,-3 5 0,3 5 16,-3 4-16,6 0 15,0 8-15,4-2 16,-2 4-16,1-1 16,3-2-16,4 0 15,1-6-15,-2-4 0,0-1 16,-3-8-16</inkml:trace>
  <inkml:trace contextRef="#ctx0" brushRef="#br1" timeOffset="125676.7743">21600 13136 0,'0'0'16,"0"0"-16,0 0 15,0 0-15,0 0 16,0 0-16,0 0 16,0 0-16,0 0 0</inkml:trace>
  <inkml:trace contextRef="#ctx0" brushRef="#br1" timeOffset="126267.2709">21814 13180 0,'0'0'16,"0"0"-16,0 0 0,0 0 16,0 0-16,0 0 15,0 0-15,24 0 16,17 0-16,16 0 15,-4 0-15,-8 0 16,-1 0-16,-3 0 16,-3 0-16,0 0 15,-9 0-15,-29 0 16,0 0-16,0 0 0,26-11 16,-26 11-16,0 0 15,0 0-15,15-12 16,-9 0-16,-4 6 15,1 3-15,-6 3 16,1 6-16,-1 3 16,-6 6-16,4 6 15,1 2-15,-2 7 0,3 2 16,3 1-16,0-33 16,-3 42-16,3 2 15,0-44-15,3 44 16,-3-44-16,0 0 15,0 0-15,3 48 16,-3-48-16,0 0 16,-6 42-16,-2-10 0,8-32 15,-24 26-15,-6-8 16,-9-6-16,1 0 31,-4-3-31,-1 0 0,43-9 16,-52 5-16,-18-2 0</inkml:trace>
  <inkml:trace contextRef="#ctx0" brushRef="#br1" timeOffset="128002.8536">15613 13773 0,'0'0'0,"0"0"16,0 0-16,0 0 15,8 27-15,2 23 16,4 27-16,-2-3 16,3 5-16,-1-1 0,1-7 15,0 12-15,-3 8 16,-3 4-16,-1 9 15,-2 26-15,1 22 16,-5-13-16,1-4 16,0-1-16,1 0 15,4 2-15,-1-4 16,-4 3-16,3-6 16,-1-4-16,1-13 15,0-2-15,1-10 0,-2-10 16,1-22-16,0-9 15,-6-59-15,5 59 16,-5-59-16,0 0 16,0 0-16,7 44 15,-7-44-15,0 0 16,3 22-16,-3-22 16,0 0-16,0 0 15,-7-19-15,7 19 0,-6-26 16,-2-9-16,8 35 15,-11-45-15,11 45 16,-16-42-16,16 42 16,0 0-16,-14-47 15,14 47-15,-18-43 16,-4-6-16,22 49 0,0 0 16,-20-50-1,20 50-15,0 0 0,0 0 16,-24-41-16,24 41 15,0 0-15,-15-25 16,15 25-16,-9-11 16,9 11-16,0 9 15,3 15-15,-3-24 16,6 32-16,-6-32 0,10 39 16,-10-39-16,11 41 15,-11-41-15,0 0 16,15 45-16,-15-45 15,0 0-15,0 0 16,20 36-16,-20-36 16,21 26-16,7-15 15,-4-8-15,1-9 16,2-5-16,-1-5 0,1-1 16,1-1-1,-28 18-15,26-26 0,-26 26 16,18-32-16,-9-10 15</inkml:trace>
  <inkml:trace contextRef="#ctx0" brushRef="#br2" timeOffset="135621.1483">16247 14152 0,'0'0'16,"0"0"-16,0 0 16,0 0-16,0 0 0,0 0 15,0 0-15,6 17 16,-1 16-16,8 9 16,-4-4-16,-3 1 15,-3-1-15,2 1 16,4 3-16,-2-4 15,-4 3-15,-3-41 16,2 42-16,-2-42 0,0 0 16,0 0-16,0 37 15,0-37-15,0 0 16,0 0-16,0 31 16,0-31-16,0 15 15,0-15-15,-2-6 16,-8-3-16</inkml:trace>
  <inkml:trace contextRef="#ctx0" brushRef="#br2" timeOffset="136266.6908">16175 14164 0,'0'0'0,"0"0"15,0 0-15,0 0 16,0 0-16,0 0 0,0 0 15,0 0-15,0 0 16,0 0-16,0 0 16,0 0-16,0 0 15,0 0-15,19-3 16,7-6-16,16-6 16,-7 0-16,-2 4 15,-10 2-15,-4 5 16,-2 2-16,-2 4 15,-1 2-15,5 5 16,-4-4-16,0 7 16,-7-3-16,1 2 0,-6 5 15,0-4-15,-6 3 16,-6-1-16,1 1 16,-5 1-16,2-5 15,-3 1-15,-6-1 16,2-2-16,4 1 0,-1 1 15,3-2-15,7-3 16,2 3-16,3 3 16,11 2-16,5 4 15,1-3-15,4 0 16,1 3-16,-2 0 16,-20-18-16,0 0 15,20 23-15,-20-23 0,18 27 16,-18-27-16,0 0 15,12 30-15,-12-30 16,0 32-16,-9-3 16,9-29-16,-18 27 15,18-27-15,0 0 16,-35 23-16,35-23 0,0 0 16,-43 13-1,2-7-15,9-9 0,5-6 16,13 0-16,4-3 15,8-1-15</inkml:trace>
  <inkml:trace contextRef="#ctx0" brushRef="#br2" timeOffset="137157.3673">17024 14148 0,'0'0'16,"0"0"-16,0 0 0,0 0 15,0 0-15,0 0 16,0 0-16,0 0 16,0 0-16,0 0 15,-16-2-15,-13-14 16,-15 2-16,2 0 15,9 2-15,10 2 16,2 2-16,3 2 16,4-3-16,-4 3 15,6 3-15,3 1 0,-1 2 16,4 2-16,1 4 16,5 0-16,3 9 15,-1 0-15,4 9 16,1-1-16,-1 6 15,3 2-15,0 4 16,3 3-16,-1 1 16,-2 2-16,1 0 15,-10-41-15,5 43 0,-5-43 16,3 47-16,-3-47 16,0 0-16,3 47 15,-3-47-15,0 0 16,0 0-16,3 51 15,-3-51-15,0 0 16,5 57-16,-5-57 16,19 46-16,10-10 15,3-15-15,-32-21 0,37 15 16,5-6-16,-42-9 16,43 2-16,-43-2 15,0 0-15,52 3 16,-52-3-16,0 0 15,0 0-15,49-3 16,-16-6-16,-21-3 0</inkml:trace>
  <inkml:trace contextRef="#ctx0" brushRef="#br2" timeOffset="138987.1667">17219 14286 0,'0'0'0,"0"0"16,0 0-16,0 0 16,0 0-16,0 0 0,0 0 15,0 0-15,0 0 16,0 0-16,0 17 16,-6 10-16,0 6 15,3-16-15,1-2 16,-2-9-16,4 0 15,-3 0-15,0-3 16,-3 0-16,6-1 16,-2 2-16,2-2 0,-3-2 15,3 7-15,0-4 16,3 3-16,-1-1 16,4 1-16,-3 0 15,0 0-15,3 0 16,3-3-16,-3 0 15,2 3-15,2-3 0,-4 0 16,3 0-16,-3 2 16,3-5-16,0 3 15,-1 1-15,8-1 16,-5-3-16,-2 0 16,0-3-16,3-1 15,3-2-15,-4-2 16,-2-1-16,-1 0 15,-1-6-15,-1-2 0,-6-7 16,-3 0-16,0 0 16,0 0-16,-1-2 15,1 0-15,-2-1 16,2 3-16,0 6 16,0 0-16,0 7 15,3-1-15,-2 2 16,2 5-16,0 2 15,2 3-15,1 3 16,0 9-16,3-1 16,-1 7-16,5 0 0,-1 3 15,0 5-15,1 1 16,-2 6-16,1 2 16,-1 1-16,2 0 15,-2-4-15,1 4 16,-9-36-16,10 32 15,-10-32-15,0 0 0,0 0 16,8 38-16,-8-38 16,0 0-16,0 0 15,9 36-15,-9-36 16,0 0-16,0 0 16,5 25-16,-5-25 15,0 0-15,13 11 0</inkml:trace>
  <inkml:trace contextRef="#ctx0" brushRef="#br2" timeOffset="139594.6639">17809 14487 0,'0'0'16,"0"0"-16,0 0 15,0 0-15,0 0 16,0 0-16,27 0 16,17 0-16,22 0 15,-7 0-15,-9-3 16,-10-6-16,-15-6 0,-7 9 16</inkml:trace>
  <inkml:trace contextRef="#ctx0" brushRef="#br2" timeOffset="144447.773">14842 14093 0,'0'0'0,"0"0"16,0 0-16,0 0 16,0 0-16,0 0 15,-3 15-15,-12 7 0,0 17 16,3-3-1,12 3-15,12-4 0,9 1 16,5-1-16,4-8 16,-1-1-16,1-4 15,-30-22-15,33 18 16,6-4-16,-39-14 16,41 9-16,-3-12 15,-38 3-15,30-12 16,-3-12-16,-13-8 15,-7 0-15,-10-1 0,-6 6 16,-8 0-16,-7 10 16,-4 5-1,-1 6-15,2 9 0</inkml:trace>
  <inkml:trace contextRef="#ctx0" brushRef="#br2" timeOffset="146789.5528">18339 14200 0,'0'0'0,"0"0"0,0 0 16,0 0-16,0 0 15,0 0-15,0 0 16,0 0-16,0 0 15,0 0-15,0 0 16,0 0-16,0 0 16,0 0-16,-3 23 15,-5 16-15,-7 14 16,6-9-16,6 0 0,6-10 16,4-5-16,1-2 15,4-1-15,9 1 16,2-1-16,8 0 15,-31-26-15,35 25 16,-35-25-16,41 18 16,-41-18-16,48 9 15,-48-9-15,47-3 16,-9-19-16,-11-5 16,-6-7-16,-10-5 0,-4 1 15,-11-6-15,-7 2 16,-6 0-16,-7 1 15,0 9-15,-6-1 16,3 3-16,0 7 0</inkml:trace>
  <inkml:trace contextRef="#ctx0" brushRef="#br2" timeOffset="147515.9571">18663 14130 0,'0'0'15,"0"0"-15,0 0 16,0 0-16,14-11 0,10-6 15,4-5 1,-8 8-16,-2 2 16,-3 4-16,2 2 0,1-4 15,6 5-15,-4-1 16,7 3-16,-3 0 16,3 0-16,2 0 15,-29 3-15,30 0 16,-30 0-16,35-3 15,-35 3-15,36-3 0,-36 3 16,0 0-16,0 0 16,38-3-16,-38 3 15,0 0-15,0 0 16,37 0-16,-37 0 16,29 6-16,-29-6 15,20 17-15,-20-17 16,15 30-16,-2 9 0,-2 8 15,-1 0-15,1 5 16,4 3-16,2 4 16,1 0-16,0-2 15,0-1-15,0-6 16,-18-50-16,14 53 16,-14-53-16,0 0 15,0 0-15,15 51 16,-15-51-16,0 0 0,7 42 15,-7-42-15,0 26 16,0-26-16,-12 12 16,12-12-16,-24 3 15,-6-3-15,30 0 16,-36-3-16,36 3 16,-41-6-16,41 6 15,0 0-15,0 0 0,-45-6 16,45 6-16,-39-12 15</inkml:trace>
  <inkml:trace contextRef="#ctx0" brushRef="#br2" timeOffset="147815.9897">19591 14484 0,'0'0'16,"0"0"-16,0 0 0,0 0 15,0 0-15,27 0 16,23 0-16,19 0 15,-8 0-15,-7 0 16,-12 0-16,-13 0 16,-8 0-16,-7 0 0,-8 0 15</inkml:trace>
  <inkml:trace contextRef="#ctx0" brushRef="#br2" timeOffset="148009.2285">19713 14582 0,'0'0'0,"0"0"16,0 0-16,0 0 15,0 0-15,29 8 16,25 7-16,13 5 0,-4-1 16,-10-4-16,-6-1 15,-17-1-15,-30-13 16,27 14-16</inkml:trace>
  <inkml:trace contextRef="#ctx0" brushRef="#br2" timeOffset="148453.0284">20110 14887 0,'0'0'15,"0"0"-15,0 0 16,0 0-16,0 0 0,0 0 16,14-18-16,7-9 15,6-11-15,-5 2 16,-2 0-16,-2-2 16,-4-2-16,-2-9 15,-12 49-15,9-53 16,-1-15-16,-5 0 15,-3 68-15,4-69 16,-4 69-16,0 0 0,0 0 16,3-61-16,-3 61 15,0 0-15,0 0 16,3-50-16,2 16 16,7 26-16,-3 11 15,0 8-15,2 10 16,5 12-16,2 2 15,0 9-15,3 1 16,-1 3-16,4 8 0,-3-3 16,-2-6-1,-3 1-15,-1-16 0,-5-2 16,-5 0-16</inkml:trace>
  <inkml:trace contextRef="#ctx0" brushRef="#br2" timeOffset="148689.2059">20264 14448 0,'0'0'0,"0"0"16,0 0-16,0 0 16,0 0-16,27 0 15,16 6-15,23-3 16,-13 3-16,1 0 0,-7-6 15,1 3-15,-48-3 16,48-3-16,-48 3 16,47-6-16,-47 6 15,59-26-15</inkml:trace>
  <inkml:trace contextRef="#ctx0" brushRef="#br2" timeOffset="149197.9143">21046 14250 0,'0'0'0,"0"0"0,0 0 16,0 0-16,0 0 16,0 0-1,0 0-15,0 0 0,0 0 16,0 0-16,0 0 16,0 0-16,-14 9 15,-22 0-15,-17 2 16,-1-4-16,4-2 0,5-2 15,7-6-15,9 1 16,8-5-16,6 4 16,-4-3-16,2 1 15,2 5-15,15 0 16,-14 0-16,4 2 16,2 1-16,2 3 0,3 1 15,3 4-15,0-2 16,3 3-16,-3 0 15,0-12-15,0 0 16,0 14-16,0-14 16,0 0-16,0 24 15,6 6-15,2 3 16,-8-33-16,15 32 16,0 3-16,-15-35 15,0 0-15,18 39 0,-18-39 16,0 0-16,25 35 15,-25-35-15,26 36 16,9-8-16,1-8 16,2-8-16,-2-4 15,-7-8-15,1-3 0,-3-9 16</inkml:trace>
  <inkml:trace contextRef="#ctx0" brushRef="#br2" timeOffset="149554.8124">21073 14487 0,'0'0'0,"0"0"15,0 0-15,0 0 16,0 0-16,0 0 16,0-3-16,0-6 0,0-6 15,-6 0-15,1 10 16,2 5-16,0 8 16,0 7-16,6 6 15,3 6-15,5 5 16,4 0-16,9-2 15,-4-6-15,-2-6 16,-4-6-16,6-3 16,-6-1-16,1-5 15,-4 4-15,5-7 0,-5-4 16,-2-2-16,-3-5 16,-6 0-16,0-2 15,-6-3-15,-6 2 16,-3-4-16,-5 4 15,-4-1-15,-1 3 16,6 0-16,-2 0 16,2 6-16</inkml:trace>
  <inkml:trace contextRef="#ctx0" brushRef="#br2" timeOffset="150161.7163">21184 14286 0,'0'0'0,"0"0"16,0 0-16,0 0 16,0 0-16,0 0 15,0 0-15,14 0 16,15-7-16,13 1 15,-4 3-15,-2 1 16,-3-1-16,-1 3 0,-11 0 16,-1 0-16,-2 0 15,0 0-15,-1-3 16,-3 3-16,-6-3 16,-2-3-16,-3 0 15,0 3-15,0-3 16,-1 6-16,-2 0 15,0 6-15,0-3 0,-2 3 16,2 3-16,-3-1 16,0 4-16,3 6 15,0 0-15,0 5 16,3 1-16,0 2 16,3 2-16,-3 1 15,6 4-15,-9-33 16,8 35-16,-2 3 15,-6-38-15,10 44 16,-10-44-16,0 0 0,8 49 16,-8-49-16,0 0 15,0 0-15,3 47 16,-3-47-16,0 0 16,-3 42-16,-11-4 15,14-38-15,0 0 16,-27 27-16,27-27 0,-32 23 15,-11-2-15,43-21 16,-44 18-16,-1-9 16</inkml:trace>
  <inkml:trace contextRef="#ctx0" brushRef="#br2" timeOffset="151070.9707">17803 15232 0,'0'0'0,"0"0"15,0 0-15,0 0 16,0 0-16,0 0 15,0 0-15,0 0 16,0 0-16,0 0 0,0 0 16,0 0-1,0 0-15,0 0 0,0 0 16</inkml:trace>
  <inkml:trace contextRef="#ctx0" brushRef="#br2" timeOffset="151256.5698">17815 15399 0,'0'0'0,"0"0"0,0 0 16,0 0-16,0 0 15,0 0-15,0 0 16,6 14-16,-3 10 16,3 3-16,0-4 15,-6-2-15,5 1 16,5-2-16</inkml:trace>
  <inkml:trace contextRef="#ctx0" brushRef="#br2" timeOffset="151385.5484">17874 15623 0,'0'0'0,"0"0"15,0 0-15,0 0 16,0 0-16,0 0 16,0 0-16,0 0 15,0 0-15,0 0 16,0 0-16,0 0 0,0 0 15</inkml:trace>
  <inkml:trace contextRef="#ctx0" brushRef="#br2" timeOffset="152821.3726">16555 15739 0,'0'0'15,"0"0"-15,0 0 0,0 0 16,0 0 0,0 0-16,0 0 0,0 0 15,0 0-15,0 0 16,6 27-16,-3 23 16,3 18-16,-1-12 15,-5-8-15,3-3 16,-3-6-16,3-2 15,-3-37-15,0 0 0,0 0 16,4 33-16,-4-33 16,0 0-16,0 17 15,0-4-15</inkml:trace>
  <inkml:trace contextRef="#ctx0" brushRef="#br2" timeOffset="153329.801">16581 15752 0,'0'0'0,"0"0"15,0 0-15,0 0 16,0 0-16,0 0 16,0 0-16,22 0 15,13 0-15,13 5 16,-7 1-16,-8 6 0,-1 0 15,-5 6-15,-6-4 16,-7 4-16,-1 0 16,-5-4-16,-2 4 15,-6-3-15,-3 3 16,-8-4-16,-5 2 16,-1-5-16,-4 2 15,0-8-15,1 4 0,5-3 16,3 0-16,2 0 15,4 3-15,6-2 16,6 4-16,4 1 16,5 2-16,-15-14 15,21 21-15,0 3 16,-21-24-16,23 29 16,-23-29-16,18 36 0,-18-36 15,8 36 1,-8-36-16,-3 32 0,-11-6 15,14-26-15,-26 21 16,26-21-16,-33 15 16,-10-6-16,43-9 15,0 0-15,-41 6 16,41-6-16,-41 9 0</inkml:trace>
  <inkml:trace contextRef="#ctx0" brushRef="#br2" timeOffset="154106.7382">15079 16083 0,'0'0'16,"0"0"-16,0 0 16,0 0-16,0 0 15,0 0-15,0 0 0,0 0 16,0 0-16,0 0 16,20 0-16,13 0 15,15 0-15,-13-9 16,-8-9-16,-10-2 15,-5-1-15,-2 3 16,-2-5-16,-1-4 16,-1 3-16,-4-2 0,1-4 15,-3 3-15,-3 3 16,1 4-16,-1-1 16,0 9-16,3 4 15,-3 5-15,3 8 16,0 4-16,3 9 15,0 5-15,0 7 16,2 2-16,1 4 0,4 2 16,-2-2-16,3 7 15,5-6-15,-5 2 16,1-7-16,0-3 16,-1-8-16,-2-2 15,-5-7-15</inkml:trace>
  <inkml:trace contextRef="#ctx0" brushRef="#br2" timeOffset="154334.0232">15325 15487 0,'0'0'0,"0"0"16,0 0-16,0 0 15,0 0-15,0 0 16,0 0-16,0 0 16</inkml:trace>
  <inkml:trace contextRef="#ctx0" brushRef="#br2" timeOffset="155737.1783">15007 16059 0,'0'0'16,"0"0"-16,0 0 16,0 0-16,0 0 15,0 0-15,0 0 16,0 0-16,0 0 15,0 0-15,0 0 16,16-3-16,7-6 16,7-5-16,-4 5 15,1 0-15,0-6 0,-9 1 16,-4 0-16,-1-3 16,1 2-16,-3-2 15,5-4-15,-5 0 16,-1 1-16,-5-7 15,1 0-15,-2 1 16,-4 26-16,5-32 16,-5 32-16,0-40 0,0 40 15,0 0-15,0-41 16,0 41-16,0 0 16,0 0-16,-2-45 15,2 45-15,0 0 16,0 0-16,0-39 15,0 39-15,0 0 16,-3-25-16,3 25 0,-4-9 16,4 9-16,4 12 15,-1 10-15,-1 12 16,4-1-16,1 2 16,-1 4-16,-1-3 15,1 2-15,0 0 16,3-3-16,-3 0 15,-3-2-15,0-6 0,-3 0 16,2-3-16,1-6 16,-3-4-16,3-5 15,-3 0-15,3-3 16,1 0-16,2-3 16,-4 0-16,4-1 15,-3-2-15,-3-5 0</inkml:trace>
  <inkml:trace contextRef="#ctx0" brushRef="#br2" timeOffset="157459.4097">17670 15766 0,'0'0'0,"0"0"15,0 0-15,0 0 16,0 0-16,0 0 16,0 0-16,0 0 15,0 0-15,0 0 16,0 0-16,0 0 0,0 0 15,0 0-15,0 0 16,0 0-16,0 0 16,0 0-16,-18-11 15,-12-5-15,-2-4 16,2 5-16,3 0 16,0 3-1,2-3-15,1 1 0,3 2 16,0-1-16,3 5 15,2 2-15,2 4 0,3 2 16,-4 0-16,3 5 16,3 6-16,0 2 15,1 7-15,5 5 16,0 0-16,3 11 16,0 0-16,3 2 15,0 7-15,-3-45 16,2 46-16,-2-46 0,0 51 15,0-51 1,0 0-16,0 0 0,6 66 16,-6-66-16,0 0 15,0 0-15,6 53 16,-6-53-16,0 0 16,0 0-16,9 45 15,-9-45-15,15 26 16,-15-26-16,29 24 0,-29-24 15,35 21-15,-35-21 16,49 18-16,13 2 16,-2-2-16,-4-7 15,-56-11-15,0 0 16,0 0-16,52 7 0</inkml:trace>
  <inkml:trace contextRef="#ctx0" brushRef="#br2" timeOffset="158231.6341">17841 15907 0,'0'0'0,"0"0"16,0 0-16,0 0 15,0 0-15,0 0 16,0 0-16,0 0 16,0 0-16,0 0 15,0 0-15,27 0 16,19 0-16,16 0 16,-13-5-16,-3 0 0,-11 1 15,-6 4-15,-2 7 16,-7 0-16,-8 0 15,-3 2-15,-6-1 16,0-1-16,-6 2 16,-6-4-16,-3 4 15,-2 2-15,-7-7 16,6 6-16,-3-8 16,4 4-16,6 0 0,-2 0 15,7 0-15,3 0 16,3 3-16,7 0 15,1 5-15,6-2 16,4 3-16,0 0 16,-21-15-16,0 0 15,20 20-15,-20-20 0,0 0 16,12 21-16,-12-21 16,0 0-16,9 23 15,-15-2-15,-2 1 16,-5-4-16,2-7 15,-4 1-15,-3-3 16,3-1-16,1-2 16,-1-6-16,-2 0 15,0 0-15,3-6 0,6 1 16,-2-4-16,7 3 16,6-3-16,3-2 15</inkml:trace>
  <inkml:trace contextRef="#ctx0" brushRef="#br2" timeOffset="158693.7894">18441 16154 0,'0'0'16,"0"0"-16,0 0 15,0 0-15,0 0 16,0 0-16,0 0 0,30 5 15,19-1-15,21 5 32,-9-1-32,-14 2 0,-8-5 0,-9-5 15,-9-2-15,-3-5 16</inkml:trace>
  <inkml:trace contextRef="#ctx0" brushRef="#br2" timeOffset="159236.7583">18998 15857 0,'0'0'0,"0"0"16,0 0-16,0 0 16,0 0-16,0 0 15,0 0-15,0 0 16,0 0-16,0 0 16,0 0-16,0 0 15,-11 15-15,-13 3 0,-3 9 16,6-1-16,7 3 15,1-1-15,8 2 16,1-1-16,8 4 16,1-3-16,5-1 15,1-3-15,4-1 16,3-5-16,0-5 16,-1 0-16,4-7 15,0-5-15,-1-6 0,2-2 16,-5-10-16,1-6 15,-3-3-15,-6-2 16,-1-7-16,-2 1 16,-6 0-16,-3-4 15,-3 4-15,-2 2 16,-7 3-16,-2 3 16,-4 6-16,-4 0 0,1 3 15,4 7-15</inkml:trace>
  <inkml:trace contextRef="#ctx0" brushRef="#br2" timeOffset="162492.5347">17732 15701 0,'0'0'0,"0"0"15,0 0 1,0 0-16,0 0 0,0 0 16,0 0-16,0 0 15,0 0-15,0 0 16,0 0-16,0 0 15,9 15-15,0 11 0,3 10 16,0-3 0,-4-4-16,2 0 15,-4-1-15,-4-11 0,1 0 16,-3 2-16,-3 3 16,3-6-16,3 0 15,-3-8-15,0 4 16,0-3-16,0-4 0,0-2 15,3 1-15,0-4 16,3 0 0,0 2-16,0-2 0,3-2 15,3 2-15,2 0 16,0 0-16,5-4 16,0 4-16,-2-3 15,1 1-15,-4-1 16,1 0-16,0 3 0,0-3 15,-4 3-15,1-5 16,0-2-16,0 1 16,1-3-16,-5 0 15,1 1-15,1-3 16,1-6-16,-2 2 16,-4-2-16,5-4 15,-7 3-15,2 1 0,-2-1 16,0 0-16,-3 0 15,-3 4-15,0-1 16,3 6-16,0 0 16,-3 4-16,3 1 15,0-1-15,0 5 16,-2 3-16,2 5 16,-6 4-16,2 3 15,-2 0-15,1 6 16,-1 2-16,-3 4 15,0 2-15,9-29 16,-6 38-16,6-38 0,-6 45 16,6-45-16,-2 53 15,2-53-15,0 71 16,0-71-16,2 65 16,-2-65-16,0 0 15,0 0-15,6 63 0,-6-63 16,0 0-16,0 0 15,3 47-15,-3-47 16,0 0-16,0 0 16,3 33-16,-3-33 15,0 0-15,0 0 16,3 24-16,-3-24 16,0 0-16,0 0 15,4 8-15,-4-8 16,5-8-16</inkml:trace>
  <inkml:trace contextRef="#ctx0" brushRef="#br2" timeOffset="163497.0317">18741 16177 0,'0'0'0,"0"0"0,0 0 15,0 0-15,0 0 16,0 0-16,0 0 16,0 0-16,0 0 15,0 0-15,0 0 16,17 0-16,15-8 15,9-5-15,-5 5 16,-8 0-16,-2-8 0,-8-2 16,0-2-16,-7-1 15,1 1-15,-3-1 16,3-6-16,-1 4 16,-11 23-16,13-31 15,-13 31-15,0 0 16,8-36-16,-8 36 15,0 0-15,0 0 0,6-35 16,-6 35-16,0 0 16,0 0-1,3-29-15,-3 29 0,7-14 16,-4 11-16,0 8 16,3 7-16,-3 6 15,-1 5-15,1 4 16,0 2-16,3 5 15,-2-2-15,1 3 16,1 1-16,0-1 0,2 4 16,2-4-1,-4 1-15,-1-1 0,-5-35 16,0 0-16,9 33 16,-9-33-16,0 0 15,0 0-15,7 30 16,1-9-16</inkml:trace>
  <inkml:trace contextRef="#ctx0" brushRef="#br2" timeOffset="164335.8577">19078 15597 0,'0'0'0,"0"0"16,0 0-16,0 0 15,0 0-15,0 0 16,27 0-16,17 0 16,15 0-16,-5 0 15,-7 0-15,-6 0 16,2 0-16,-8 0 16,0 0-16,-35 0 0,0 0 15,30-3-15,-30 3 16,0 0-1,0 0-15,29-14 0,-29 14 16,0 0-16,0 0 16,22-12-16,-22 12 15,0 0 1,15-6-16,-15 6 0,11 6 0,-11-6 16,10 16-16,-10-16 15,5 34-15,1 7 16,0 4-16,3 3 15,-3-1-15,0 3 16,-6-50-16,5 56 16,-2 3-16,-3-59 15,0 60-15,0-1 16,0-59-16,-3 57 0,3-57 16,-3 59-16,3-59 15,0 0-15,0 0 16,-2 56-16,2-56 15,0 0-15,0 0 16,-3 53-16,3-53 16,0 0-16,-9 44 15,-6-17-15,-12-9 16,-6-8-16,-5-5 0,0-2 16</inkml:trace>
  <inkml:trace contextRef="#ctx0" brushRef="#br2" timeOffset="165330.701">19977 15787 0,'0'0'0,"0"0"0,0 0 15,0 0-15,0 0 16,29 0-16,21 0 16,25 6-16,-10-3 15,-3 2-15,-8 1 16,-11-2-16,-9 4 16</inkml:trace>
  <inkml:trace contextRef="#ctx0" brushRef="#br2" timeOffset="165513.1908">20107 15991 0,'0'0'0,"0"0"16,0 0-16,0 0 15,35 0-15,28 0 16,28-5-16,-4-2 15,-11 4-15</inkml:trace>
  <inkml:trace contextRef="#ctx0" brushRef="#br2" timeOffset="166001.9651">20584 16202 0,'0'0'0,"0"0"15,0 0-15,0 0 16,0 0-16,0 0 16,0 0-16,0 0 15,15-19-15,6-10 16,5-10-16,-8 4 15,4-4-15,-5-5 16,1-1-16,-1-2 16,-2-9-16,-15 56 15,15-59-15,-15 59 0,9-65 16,-9 65-16,0 0 16,0 0-16,9-63 15,-9 63-15,5-47 16,-5 47-16,13-27 15,1 19-15,0 12 16,-14-4-16,19 20 0,2 9 16,-1 10-16,-2 5 15,0 3-15,2 12 16,-1-2-16,-5-7 16,-2 0-1,-3-5-15,-6-13 0,-1-2 16,1-1-16</inkml:trace>
  <inkml:trace contextRef="#ctx0" brushRef="#br2" timeOffset="166186.6753">20780 15884 0,'0'0'16,"0"0"-16,0 0 0,0 0 15,27 9 1,20 0-16,21 6 16,-4-3-16,-4-1 0,-9-4 15,-7-4-15</inkml:trace>
  <inkml:trace contextRef="#ctx0" brushRef="#br2" timeOffset="166736.7021">21530 15831 0,'0'0'16,"0"0"-16,0 0 16,0 0-16,0 0 15,0 0-15,0 0 0,0 0 16,0 0-16,-28 0 15,-21-9-15,-22-2 16,11 1-16,10 5 16,8-1-16,7 0 15,7-3-15,11 3 16,5 3-16,3 0 16,6 3-16,1 6 15,-1-3-15,0 6 0,3 0 16,3 0-16,0 3 15,5 3-15,-2 2 16,1 1-16,1 0 16,1 3-16,-7 2 15,4 1-15,-2 1 16,0-3-16,2 6 16,-4-3-16,-2-25 0,0 0 15,6 27 1,-6-27-16,0 0 0,0 0 15,3 32-15,-3-32 16,0 0-16,6 30 16,6-3-16,12-13 15,2-5-15,6-9 16,1 0-16,1-6 0,-2 1 16,-3 2-16,-3-3 15,-5 3-15</inkml:trace>
  <inkml:trace contextRef="#ctx0" brushRef="#br2" timeOffset="167136.8277">21578 16166 0,'0'0'16,"0"6"-16,0-1 16,0-2-16,0 3 15,0-6-15,0 4 16,0-4-16,0 0 0,0 0 16,5 0-16,-2-7 15,6-1-15,-1-4 16,2 0-16,-4-6 15,-1-3-15,4-5 16,0 5-16,0 1 16,-3-1-16,-4 3 15,1 0-15,0 2 16,-3-1-16,5 2 0,-5 1 16,0 5-16,3-1 15,-3 8-15,0 4 16,3 5-16,2 5 15,-2 5-15,6 7 16,-6 3-16,6 3 16,0 5-16,-1 4 15,2-4-15,-2 1 0,-2 0 16,0-7 0,1 0-16,-2-5 0,4-9 15,-4-6-15,-2-12 16,-3-12-16</inkml:trace>
  <inkml:trace contextRef="#ctx0" brushRef="#br2" timeOffset="167643.8143">21722 15645 0,'0'0'0,"0"0"15,0 0-15,0 0 16,0 0-16,0 0 16,0 0-16,18 14 0,9 1 15,5 5 1,-5-8-16,1 4 0,1-8 16,1 1-16,-5-3 15,5 1-15,-6-4 16,1-1-16,-8 2 15,-2-4-15,-4 2 16,-1-2-16,-2 0 0,-5 3 16,0-3-16,0 3 15,-3 3-15,-3 3 16,-3 8-16,1 1 16,-5 9-16,4-1 15,4 9-15,-4 1 16,3 4-16,0 4 0,3 1 15,0-45-15,-3 46 16,3-46-16,0 54 16,0-54-16,3 62 15,-3-62-15,0 0 16,0 0-16,0 53 16,0-53-16,-3 44 15,-15-17-15,18-27 16,-30 18-16,30-18 0,-41 6 15,-13-9-15</inkml:trace>
  <inkml:trace contextRef="#ctx0" brushRef="#br2" timeOffset="174105.7789">12862 16145 0,'0'0'0,"0"0"16,0 0-16,0 0 15,0 0-15,0 0 16,0 0-16,0 0 16,0 0-16,0 0 15,0 0-15,8 0 16,-2 0-16,0 0 16,-3 0-16,-3 0 15,0 0-15,0 0 0,-6 0 16,0 0-16,3 11 15,3 8-15,-5 8 16,2-4-16,-10 4 16,2-4-16,-4 4 15,-3-4-15,2 2 16,-4 1-16,2-2 16,-3 3-16,1-3 15,20-24-15,-21 22 16,21-22-16,-20 31 0,20-31 15,-28 32-15,28-32 16,-23 33-16,23-33 16,0 0-16,-24 38 15,24-38-15,0 0 16,0 0-16,-18 36 16,18-36-16,0 0 0,0 0 15,-17 30-15,17-30 16,0 0-16,-15 20 15,15-20-15,-12 6 16,12-6-16,0 0 16,-11-9-16,11 9 15,0 0-15,0 0 16,-7-20-16,7 20 0,0 0 16,0 0-1,-5-30-15,5 30 0,0 0 16,0 0-16,-3-30 15,3 30-15,0 0 16,-3-20-16,3 20 16,0 0-16,-6-7 15,6 7-15,0 0 16,0 0-16,-3 7 0,3-7 16,3 14-16,-3-14 15,0 0-15,9 20 16,-9-20-16,0 0 15,15 19-15,-15-19 16,23 18-16,-23-18 16,0 0-16,0 0 15,29 14-15,-29-14 16,0 0-16,0 0 0,33 10 16,-33-10-16,35 8 15</inkml:trace>
  <inkml:trace contextRef="#ctx0" brushRef="#br2" timeOffset="178221.6804">8503 15239 0,'0'0'15,"0"0"-15,0 0 16,0 0-16,0 0 0,0 0 16,0 0-16,0 0 15,0 0-15,0 0 16,0 0-16,0 0 16,0 0-16,0 0 15,0 0-15,0 0 0,8 15 16,8 6-16,7 11 15,1-14-15,-8-7 16,-2-2-16,4 4 16,0-2-16,2 1 15,1 0-15,3 0 16,-1 3-16,4-3 16,3 1-16,-1 3 15,3-1-15,4 3 0,1-4 16,-37-14-16,38 22 15,6-5-15,3 1 16,10 0-16,-4-1 16,0 1-16,1 0 15,0 0-15,-2 0 16,5 1-16,2 2 16,1 0-16,-4-2 15,6 1-15,-5 1 0,2-1 16,-1 4-16,6-4 15,-6 2-15,8-1 16,-6-1-16,2 3 16,-3 1-16,6 3 15,0-3-15,1 3 16,-4-4-16,1 4 16,-2 0-16,1-4 15,-2 1-15,-4 0 0,3-4 16,-2 4-16,-1-1 15,-3-2 1,4 3-16,-1 2 16,-3-2-16,1 0 0,-4-1 15,0 2-15,-1-1 16,-6-2-16,2 0 0,-7-2 16,-2 1-16,2-3 15,-38-18 1,42 18-16,2 2 0,-1 3 15,-43-23-15,41 25 16,-41-25-16,44 21 16,-44-21-16,44 20 15,-44-20-15,0 0 16,48 21-16,-48-21 0,0 0 16,56 20-16,-56-20 15,0 0-15,0 0 16,51 25-16,-51-25 15,0 0-15,0 0 16,47 16-16,-47-16 16,0 0-16,0 0 15,39 16-15,-39-16 16,0 0-16,0 0 0,26 9 16,-26-9-16,0 0 15,0 0-15,21 8 16,-21-8-16,0 0 15,0 0-15,18 9 16,-18-9-16,0 0 16,0 0-16,14 10 15,-14-10-15,0 0 16,0 0-16,13 5 0,-13-5 16,0 0-16,0 0 15,5 6-15,-5-6 16,0 0-16,0 0 15,7 5-15,-7-5 16,0 0-16,0 0 0,6 4 16,-6-4-1,0 0-15,0 0 0,3 0 16,-3 0-16,0 0 16,0 0-16,2 2 15,-2-2-15,0 0 16,0 0-16,3 4 15,-3-4-15,0 0 16,0 0-16,4 0 0,-4 0 16,0 0-16,0-4 15,0 4-15,-4-8 16,4 8-16,-5-18 16,5 18-16,-9-20 15,9 20-15,-15-30 16,15 30-16,-16-33 15,16 33-15,-18-35 16,18 35-16,0 0 0,0 0 16,-14-36-16,14 36 15,0 0-15,0 0 16,-18-35-16,18 35 16,0 0-16,0 0 15,-11-24-15,11 24 16,0 0-16,-9-15 15,9 15-15,3-3 0,3 13 16,-6-10 0,11 14-16,-11-14 0,15 23 15,-15-23-15,21 24 16,-21-24-16,0 0 16,0 0-16,23 28 15,-23-28-15,0 0 16,0 0-16,28 26 15,-28-26-15,0 0 16,0 0-16,23 23 16,-23-23-16,0 0 15,0 0-15,19 19 0,-19-19 16,0 0-16,0 0 16,8 14-16,-8-14 15,0 0-15,0 12 16,0-12-16,0 0 0,-12 9 15,12-9-15,0 0 16,-23 9-16,23-9 16,0 0-16,-31 8 15,31-8-15,-35 12 16,35-12-16,-39 18 16,39-18-16,-38 18 0</inkml:trace>
  <inkml:trace contextRef="#ctx0" brushRef="#br2" timeOffset="179472.2942">9499 15100 0,'0'0'16,"0"0"-16,0 0 15,0 0-15,0 0 0,0 0 16,0 0-16,0 0 16,0 0-16,0 0 15,0 9-15,0 9 16,6 5-16,-3 1 16,3-4-16,0-2 15</inkml:trace>
  <inkml:trace contextRef="#ctx0" brushRef="#br2" timeOffset="179721.1096">9544 15289 0,'0'0'16,"0"0"-16,0 0 0,0 0 15,0 0 1,0 0-16,0 0 15,0 0-15,0 0 0,0 0 16,0 0-16,0 0 16,0 0-16,0 0 15,0-3-15,0-12 16,0-5-16,3 1 0,0 2 16,6 9-1</inkml:trace>
  <inkml:trace contextRef="#ctx0" brushRef="#br2" timeOffset="182117.2667">9574 15361 0,'0'0'16,"0"0"-16,0 0 15,0 0-15,0 0 16,0 0-16,0 0 16,0 0-16,0 0 0,0 0 15,0 0-15,17 8 16,10 10-16,8 2 15,-9 2-15,-2-6 16,1 3-16,2-5 16,-1 5-16,0 0 15,6 1-15,0 0 16,3 1-16,0 2 16,0 0-1,4 2-15,3 1 0,-1-2 0,3 5 16,9 7-16,-4 2 15,3-2 1,2 3-16,0-4 0,-1 6 16,0-2-16,1 3 15,-1-3-15,-1 1 16,3-1-16,1 5 16,-3-2-16,0 5 15,-2-2-15,2-1 16,-5 1-16,-1-4 0,0 1 15,-2-3-15,-3-5 16,-3 2-16,-39-36 16,38 33-16,-38-33 15,0 0-15,38 30 16,-38-30-16,0 0 16,0 0-16,33 26 15,-33-26-15,0 0 0,0 0 16,35 21-16,-35-21 15,0 0-15,0 0 16,33 15-16,-33-15 16,0 0-16,0 0 15,24 12-15,-24-12 16,0 0-16,0 0 16,21 5-16,-21-5 15,0 0-15,8 0 0,-8 0 16,3-8-16,-3 8 15,0 0-15,-3-16 16,3 16-16,-8-20 16,8 20-16,0 0 15,0 0-15,-6-27 16,6 27-16,0 0 0,0 0 16,-10-24-16,10 24 15,0 0-15,0 0 16,-5-20-16,5 20 15,-6-15-15,6 15 16,3 0-16,-3 0 16,5 9-16,-5-9 15,6 20-15,-6-20 16,13 24-16,-13-24 0,11 30 16,-11-30-1,0 0 1,0 0-16,11 32 0,-11-32 15,0 0-15,0 0 16,8 30-16,-8-30 16,-8 21-16,8-21 0,-14 8 15,14-8 1,-21 0-16,21 0 0,0 0 16,-25-5-16,25 5 15,-30-9-15,-3-3 0</inkml:trace>
  <inkml:trace contextRef="#ctx0" brushRef="#br2" timeOffset="183559.7462">10372 15123 0,'0'0'15,"0"0"-15,0 0 16,0 0-16,0 0 16,0 0-16,0 0 15,0 0-15,0 0 16,8 18-16,1 12 0,3 11 15,-6-5-15,-1-3 16,-2-3-16,-3-5 16,3 2-16,0 3 15,4 3-15,-2-7 16,1 0-16,-6-26 16,6 27-16,-6-27 15,6 39-15,-6-39 16,9 44-16,0 10 0,-9-54 15,8 64-15,2 2 16,-2-4-16,-8-62 16,6 63-16,-3-2 15,-3-61-15,0 60 16,0-1-16,0-59 16,-3 59-16,3-59 0,-3 59 15,0-2-15,3-57 16,-3 59-16,3-59 15,-2 58 1,2-58-16,-3 64 16,3-64-16,3 59 0,-3-59 15,2 55-15,-2-55 16,0 0-16,9 54 16,-9-54-16,0 0 15,0 0-15,9 45 0,-9-45 16,0 0-1,0 0-15,5 27 0,-5-27 16,7 14 0,-7-14-16,0 3 0,0-3 15,-7-9-15,7 9 16,-3-18-16,3 18 16,-8-20-16,8 20 15,-12-30-15,12 30 16,0 0-16,-12-33 0,12 33 15,-11-33-15,11 33 16,0 0-16,0 0 16,-12-35-16,12 35 15,0 0-15,-15-22 16,15 22-16,0 0 16,-14-14-16,14 14 15,-10 0-15,10 0 16,-6 19-16,6-19 0,0 27 15,0-27-15,3 35 16,-3-35-16,6 35 16,-6-35-16,0 0 15,0 0-15,12 39 16,-12-39-16,0 0 16,0 0-16,12 30 0,-12-30 15,0 0-15,18 12 16,-18-12-16,17-6 15,-17 6-15,18-21 16,-4-12-16,-14 33 16,19-39-16,2-5 15,2-7-15</inkml:trace>
  <inkml:trace contextRef="#ctx0" brushRef="#br2" timeOffset="184989.8373">11444 15138 0,'0'0'0,"0"0"15,0 0-15,0 0 0,0 0 16,0 0-16,0 0 16,0 0-16,0 0 15,0 0-15,0 0 16,-2 9-16,-17 9 15,-7 5-15,-1 1 16,7-4-16,-2 5 16,1-5-16,-3 4 15,-1 0-15,-2 0 16,0 2-16,27-26 0,-33 27 16,33-27-16,-39 35 15,-10 6-15,1 1 16,-2-3-16,5-1 15,1 1-15,2-3 16,0-2-16,4-1 16,0 0-16,-1 2 0,0-2 15,1 3-15,0-5 16,2 2-16,2 1 16,5-4-16,-3-1 15,-1 3-15,33-32 16,-35 33-16,35-33 15,-39 42-15,-9 8 16,48-50-16,-43 53 0,43-53 16,-45 50-1,45-50-15,-42 54 0,42-54 16,-41 53-16,41-53 16,-38 51-16,38-51 15,-39 47-15,39-47 16,-39 44-16,39-44 15,-35 38-15,35-38 16,-38 38-16,38-38 0,0 0 16,0 0-16,-37 36 15,37-36-15,-33 27 16,33-27-16,0 0 16,-35 24-16,35-24 15,-35 23-15,35-23 16,0 0-16,0 0 15,-36 21-15,36-21 0,0 0 16,-38 18 0,38-18-16,0 0 0,0 0 15,-43 15-15,43-15 16,0 0-16,0 0 16,-40 11-16,40-11 15,0 0-15,0 0 16,-36 9-16,36-9 15,0 0-15,0 0 16,-29 6-16,29-6 16,0 0-16,-21 0 0,21 0 15,-9-9-15,9 9 16,0 0-16,-6-14 16,6 14-16,0 0 15,0-24-15,0 24 16,0 0-16,0 0 15,6-26-15,-6 26 16,0 0-16,0-27 16,0 27-16,0 0 0,-9-21 15,9 21-15,0 0 16,-18-8-16,18 8 16,-21 6-16,21-6 15,-15 14-15,15-14 16,0 0-16,-15 26 0,15-26 15,-3 32-15,3-32 16,6 34-16,-6-34 16,15 29-16,-15-29 15,24 30-15,8-10 16,-32-20-16,40 16 16,-2-12-16,1-8 15,2-5-15</inkml:trace>
  <inkml:trace contextRef="#ctx0" brushRef="#br2" timeOffset="186502.7205">12179 15221 0,'0'0'0,"0"0"16,0 0-16,0 0 16,0 0-16,0 0 15,0 0-15,0 0 16,0 0-16,0 15 0,-8 8 16,-8 7-16,-2-6 15,-5-6-15,3-4 16,-4 2-16,-6-2 15,1 1-15,-7 2 16,-2-1-16,-4 4 16,-2 1-16,-8 2 15,-7 6-15,-2 2 16,-2-1-16,-2-3 0,-6 2 16,-1-3-16,1 4 15,0 0-15,-3 3 16,-3-1-16,4 0 15,-5 4-15,4 2 16,-7 1-16,1 6 16,0-4-16,1 0 15,-4 1-15,0-4 16,-4 1-16,2-1 0,-2-2 16,-1-1-16,5 4 15,0-1-15,-1-2 16,5 3-16,4-2 15,2-1-15,4-1 16,1-5-16,7 3 16,-6-6-16,9 0 15,-2-1-15,4-2 16,56-24-16,-54 26 16,0-6-16,54-20 0,-55 19 15,55-19-15,-56 15 16,56-15-16,-57 8 15,57-8-15,0 0 16,-57 3-16,57-3 16,0 0-16,-56 6 15,56-6-15,0 0 16,0 0-16,-57 0 0,57 0 16,0 0-16,0 0 15,-49 0-15,49 0 16,0 0-16,0 0 15,-45 3-15,45-3 16,0 0-16,0 0 16,-30 0-16,30 0 15,0 0-15,0 0 16,-27 4-16,27-4 0,0 0 16,0 0-16,-17 0 15,17 0-15,0 0 16,0 0-16,-18 0 15,18 0-15,0 0 16,0 0-16,-12 3 16,12-3-16,0 0 0,0 0 15,-11-3-15,11 3 16,0 0-16,0 0 16,-7-7-16,7 7 15,0 0-15,0 0 16,-6-15-16,6 15 15,0 0-15,0 0 16,3-20-16,-3 20 16,0 0-16,0 0 15,3-24-15,-3 24 0,0 0 16,0-21-16,0 21 16,0 0-16,0 0 15,0-8-15,0 8 16,-6 2-16,6-2 15,-5 19-15,2 7 16,3-26-16,0 32 0,0-32 16,3 42-16,-3-42 15,5 42-15,-5-42 16,9 44-16,-9-44 16,0 0-16,18 39 15,-18-39-15,0 0 16,18 29-16,2-18 15</inkml:trace>
  <inkml:trace contextRef="#ctx0" brushRef="#br2" timeOffset="187289.6584">8213 15443 0,'0'0'0,"0"0"0,0 0 15,0 0 1,0 0-16,0 0 0,0 0 15,0 0-15,0 0 16,0 0-16,0 0 16</inkml:trace>
  <inkml:trace contextRef="#ctx0" brushRef="#br2" timeOffset="188318.4126">12484 18061 0,'0'0'16,"0"0"-16,0 0 0,0 0 15,0 0-15,0 0 16,0 0-16,0 0 16,0 0-16,0 0 15,0 0-15,0 0 16</inkml:trace>
  <inkml:trace contextRef="#ctx0" brushRef="#br2" timeOffset="190570.4279">9306 14854 0,'0'0'0,"0"0"15,0 0-15,0 0 16,0 0-16,0 0 0,0 0 16,0 0-16,0 0 15,0 0-15,0 0 16</inkml:trace>
  <inkml:trace contextRef="#ctx0" brushRef="#br2" timeOffset="191096.4839">11639 17824 0,'0'0'0,"0"0"15,0 0-15,0 0 16,0 0-16,0 0 16,0 0-16,0 0 15,0 0-15,0 0 16,0 0-16,0 0 16,0 0-16,0 0 0</inkml:trace>
  <inkml:trace contextRef="#ctx0" brushRef="#br2" timeOffset="191735.4982">10253 15064 0,'0'0'0,"0"0"15,0 0-15,0 0 16,0 0-16,0 0 16,0 0-16,0 0 15,0 0-15</inkml:trace>
  <inkml:trace contextRef="#ctx0" brushRef="#br2" timeOffset="192282.9098">10431 17693 0,'0'0'0,"0"0"15,0 0-15,0 0 16,0 0-16</inkml:trace>
  <inkml:trace contextRef="#ctx0" brushRef="#br2" timeOffset="193123.3297">11258 15051 0,'0'0'0,"0"0"0,0 0 16,0 0-16,0 0 16,0 0-16,0 0 15,0 0-15,0 0 16,0 0-16</inkml:trace>
  <inkml:trace contextRef="#ctx0" brushRef="#br2" timeOffset="193506.6957">10039 17670 0,'0'0'16,"0"0"-16,0 0 0</inkml:trace>
  <inkml:trace contextRef="#ctx0" brushRef="#br2" timeOffset="198646.6387">24545 7616 0,'0'0'15,"35"0"-15,25 0 16,31 6-16,5 0 16,-2 11-16,-5 10 15,-6 5-15,4 4 16,0 6-16,15 14 0,2 9 16,-13 3-16,-7 6 15,-13 3-15,-3 1 16,-9 4-16,-8 4 15,-12 3-15,-10-12 16,-11 0-16,-6 6 16,-10 2-16,-10-1 15,-13-4-15,-6-1 16,-6 5-16,-2-5 0,0 1 31,-6-2-31,-2-2 0,5 4 0,0-5 16,2-5-16,4-7 15,2-7-15,30-56 16,-30 54-16,30-54 16,0 0-16,0 0 15,-24 46-15,24-46 16,-21 36-16,21-36 0,-11 9 16,8-18-1,3 9-15,-3-18 0,6-11 16,-3 29-16,6-35 15,-6 35 1,8-42-16,-8 42 0,0 0 16,0 0-16,3-42 15,-3 42-15,0-39 16,0 39-16,-8-23 16,-8 12-16,-4 11 15,2 8-15,-3 10 0,3 6 16,4 6-16,14-30 15,-10 35-15,10-35 16,0 42-16,10 2 16,-10-44-16,20 41 15,16-6-15,6-4 16,8-11-16,0-5 16,1-6-16,-1-6 0,3-6 15,1-3-15,-54 6 16,53 0-16,6 0 15,-59 0-15,63 2 16</inkml:trace>
  <inkml:trace contextRef="#ctx0" brushRef="#br2" timeOffset="207795.1474">23839 11457 0,'0'0'15,"0"0"-15,0 0 16,0 0-16,0 0 16,0 0-16,0 0 0,19-3 15,3-7-15,8-4 16,-9 5-16,-10 0 16,-4-2-16,-1-1 15,-6 6-15,0-3 16,-3 3-16,-3-5 15,-3 1-15,-3 2 16,-6-1-16,-2-3 16,-4 0-16,-8 0 15,-7 0-15,-6-3 0,-2-3 16,-12 0-16,-3 1 16,-4 2-16,-3 1 15,-1 2-15,-4 0 16,-1 0-16,-1 4 15,-7-2-15,3 7 16,-6 0-16,86 3 16,-90 0-16,-1 3 0,2 10 15,11 4-15,78-17 16,-71 23-16,6 7 16,65-30-16,-59 42 15,11 2-15,10 3 16,8 1-16,13-4 0,7-2 15,10-1 1,7-2-16,7-1 16,5 1-16,6-1 0,8 0 15,18 8-15,8-5 16,10-6-16,2 4 16,5-7-16,14-3 15,8-5-15,23 1 16,0-2-16,4-5 15,-3-6-15,-13-7 0,-5-8 16,-12-5-16,-15-4 16,-12-3-16,-2-8 15,-4-5-15,-4-1 16,-6-7-16,-11-2 16,-8-3-16,-15-4 15,-12 4-15,-13-1 0,-16-5 16,-24-16-1,-21-5-15,-45-21 0,-44-8 16,-45-4-16,-20 6 16,-10 15-16</inkml:trace>
  <inkml:trace contextRef="#ctx0" brushRef="#br2" timeOffset="210286.0982">22911 14689 0,'0'0'0,"0"0"0,0 0 15,0 0 1,0 0-16,0 0 0,0 0 16,0 0-16,0 0 15,0 0-15,0 0 16,0 0-16,0 0 15,0 0-15,0 0 16,0 0-16,0 0 0</inkml:trace>
  <inkml:trace contextRef="#ctx0" brushRef="#br2" timeOffset="210680.6207">23552 14945 0,'0'0'16,"0"0"-16,0 0 15,0 0-15,0 0 16,0 0-16,0 0 15,0 0-15,0 0 0,0 0 16,0 0-16,0 0 16,0 0-16,0 0 15</inkml:trace>
  <inkml:trace contextRef="#ctx0" brushRef="#br2" timeOffset="211286.7607">24548 14851 0,'0'0'16,"0"0"-16,0 0 15,0 0-15,0 0 16,0 0-16,0 0 0,0 0 16,0 0-16,0 0 15,0 0-15,0 0 16,0 0-16,0 0 15,0 0-15,0 0 16,18 6-16,23 6 16</inkml:trace>
  <inkml:trace contextRef="#ctx0" brushRef="#br2" timeOffset="211731.5974">25425 14863 0,'0'0'0,"0"0"16,0 0-16,0 0 15,0 0-15,0 0 16,0 0-16,0 0 16,0 0-16,0 0 0,0 0 15,0 0-15,0 0 16,0 0-16,0 0 16,0 0-16,21 6 15,33 6-15</inkml:trace>
  <inkml:trace contextRef="#ctx0" brushRef="#br2" timeOffset="212048.6111">26534 14937 0,'0'0'16,"0"0"-16,0 0 0,0 0 15,0 0 1,0 0-16,0 0 0,0 0 16,0 0-16</inkml:trace>
  <inkml:trace contextRef="#ctx0" brushRef="#br2" timeOffset="214595.5628">21138 11532 0,'0'0'0,"0"0"16,0 0-16,0 0 16,0 0-16,0 0 15,0 0-15,0 0 16,0 0-16,0 0 15,0 0-15,0 0 16,0 0-16,-12-13 16,-11-12-16,-10-3 15,4 4-15,-7 3 0,-8-2 16,-12-4-16,-7 7 16,-5 2-16,0 0 15,-4 6-15,-4 3 16,-2 3-16,2 9 15,-2 0-15,7 9 16,2 3-16,11 6 16,10 5-16,48-26 0,-43 36 15,43-36-15,-35 40 16,15 8-16,20-48 16,-8 51-16,16 2 15,12-2-15,15-4 16,3 1-16,8-4 15,10-6-15,4-2 16,8-4-16,-68-32 0,75 27 16,4-6-1,5-7-15,-7-4 0,-3-8 16,-6-2-16,-3-9 16,-3 0-16,-5-9 15,-7-2-15,-8-7 16,-10 1-16,-2-3 15,-6-5-15,-10 2 16,-7-4-16,-14 1 16,-10-9-16,-18-4 15,-30-14-15,-16-3 0,-41-27 16</inkml:trace>
  <inkml:trace contextRef="#ctx0" brushRef="#br2" timeOffset="217107.279">22707 15387 0,'0'0'15,"0"0"-15,0 0 16,0 0-16,0 0 16,0 0-16,0 0 0,0 0 15,0 0-15,0 0 16,0 0-16,0 0 16,0 0-16,0 0 15,0 0-15</inkml:trace>
  <inkml:trace contextRef="#ctx0" brushRef="#br2" timeOffset="217496.4634">23596 15358 0,'0'0'0,"0"0"0,0 0 15,0 0-15,0 0 16,0 0-16,0 0 16,0 0-16,0 0 15,0 0-15,0 0 0,0 0 16</inkml:trace>
  <inkml:trace contextRef="#ctx0" brushRef="#br2" timeOffset="217925.777">24563 15277 0,'0'0'0,"0"0"15,0 0-15,0 0 16,0 0-16,0 0 15,0 0-15,0 0 16,0 0-16,0 0 16,0 0-16</inkml:trace>
  <inkml:trace contextRef="#ctx0" brushRef="#br2" timeOffset="218242.4602">25449 15313 0,'0'0'0,"0"0"0,0 0 16,0 0-16,0 0 16,0 0-16,0 0 15,0 0-15,0 0 16</inkml:trace>
  <inkml:trace contextRef="#ctx0" brushRef="#br2" timeOffset="218733.1246">26490 15183 0,'0'0'0,"0"0"0,0 0 15,0 0-15,0 0 16,0 0-16,0 0 16,0 0-16,0 0 15,0 0-15</inkml:trace>
  <inkml:trace contextRef="#ctx0" brushRef="#br2" timeOffset="221023.8234">17510 9538 0,'38'12'0,"28"-2"16,19 6-16,2 2 0,-2 3 15,4-3-15,0-1 16,-8 1-16,-5 0 16,-5-3-16,-71-15 15,69 14-15,-69-14 16,0 0-16,0 0 16,66 9-16,-66-9 15,0 0-15,0 0 16,61 4-16,-61-4 15,0 0-15,0 0 16,47-7-16,-47 7 0,0 0 16,0 0-16,30-9 15,-30 9-15,0 0 16,0 0-16,24-8 16,-24 8-16,30-7 0,-30 7 15,38-3-15,9 3 16,-47 0-16,55 3 15,-55-3-15,67 7 16,-67-7-16,0 0 16,0 0-16,68 8 15,-68-8-15,0 0 0,0 0 16,54 9-16,-54-9 16,30 3-16,-30-3 15,5-3-15,-20-3 16,15 6-16,-23-8 15,-3-5 1,26 13-16,0 0 0,0 0 16,-31-8-16,31 8 15,0 0-15,0 0 0,-24-12 16,24 12 0,0 0-16,-14-6 15,14 6-15,0 0 0,17 3 16,-17-3-16,34 9 15,4 3-15,6 3 16,0 2-16,-44-17 16,0 0-16,49 21 15,-49-21-15,0 0 0,0 0 16,44 27-16,-44-27 16,26 29-16,-20-5 15,-23-4-15,-16 2 16,-18-8-16,-25 4 15,-14-4-15,-7-1 16</inkml:trace>
  <inkml:trace contextRef="#ctx0" brushRef="#br2" timeOffset="228631.9069">3897 7652 0,'0'0'0,"0"0"16,0 0-16,0 0 15,0 0-15,0 0 16,0 0-16,17 0 16,12-7-16,17 1 15,-8 3-15,0 0 16,0 1-16,5 2 16,-2 0-16,3 0 15,6 0-15,4 0 16,5 0-16,-1 2 0,-2 1 15,7 0 1,7 0-16,0 0 0,4 1 16,4-4-16,-2 3 15,5-1-15,-1-2 16,3 0-16,-1 0 16,-1 0-16,-5-2 15,5-5-15,1 4 16,-1-3-16,2 3 0,-3 1 15,3-1-15,1 0 16,-3 0-16,3 0 16,2-3-16,3 0 15,3 3-15,0 0 16,3 3-16,-3 0 16,3 0-16,-1 0 15,1 3-15,3-3 16,20 0-16,1 0 0,-5 0 15,-6 3-15,0-3 16,1 2-16,-2-4 16,-1-1-16,-2 3 15,0-3-15,0 3 16,6-3-16,1 3 16,0 0-16,-5-3 15,1 0-15,3 0 0,0 0 16,-1 3-16,1 0 15,3-3-15,5 1 16,-3-1-16,2 3 16,-5-3-16,4-1 15,-1-2-15,0 4 16,2 2-16,-5 0 16,-2 2-16,5-2 15,2 0-15,-5 0 0,3 4 16,1 2-1,-3-3-15,-4 0 0,4-3 16,0 5-16,-4 1 16,7-3-16,-3 0 15,3-3-15,2 6 16,-6-3-16,-1 3 16,-2-3-16,0 3 0,2-3 15,-5 0-15,4 0 16,-1 2-16,1 4 15,-6-5-15,3-1 16,-7-1-16,4 1 16,-3 0-16,0 3 15,-3-3-15,-4-3 16,-10 0-16,-8 0 0,11 0 16,-2 0-16,8 3 15,1 0-15,4-3 16,21 6-16,6-6 15,-10 5-15,-3 2 16,4-1-16,-3-3 16,0 5-16,-4-2 15,-2 6-15,0-6 0,3-2 16,-2 1-16,6 1 16,-5 3-16,4 3 15,0-6-15,-6 0 16,-1 0-16,-5 0 15,-3 0-15,-1 0 16,1-1-16,-3-5 16,-17-3-16,-8 3 15,2-2-15,-72 2 0,76 2 16,0 1-16,-76-3 16,73 6-16,-8 6 15,-65-12 1,54 18-16,-54-18 0,38 24 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4T11:33:52.6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2393 8469 0,'0'0'0,"0"0"15,0 0 1,0 0-16,0 0 16,0 0-16,0 0 0,0 0 15,0 0-15,0 0 16,23 0-16,17 0 16,10 0-16,-8 0 0,-7 0 15,4 0-15,-5 0 16,6 3-16,-2-3 15,-2 3-15,-1-1 16,-35-2-16,39 0 16,9 4-16,3-2 15,13-2-15,-2 4 16,0-4-16,1 0 16,0-4-16,-4 4 0,0-2 15,-1 4-15,2-2 16,-1 6-16,0-2 15,1 2-15,2-1 16,-3 1-16,1 0 16,0-3-16,2 0 15,-3-3-15,2 3 16,-1-3-16,-1 3 16,-2 0-16,3 0 0,-2 0 15,-2 0-15,1-3 16,-1 0-16,-56 0 31,62 0-31,1-3 0,2 3 0,-3-3 16,-62 3-16,62-3 15,6 0-15,1 0 16,-7 0-16,1 0 16,-4 0-16,-59 3 15,58-3-15,9 0 16,-3 0-16,-4 0 0,-3 3 15,-2-3-15,-2 1 16,4-4 0,-1 2-16,2 2 0,-3 2 15,-55 0-15,59-6 16,-59 6-16,69-6 0,5 0 16,-3 3-1,-6 0-15,-3-3 16,0 3-16,-62 3 0,65-6 15,1 3-15,5 0 16,-6 0-16,-2 1 16,-4-4-16,-59 6 15,62-6-15,0 3 16,3-4-16,-65 7 16,66 0-16,-66 0 0,74-2 15,0 2-15,1 2 16,-8-2-16,-4 0 15,-4-2-15,-7 2 16,-52 0-16,60 2 16,-60-2-16,62 4 15,8-1-15,-5 2 16,-65-5-16,67 6 0,-67-6 16,71 6-16,0 3 15,1-3-15,-72-6 16,68 6-16,-68-6 15,71 6-15,4-3 16,-75-3-16,73 6 16,5 2-16,-78-8 15,73 4-15,-1 2 16,-1-3-16,-71-3 0,71 3 16,-3-1-16,-68-2 15,75 0-15,-75 0 16,73 0-16,-73 0 15,81 0-15,-4 3 16,-77-3-16,77 3 16,-6 3-16,-71-6 15,68 3-15,-68-3 16,71 6-16,-71-6 16,74 6-16,-74-6 0,77 3 15,-77-3-15,77 6 16,1 0-16,-78-6 15,74 3-15,0-3 16,-74 0-16,74 3 16,-74-3-16,76 0 0,-76 0 15,79 0 1,-6 0-16,-2 0 0,-71 0 16,72 0-16,-4-3 15,-68 3-15,71 0 16,-4 0-1,-1-3-15,-7 0 16,1 0-16,-60 3 16,65 0-16,0-3 0,1 0 15,-7 0-15,1 3 16,-5 0-16,1-6 16,-1 0-16,-55 6 15,59-3-15,2 0 16,2 0-16,-1 0 15,0 0-15,-62 3 0,66-2 16,4-1-16,3 0 16,-6-1-16,-1 4 15,-4 0 1,2 0-16,-64 0 0,66 4 16,6-1-16,-1 0 15,-4-1-15,-2 1 0,1 3 16,-4-3-1,1 0-15,-4 0 0,2-3 16,-61 0-16,63 3 16,9-3-16,-72 0 15,71 3-15,0 0 16,-71-3-16,74 3 16,-74-3-16,74 3 15,3-3-15,-5 3 0,-72-3 16,67 0-1,-1 0-15,-66 0 0,67-3 16,-1 3-16,-66 0 16,66 0-16,-66 0 15,70-6-15,-1 3 16,-69 3-16,71-6 16,-71 6-16,74-6 0,3 3 15,-6 0 1,-3 0-16,-3 3 0,-65 0 15,63 0-15,2 0 16,-1 0-16,-64 0 16,70 0-16,-2 0 15,0-3-15,-3 3 16,-3 0-16,-62 0 16,68 0-16,1 0 0,2 0 15,0 3-15,-3-6 16,1 3-16,-5-2 31,5-1-31,-4-4 0,-2 7 0,-2-2 16,1-2-16,1 2 15,-63 2-15,68-4 16,-68 4-16,78-2 0,-2-1 16,-76 3-16,78-3 15,-78 3-15,73-3 16,-73 3-1,80-3-15,-80 3 0,84 0 16,-5 3-16,-79-3 16,78 0-16,-78 0 15,71 0-15,-71 0 16,0 0-16,71 3 16,-71-3-16,62 0 15,-62 0-15,0 0 0,0 0 16,60-3-16,-60 3 15,0 0 1,0 0-16,53-3 0,-53 3 16,0 0-16,0 0 15,53-3-15,-53 3 16,0 0-16,0 0 0,44-6 16,-44 6-16,0 0 15,0 0-15,34-3 16,-34 3-16,0 0 15,0 0-15,32 0 16,-32 0-16,0 0 16,0 0-16,29 0 15,-29 0-15,0 0 0,0 0 16,27 3-16,-27-3 16,15 6-16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4T11:33:55.8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2164 13190 0,'0'0'15,"0"0"-15,0 0 16,0 0-16,0 0 15,26 6-15,14-1 16,19 6-16,-4-1 16,-6-4-16,-2-4 0,1 2 15,-1-1 1,-47-3-16,56 0 0,9 0 16,4 0-16,-3 3 15,-1-3-15,-6 3 16,-4-3-16,2 0 15,5 0-15,4 0 16,0 3-16,-2-3 16,5 0-16,-2-3 15,2 0-15,0 0 0,-2 3 16,8 3-16,-5 3 16,5-4-16,1 1 15,2 0 1,-2-3-16,5 4 0,-1-1 15,6-3-15,0 0 16,0 3-16,3-3 16,-3 2-16,-1 1 15,2 0-15,-4 0 0,-2 2 16,-3 5-16,6-4 16,2 1-16,0-5 15,-1 1-15,5-3 16,-5 3-16,5-3 15,-1 0-15,3-3 16,-3 3-16,-1-3 0,1 3 16,-3 0-16,-2 3 15,-2 0-15,4-3 16,-3 0-16,7 0 16,-5 0-16,5 0 15,-3 0-15,3 0 16,-4-6-16,-3 4 15,-3-1-15,-6-1 16,3 1-16,-2 0 16,1-3-16,-1-3 0,1 3 15,0 3-15,0 1 16,2-4-16,-2-1 16,-2-1-16,0-1 15,3 3-15,-2-3 16,-2 2-16,5-1 15,-5 2-15,5 1 16,-4-1-16,-3 3 16,1-1-16,-1 2 0,2-1 15,-1-3-15,-4 3 16,0-1-16,3 2 16,3-1-16,1 3 15,-8-3-15,2 0 16,-1 3-16,-3-3 15,4 0-15,-2 3 16,3 0-16,-6 0 0,7 0 16,-3-3-16,0 0 15,-1 0 1,0 0-16,-2 0 0,3-2 16,-3 2-16,1 0 15,2 0-15,-3-1 16,1 2-16,-1 2 15,-3-3-15,0 0 16,0 0-16,4 3 0,-4-3 16,1 0-16,-2-3 15,4 3-15,1 0 16,0-2-16,-2-2 16,5 1-16,-5 0 15,2 0-15,5 3 16,1-2-16,-2-1 15,1-1-15,1 4 16,-1 1-16,-3 2 0,3-4 16,1 4-16,-2 0 15,1 0-15,-2 4 16,2-4-16,0 2 16,-3-2-16,7 0 15,-5 0-15,5 3 16,-1 4-16,-1-5 15,0 2-15,-3-2 0,-1 1 16,2-3-16,0 3 16,3-3-16,0 0 15,3 0-15,0 0 16,0 0-16,0 0 16,0-3-16,3 0 15,0 1-15,0 2 16,4-4-16,-2 2 15,2-2-15,-1 1 0,3 0 16,6 6-16,-4 0 16,3 3-16,-1-2 15,-3 1-15,-2-2 16,5 0-16,-8 0 16,1 0-16,-3-3 15,3 0-15,-3 0 0,7 0 16,1 3-1,7 3-15,3 3 0,21 3 16,0 6-16,-17-9 16,-4 2-16,-2-2 15,-22-3-15,-3 0 16,0-6-16,6 3 16,-3-3-16,3 0 15,3 0-15,0 3 0,1 0 16,1-3-16,-4 2 15,-2-2-15,-76 0 16,81 0-16,-81 0 16,86 0-16,-86 0 15,95-2-15,-7-4 16,-88 6-16,86 0 0,-86 0 16,80 0-1,-6 6-15,-74-6 0,69 9 16,-69-9-16,60 6 15,-60-6-15,0 0 16,0 0-16,55 9 16,-55-9-16,0 0 15,0 0-15,42 14 16,-22-2-16,-20-12 16,-3 9-16,-14-9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34:57.4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4272 7340 0,'0'0'0,"0"0"0,0 0 16,0 0-16,0 0 15,0 0-15,0 0 0,0 0 16,0 0-16,0 0 16,0 0-16,0 0 15,23 0-15,20 0 16,11 0-16,-11 0 15,-1-5-15,0-4 16,-4 0-16,-6 3 16,1 1-16,-33 5 15,33 0-15,5-4 0,10 1 16,3 0-16,7-3 16,5 2-1,3 4-15,-4 0 0,2 0 16,2 0-16,2 0 15,-3 0-15,3 0 16,1 4-16,-1-4 16,2 6-16,3-3 0,0 0 15,1 1-15,-2 1 16,2-2-16,-1-3 16,2 0-1,-1 0-15,0 0 0,-3 0 16,0-3-16,1 3 15,-1-5-15,-3 1 16,3-2-16,-3 3 16,-2-4-16,-1 5 0,-2-4 15,-2 0-15,-61 6 16,62-4-16,1 2 16,-1-1-16,-3 0 15,-59 3-15,60-6 16,-60 6-16,59-2 15,-59 2-15,63-3 0,-63 3 16,0 0 0,0 0-16,59-3 15,-59 3-15,0 0 0,0 0 16,56-4-16,-56 4 16,0 0-16,0 0 15,48-3-15,-48 3 16,0 0-16,0 0 0,32 0 15,-32 0-15,0 0 16,0 0-16,27 3 16,-27-3-16,0 0 15,0 0-15,23 4 16,-23-4-16,0 0 16,0 0-16,20 6 15,-20-6-15,0 0 16,0 0-16,21 5 15,-21-5-15,0 0 0,0 0 16,18 6-16,-18-6 16,0 0-16,0 0 15,17 5-15,-17-5 16,0 0-16,0 0 16,14 4-16,-14-4 15,0 0-15,0 0 16,11 3-16,-11-3 0,0 0 15,0 0-15,12 3 16,-12-3 0,0 0-16,0 0 0,9 3 15,-9-3-15,0 0 16,0 0-16,9 0 16,-9 0-16,0 0 15,0 0-15,8 0 0,-8 0 16,0 0-1,6 3-15,-6-3 16,0 0-16,0 0 0,10 9 16,-10-9-16,0 0 15,11 15-15,-11-15 16,0 0-16,15 24 16,-15-24-16,0 0 0,14 29 15,-14-29 1,0 0-16,16 36 15,-16-36-15,17 38 0,-17-38 16,0 0-16,19 42 16,-19-42-16,0 0 15,0 0 1,17 42-16,-17-42 0,0 0 16,0 0-16,15 38 15,-15-38-15,0 0 16,0 0-16,9 35 0,-9-35 15,0 0-15,3 27 16,-3-27-16,0 0 16,-6 20-16,6-20 15,-14 10-15,14-10 32,-21 5-32,21-5 0,-31-2 0,31 2 15,-35-3-15,35 3 16,-42-7-16,42 7 15,-46-6-15,-6-2 16,52 8-16,-59-9 16,59 9-16,-62-10 15,62 10-15,-65-8 16,65 8-16,-68-9 0,68 9 16,-71-6-16,71 6 15,-78-5-15,78 5 16,-79-6-16,1 6 15,4-4-15,8 4 16,66 0-16,-67-2 16,67 2-16,-69 0 15,-4 2-15,73-2 0,-75 0 16,2 4-16,73-4 16,-76 0-16,9 0 15,-1 3-15,68-3 16,-68 0-16,3 0 15,65 0-15,-70 3 16,6-1-16,-1 1 16,65-3-16,-66 3 15,66-3-15,-67 3 0,67-3 16,-76 0-16,76 0 16,-79 0-16,1-3 15,8-3-15,70 6 16,-66-2-16,2-1 15,64 3-15,-68-3 16,68 3-16,-67-6 16,67 6-16,-70-6 0,4-3 15,66 9-15,-65-6 16,65 6-16,-64-6 16,64 6-16,-66-6 15,66 6-15,-62-6 16,-1 0-16,63 6 15,-53-5-15,3-5 16,6 7-16,13 0 16,5 0-16,2 0 0,7-3 15,2 3-15,-3 0 16,6 0-16,-2 0 16,4 3-16,-2-2 15,4 2-15,-1 0 16,-1-3-16,4 3 15,-2 0-15,2 0 16,2 0-16,2 0 0,-1 0 16,0 0-16,1 0 15,-2 0-15,-2 0 16,1 0-16,1 0 16,-2 3-16,0-1 15,-2 1-15,2 0 16,-6 0-16,0 0 15,0 3-15,-2 0 16,0-3-16,-3 0 0,3-3 16,-4 0-16,0 0 15,1 3-15,-1-3 16,0 3-16,3-3 16,1 4-16,-5-4 15,7 0-15,-3 0 16,1 0-1,-1 0-15,3 0 0,1 0 0,1 0 16,2 0 0,-1 0-16,0 0 15,3 0-15,0 0 0,3 0 16,1 0-16,-1 0 16,0 0-16,0-4 15,3 4-15,0 0 16,-4 0-16,4 4 0,0-2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4T11:33:07.79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5212 8206 0,'0'0'0,"0"0"0,0 0 16,0 0-16,0 0 16,0 0-16,0 0 15,0 0-15,0 0 16,0 0-16,0 0 15,0 0-15,0 0 16,0 0-16,0 0 16,0 0-16,0 0 15,-9-6-15,-9-6 16,-2-1-16,5 5 16,1-2-16,-5 4 0,2 1 15,-4-5-15,-3 5 16,-6-4-1,-2 0-15,-6 3 0,-4 0 16,-3-2-16,-5 1 16,-6 2-16,-3-4 15,-3 0-15,2 3 16,-5-3-16,1 3 0,-6-3 16,0 3-1,-5 1-15,1 2 0,-3-3 16,-3 2-16,3-1 15,-3 5-15,-4 3 16,2-1-16,-2 2 16,-1 2-16,-2 0 15,2 2-15,0 4 16,1-3-16,-3 6 16,8-3-16,-2 3 0,1 2 15,4 4-15,-2-1 16,4-2-16,4 6 15,0 0-15,5 0 16,4-4-16,0 4 16,9 0-16,3 2 15,49-26-15,-48 27 16,48-27-16,-43 32 0,43-32 16,-35 40-16,35-40 15,-24 38-15,20-3 16,4-35-16,2 33 15,-2-33-15,17 35 16,11-2-16,6-2 16,4-6-16,5 0 0,2-5 15,3 0-15,15 4 16,3-6-16,-1 0 16,3-4-16,3-2 15,4 3-15,2-4 16,0-1-16,2-1 15,2-3-15,5 0 16,-1-4-16,4 2 16,4-2-16,1 4 15,5-3 1,25-3-16,4-5 0,4-5 0,-13 2 16,-9-1-16,-7-4 15,1-1-15,1 2 16,-2-3-16,-2 3 15,-7-3-15,-16 1 16,-8-1-16,-1-3 16,-4-2-16,-5-4 0,-7 0 15,-12 2-15,-15-3 16,-10 1-16,-16-2 16,-16-4-1,-22-3-15,-32-8 0,-22-3 16,-54-4-16</inkml:trace>
  <inkml:trace contextRef="#ctx0" brushRef="#br0" timeOffset="2405.1194">8901 7429 0,'0'0'16,"0"0"-16,0 0 16,0 0-16,0 0 15,0 0-15,0 0 16,-12 15-16,-10 6 16,-1 5-16,-1-2 15,1-3-15,-1 6 16,-2-1-1,-5 4-15,2 3 0,-4-1 16,-2 0-16,3 4 0,-5 0 16,1 0-16,4 1 15,-6 5-15,38-42 16,-41 44-16,41-44 16,0 0-16,0 0 15,-39 39-15,39-39 16,0 0-16,0 0 15,-32 36-15,32-36 16,-19 14-16,19-14 0,-5 9 16,5-9-16,5-6 15,-5 6-15,9-12 16,-9 12-16,0 0 16,0 0-16,12-18 15,-12 18-15,0 0 16,0 0-16,6-14 15,-6 14-15,-3-9 16,3 9-16,0 0 0,-9 3 16,9-3-16,-9 15 15,9-15-15,-3 21 16,3-21-16,6 23 16,-6-23-16,18 21 15,9-4-15,6 1 16,2-3-16,1 0 15,-36-15-15,0 0 16,40 12-16</inkml:trace>
  <inkml:trace contextRef="#ctx0" brushRef="#br0" timeOffset="4887.3732">9836 8881 0,'0'0'0,"0"0"15,0 0-15,0 0 16,0 0-16,0 0 15,0 0-15,0 0 16,0 0-16,21 0 16,16 0-16,13 0 15,-12 0-15,0 0 16,-4 0-16,5 0 16,-4 0-16,6-9 15,-41 9-15,45-9 0,-1 3 16,-44 6-1,48-3-15,-4 0 0,7-1 16,14-1-16,-5 2 16,4 3-16,-64 0 15,71-3-15,4 3 16,1 0-16,-2 0 16,4 0-16,3 0 15,-2 0-15,4-3 0,0 3 16,3-3-16,-3 3 15,0 3-15,3-3 16,0-3-16,2 3 16,2 0-16,-2 0 15,2 0-15,-2 0 0,2 0 16,-1 3 0,-4 0-16,2 3 15,1-4-15,4-2 0,0 0 16,0 3-16,2 1 15,4-1-15,27 6 16,3-6-16,8 6 16,-14-3-16,-16 0 15,1-1-15,0 4 0,-3 0 16,-1 0-16,8-3 16,-5 6-16,4-4 15,-1 4-15,2-3 16,0 0-16,-1 3 15,0-4-15,-4-2 16,1 1-16,-2-4 16,-3 3-16,2-4 15,1-2-15,-5 0 16,-2 3-16,-1 0 0,2 3 16,2 0-16,2 3 15,-5 0-15,3 0 16,-6-1-16,-16-1 15,-1 2-15,-5 0 16,3-3-16,-6-1 16,-1 2-16,2-1 15,-5 2-15,-2 1 0,-64-9 16,65 9-16,-65-9 16,66 6-16,1 3 15,-67-9-15,0 0 16,0 0-16,54 9 15</inkml:trace>
  <inkml:trace contextRef="#ctx0" brushRef="#br0" timeOffset="11061.3303">15072 7829 0,'0'0'0,"0"0"16,0 0-16,0 0 15,0 0-15,0 0 0,0 0 16,0-12-16,0-5 16,0-9-16,0 10 15,0 7-15,0 0 16,0 3-16,0 6 15,-8 4-15,-7-2 16,-3 7-16,-3 0 16,1 3-16,-3-3 0,-5 0 15,1 6-15,-8-1 16,-3 11-16,-4 1 16,-8 3-16,-12 9 15,0 4-15,-1 6 16,4 2-16,-1 0 15,7 3-15,3 1 16,8 2-16,3 1 16,7 2-16,8 0 15,7 3-15,10-3 0,7 1 16,10-1-16,7-2 16,7-2-16,11 2 15,8-7-15,6-3 16,2 1-16,6-13 15,-2-2-15,4-10 16,1-5-16,-1-6 0,-3-12 16,-1-6-16,-3-8 15,1-4-15,-53 18 16,55-28-16,-2-7 16,-1-9-16,-3-4 15,1-5-15,-6 0 16,0-7-16,-1 2 15,-8 1-15,-6-3 16,1 2-16,-4-5 0,-1 7 16,-5 0-16,-20 56 15,15-59-15,-15 59 16,9-65-16,-6-4 16,-6 10-16,-6 6 15,-11 6-15,-8 2 16,-10 6-16,-3 10 15,-10 5-15,-3 6 0,-2 10 16,1 8-16,-2 5 16,6 11-16,10-1 15</inkml:trace>
  <inkml:trace contextRef="#ctx0" brushRef="#br0" timeOffset="12302.7451">15986 6765 0,'0'0'0,"0"0"16,0 0-16,0 0 16,15-2-16,5-16 15,-2 0-15,-3-2 16,-6 8-16,3 0 15,-7 0-15,4 6 16,-5-3-16,-2 6 16,2 0-16,-4 3 0,0 6 15,-4 3-15,-2 3 16,-3 0-16,-5 3 16,-7 5-16,-3 4 15,-2 3-15,-7 2 16,0 6-1,-2 1-15,-3 6 0,-13 11 16,4 4-16,2-7 16,-2 3-16,2-2 15,1-4-15,2 0 16,42-47-16,-41 49 16,41-49-16,-44 40 0,44-40 15,0 0-15,-46 44 16,46-44-16,0 0 15,0 0-15,-38 33 16,38-33-16,-35 20 16,35-20-16,-24 0 15</inkml:trace>
  <inkml:trace contextRef="#ctx0" brushRef="#br0" timeOffset="12736.1973">15194 7047 0,'0'0'0,"0"0"15,0 0-15,0 0 16,0 0-16,0 0 0,0 0 16,0 0-16,0 0 15,0 0-15,0 24 16,0 15-16,0 14 15,0-6-15,0-5 16,0-8-16,-6 4 16,-2-10-16,-1 2 15,2-6-15,2-1 0,5-23 16,0 0 0,0 0-16,0 21 0,0-21 15,5 24-15,-5-24 16,13 20-16,-13-20 15,20 21-15,-20-21 16,33 12-16,-33-12 16,41 6-16,-41-6 0,54 0 15,8-6-15,-2-6 16,-60 12-16,55-15 16,-55 15-16,0 0 15,69-21-15</inkml:trace>
  <inkml:trace contextRef="#ctx0" brushRef="#br0" timeOffset="13265.4188">16432 5981 0,'0'0'0,"0"0"16,0 0-16,0 0 15,0 0-15,0 0 16,0 0-16,0 0 16,0 0-16,0 0 15,0 0-15,14 21 16,4 12-16,2 8 15,-8-6-15,0 7 16,-4 0-16,5 2 0,-5 3 16,1 1-16,0 2 15,-9-50-15,9 62 16,-1 0-16,-8-62 16,6 59-16,-6-59 15,3 60-15,-3-60 0,4 53 16</inkml:trace>
  <inkml:trace contextRef="#ctx0" brushRef="#br0" timeOffset="13530.7408">16226 6695 0,'0'0'0,"0"0"0,0 0 16,0 0-16,0 0 15,0 0-15,0 0 16,27 0-16,17 0 16,21 0-16,-6 0 15,-2 0-15,-1 0 16,1 0-16,-57 0 0,62 0 16,-62 0-16,62-4 15,-62 4-15,0 0 16,0 0-16,53-8 15,-23-7-15,-26-3 16</inkml:trace>
  <inkml:trace contextRef="#ctx0" brushRef="#br0" timeOffset="13765.0268">16063 6082 0,'0'0'16,"0"0"-16,0 0 15,32-3-15,22-6 16,23-6-16,-3 1 0,-6 1 16,-68 13-16,66-11 15,-66 11-15,59-9 16,-3-3-16</inkml:trace>
  <inkml:trace contextRef="#ctx0" brushRef="#br0" timeOffset="14268.9226">16739 6085 0,'0'0'0,"0"0"0,0 0 15,0 0-15,9 26 16,3 18-16,6 16 16,-7-7-16,-2-3 0,-2-2 15,-2-6-15,-5-42 16,6 38-16,-6-38 16,0 0-16,0 0 15,9 33-15,-9-33 16,0 0-16,0 0 15,9 27-15,-9-27 16,6 11-16,2-8 16,-2-15-16,0-3 15,3-2-15,-3-7 0,5-3 16,-1 4-16,1-1 16,2 3-16,2 6 15,-3 1-15,0 4 16,2 5-16,4 8 15,5 2-15,-23-5 16,21 18 0,3 11-16,-2 9 0,-5 2 15,1 4-15,-18-44 16,14 48-16,-14-48 16,13 53-16,-13-53 0,0 0 15,17 54-15,4-19 16,0-20-16,-21-15 15,22-6-15</inkml:trace>
  <inkml:trace contextRef="#ctx0" brushRef="#br0" timeOffset="14895.2674">17503 5874 0,'0'0'0,"0"0"15,0 0-15,0 0 16,0 0-16,0 0 16,0 0-16,10 24 15,1 20-15,7 25 16,-6 2-16,-4 2 0,-5 5 16,-6 2-16,1-1 15,-1 1-15,0-2 16,9-4-16,-1-9 15,11-12-15,-16-53 16,15 50-16,-15-50 16,0 0-16,21 51 15,-21-51-15,0 0 16,0 0-16,21 45 0,-21-45 16,14 20-16,-14-20 15,6 0-15,-6-15 16,-3-6-1,3 21-15,-12-26 0,-3-7 16,-2 1-16,-4-1 16,-1 6-16,22 27 15,-26-30-15,26 30 0,0 0 16,-32-20-16,32 20 16,-36-18-16,1 12 15,35 6-15,-34 6 16,34-6-16,-21 21 15,10 5-15,11-26 16,3 36-16,5 0 0,10-4 16,4 0-1,-22-32-15,30 25 0,8-4 16,-38-21-16,44 6 16,4-6-16,-4-13 15,-44 13-15,39-19 16,-39 19-16,35-40 15</inkml:trace>
  <inkml:trace contextRef="#ctx0" brushRef="#br0" timeOffset="15112.2691">17762 6431 0,'0'0'0,"0"0"16,0 0-16,0 0 16,0 0-16,0 0 15,0 0-15,0 0 16,0 0-16,0 27 15,0 21-15,6 16 0,-3-7 16,5-4-16,2-9 16,-1-3-16,-1-2 15,-8-39-15,12 35 16,-12-35-16,0 0 16,15 22-16,-4-11 15,2-8-15</inkml:trace>
  <inkml:trace contextRef="#ctx0" brushRef="#br0" timeOffset="15293.0982">17765 6360 0,'0'0'15,"0"0"-15,0 0 0,0 0 16,0 0-1,0 0-15,0 0 0,0 0 16,0 0-16,0 0 16</inkml:trace>
  <inkml:trace contextRef="#ctx0" brushRef="#br0" timeOffset="15614.2632">18239 6336 0,'0'0'15,"0"0"-15,0 0 16,0 0-16,0 0 16,-21 0-16,-18 6 15,-13 0-15,7 14 0,12 7 16,6 0-16,10 3 15,-1 3-15,7 2 16,1 1-16,7-1 16,3 4-16,0-39 15,13 38-15,7-2 16,-20-36-16,32 30 16,-32-30-16,46 20 0</inkml:trace>
  <inkml:trace contextRef="#ctx0" brushRef="#br0" timeOffset="16063.8354">18409 6502 0,'0'0'0,"0"0"16,0 0-16,0 0 16,0 0-16,0 0 15,0 0-15,0 0 16,-13 15-16,-5 6 15,-6 2-15,13 1 16,1 0-16,8 0 16,-1-4-16,3 4 15,5-6-15,5-3 0,1-4 16,4-2-16,0-5 16,4-4-1,-2-10-15,1-1 0,-1-7 16,-1-3-16,-5 0 15,-5-5-15,-1-1 16,-5-3-16,0 3 16,-2 1-16,-1 2 15,3 7-15,-3 2 16,3 6-16,-3 3 0,3 9 16,3 6-16,3 9 15,0 5-15,3 7 16,2 2-16,2 7 15,-2 0-15,0-4 16,6 4-16,1-10 16,-1 1-16,7-4 0</inkml:trace>
  <inkml:trace contextRef="#ctx0" brushRef="#br0" timeOffset="17866.2609">19834 6167 0,'0'0'0,"0"0"16,0 0-16,0 0 16,0 0-1,0 0-15,0 0 0,0 0 16,0 0-16,0 0 15,-21 6-15,-20 4 16,-15 13-16,11 1 16,10 3-16,5-4 0,9 4 15,0-3 1,4 2-16,4-2 0,7 1 16,3-3-16,6-1 15,3-3-15,10-6 16,4-6-16,7-6 15,2-9-15,1-6 16,2-5-16,-1-1 16,-5-7-16,1-1 15,-6 2-15,-4 1 0,-5-1 16,0 4-16,-4-1 16,-5 3-16,0 3 15,-6 4-15,3 4 16,-6 2-1,4 4-15,-4 10 0,0 6 16,0 9-16,-3 9 16,6 8-16,-3 7 0,3 8 15,-2 15-15,-2 6 16,1 3-16,-2 3 16,2 3-16,0 0 15,0-3-15,3-3 16,-3-3-16,0-6 15,4-3-15,2-65 16,0 59-16,0-59 0,0 0 16,0 0-16,0 52 15,0-18-15,0-34 16,-3 9-16,0-18 16,6-14-16,0-10 15,5-9-15,-2-2 0</inkml:trace>
  <inkml:trace contextRef="#ctx0" brushRef="#br0" timeOffset="18372.7202">19940 6250 0,'0'0'16,"0"0"-16,0 0 15,0 0-15,0 0 0,0 0 16,0 0-16,0 0 15,0 0 1,0 0-16,0 0 0,0 0 16,0 30-16,-5 21 15,-1 13-15,3-3 16,0-18-16,0-4 16,0-12-16,1-7 15,4-8-15,1-6 0,6-3 16,6-9-1,-1-6-15,7-6 0,2-6 16,1-5-16,-2-3 16,-4-4-16,-4 7 15,-5-2-15,0 10 16,-3 1-16,0 6 16,-3 4-16,-1 7 15,1 3-15,-3 10 16,3 4-16,0 4 15,1 5-15,4 5 16,4-1-16,0-1 0,2 3 16,-14-29-16,22 27 15,2-4-15,-24-23 16,30 19-16,2-11 16,-32-8-16,35 3 0,-2-12 15,-33 9-15,36-14 16</inkml:trace>
  <inkml:trace contextRef="#ctx0" brushRef="#br0" timeOffset="18774.0552">20368 6417 0,'0'0'0,"0"0"0,0 0 16,0 0-16,0 0 15,0 0-15,0 0 16,0 0-16,0 0 15,0 0-15,21 0 16,14-6-16,13-3 16,-13-4-16,-8 2 15,-10-7-15,-4 3 16,-7-6-16,-4 7 0,-4-1 16,-10 0-16,3 3 15,-6 7-15,-7-1 16,1 2-16,-1 11 15,1 1-15,0 7 16,1 6-16,2 3 16,6 8-16,6 0 15,6 7-15,9-3 0,3-1 16,8-2-16,10-7 16,2 1-16,4-9 15,3-7-15,3-4 16,-2-11-16,-2-2 15,-38 6-15,43-20 16</inkml:trace>
  <inkml:trace contextRef="#ctx0" brushRef="#br0" timeOffset="19367.8537">21714 6014 0,'0'0'0,"0"0"0,0 0 16,0 0-16,0 0 15,0 0-15,0 0 16,0 0-16,0 0 16,0 0-16,0 0 15,0 0-15,0 0 16,-24 8-16,-24 5 15,-13 10-15,13 1 16,12-1-16,12 1 0,10-3 16,4 2-16,7 1 15,10 0-15,4 2 16,7 1-16,6-1 16,6 5-16,2 1 15,-32-32-15,30 39 16,-30-39-16,26 44 15,-26-44-15,21 60 0,-21-60 16,6 55-16,-6-55 16,0 0-16,-9 42 15,9-42-15,-18 24 16,18-24-16,-14 6 16,14-6-16,-12-9 15,9-18-15</inkml:trace>
  <inkml:trace contextRef="#ctx0" brushRef="#br0" timeOffset="19707.5335">21850 6321 0,'0'0'0,"0"0"16,0 0-16,0 0 16,0 0-16,0 0 0,0 0 15,15-11-15,3-4 16,2-6-16,-7 7 15,-5-1-15,-2-3 16,-3 3-16,-3 3 16,-9 4-16,-2 2 15,-7-1-15,-3 11 16,-3 2-16,3 8 16,-6 4-16,6 8 0,4 4 15,2 3-15,9 5 16,9 0-16,10 1 15,4 0-15,6-7 16,7-2-16,6-10 16,-1-5-16,6-9 15,1-6-15,-6-2 16</inkml:trace>
  <inkml:trace contextRef="#ctx0" brushRef="#br0" timeOffset="20106.5033">22354 6203 0,'0'0'15,"0"0"-15,0 0 16,0 0-16,0 0 15,0 0 1,6 27-16,-3 17 0,6 16 16,0-8-16,0-10 15,-4 0-15,-2-6 16,3-2-16,3-7 0,6-12 16,0-3-16,-1-3 15,1-9-15,1-3 16,-1-3-16,2-9 15,4-5-15,3-10 16,-1-3-16,0-7 16,4-5-16,1-12 0,-2 3 15,-2 4-15,-7 9 16,-4 8-16,-8 7 16,-2 5-16</inkml:trace>
  <inkml:trace contextRef="#ctx0" brushRef="#br0" timeOffset="20603.1295">23190 6192 0,'0'0'0,"0"0"15,0 0-15,0 0 16,-21 0-16,-18-6 0,-17-1 16,9 4-16,0 3 15,2 10-15,6 4 16,11 7 0,7 0-16,8 3 0,2-7 15,1 4-15,7-1 16,1-5-16,-2 0 15,8-6-15,5-4 16,5-5-16,4-5 0,3-4 16,-1-3-16,1-6 15,0-2-15,-4-1 16,1 1-16,-5-1 16,-1 3-16,-6 0 15,0 9-15,-1 4 16,-2 8-16,3 8 15,3 10-15,-3 9 16,3 2-16,3 7 0,-3 1 16,2 9-16,1-2 15,6-3-15,-18-44 16,23 42-16,5-10 16</inkml:trace>
  <inkml:trace contextRef="#ctx0" brushRef="#br0" timeOffset="21551.5247">23997 6049 0,'0'0'0,"0"0"15,0 0-15,0 0 16,0 0-16,0 0 16,0 0-16,0 0 0,0 0 15,0 0 1,-3-3-16,-14-5 0,-11-8 15,-8 11-15,3-1 16,4 9-16,-1 8 16,8 10-16,-6 6 15,10 2-15,4-2 0,5-3 16,-1 2-16,10 1 16,0 0-16,10 0 15,1-4-15,6-6 16,7-1-16,7-8 15,-2-1-15,4-10 16,-1-4-16,-2-1 16,-7-7-16,-1 0 0,-7-2 15,-3-4-15,-4 3 16,-2 0-16,0 4 16,-3 2-16,0 5 15,0 4-15,0 6 16,3 7-16,0 1 15,2 7-15,5 0 16,1 6-16,1-7 16,2 4-16,-3-6 0</inkml:trace>
  <inkml:trace contextRef="#ctx0" brushRef="#br0" timeOffset="22203.8841">24856 5850 0,'0'0'16,"0"0"-16,0 0 0,0 0 15,0 32 1,0 31-16,-6 30 0,1-2 16,2 4-16,0 9 15,-1 14-15,4 1 16,0-1-16,0-9 16,0-2-16,0-6 15,0-6-15,0-25 0,0-70 16,0 71-16,0-71 15,0 0-15,0 0 16,4 50-16,-4-50 16,0 25-16,-4-30 15,4-17-15,-3-16 16,0-19-16</inkml:trace>
  <inkml:trace contextRef="#ctx0" brushRef="#br0" timeOffset="22517.8143">24649 6096 0,'0'0'16,"0"0"-16,0 0 15,6-20 1,0-18-16,11-12 0,13 16 0,-1 14 16,6 4-16,5 11 15,7 2-15,1 9 16,5 6-1,0 10-15,-5 9 0,-16 5 16,-18-4-16,-14 7 16,-8-1-16,-13 1 15,-11-1-15,-12 4 0,-1-10 16,0-5-16,10-7 16,6-10-16,10-8 15,8-4-15,11-8 16,9-1-16,12-7 15,8-6-15</inkml:trace>
  <inkml:trace contextRef="#ctx0" brushRef="#br0" timeOffset="23006.4088">25324 5967 0,'0'0'0,"0"0"16,0 0-16,0 0 15,0 0-15,0 0 16,0 0-16,-11-3 16,-16-7-16,-12-5 15,4 10-15,6 5 0,2 11 16,9 8-16,9 5 16,9 2-16,3 1 15,6-4-15,6 1 16,-1-3-16,7-4 15,3-5-15,0 0 16,1-9-16,-3-6 0,-1-9 16,-1-3-16,-7-6 15,-5-2-15,-5-1 16,-6-6-16,0 4 16,-2-1-16,-5 5 15,4 6-15,4 0 16,-1 11-16,3 8 15,3 6-15,2 5 16,5 11-16,4 1 16,7 4-16,6 2 0,2-2 15,7-1-15,0-5 16,2-6-16,0-10 16,-1-4-16,-5-10 15,-2-6-15,-4-9 16</inkml:trace>
  <inkml:trace contextRef="#ctx0" brushRef="#br0" timeOffset="23811.2591">25757 5818 0,'0'0'0,"0"0"15,0 0-15,0 0 16,0 0-16,0 0 16,0 0-16,0 0 15,0 0-15,0 0 0,10 21 16,7 14-1,7 7-15,6-10 16,-4-8-16,7 0 0,-4 0 16,4 2-16,-33-26 15,27 27-15,-27-27 16,24 32-16,-24-32 16,11 36-16,-11-1 15,0-35-15,-15 36 16,-8-6-16,23-30 0,-35 24 15,35-24-15,-43 14 16,-1-5-16,5-9 16,7-6-16,12 0 15,4-8-15,10-2 16,6 2-16,11-4 16,11-2-16,8 1 0,5-2 15,3 1-15,4 0 16,3 1-16,0 2 15,-45 17-15,0 0 16,0 0-16,43-18 16,-43 18-16,0 0 15,37-23-15,-5-1 16,-11 0-16,-10 6 16,-4 3-16,-10 0 0,-6 7 15,-6 2-15,0 3 16,-5 9-16,-5-1 15,1 7-15,4 4 16,2 1-16,6 4 16,3 2-16,7 1 15,7 3-15,-5-27 16,16 20-16,-16-20 16,26 21-16,-26-21 15,30 15-15,-30-15 0,36 0 16,-9-6-16,-27 6 15,22-21-15,-9-2 16,-5-4-16,-2 0 16,-3 4-16,-6-1 15,0 4-15,3 4 0,0 7 16,3 7-16,-3 2 16,6 8-16,6 4 15,5 9-15,4 0 16,-21-21-16,22 24 15,-22-24-15,27 23 16,-27-23-16,0 0 16,0 0-16,29 21 0,-3-15 15</inkml:trace>
  <inkml:trace contextRef="#ctx0" brushRef="#br0" timeOffset="24126.6263">26403 5993 0,'-3'-12'16,"-5"-5"-16,-1-2 15,-1 2-15,5-4 16,2 3-16,0 3 15,0 9-15,6 6 16,8 12-16,5 8 16,1 11-16,8 8 0,1-7 15,-2 1-15,-3-1 16,-1 0-16,-2 1 16,-1-4-16,1-1 15,-5-8 1,-4-5-16,0-3 0,-4-9 15,-5-9-15,0-6 0,-5-9 16,-1-6 0,0-3-16,3-4 0,3-8 15,6-3-15,3 4 16,8-4-16,7 4 16,5 3-16,-29 38 15,38-33-15,14 6 16,-2 19-16</inkml:trace>
  <inkml:trace contextRef="#ctx0" brushRef="#br0" timeOffset="25346.9933">16956 7260 0,'0'0'16,"0"0"-16,0 0 15,0 0-15,0 0 16,0 0-16,0 0 16,0 30-16,0 23 15,0 18-15,9-8 16,-1-13-16,5-6 0,-2-6 16,0-5-16,7-15 15,0-6-15,3-9 16,0-6-1,-1-6-15,4-5 0,-3-10 16,-4-9-16,1 0 16,-2-5-16,-2-1 0,-3 1 15,-4 0-15,-1 2 16,-3 6-16,0 7 16,-3 2-16,0 3 15,0 6-15,3 9 16,0 3-16,0 9 15,-3 12-15,3 6 16,-3 5-16,0 7 16,0 2-16,0-41 0,0 0 15,3 39-15,-3-39 16,9 29-16,-9-29 16,24 21-1</inkml:trace>
  <inkml:trace contextRef="#ctx0" brushRef="#br0" timeOffset="25795.3906">17430 7281 0,'0'0'0,"0"0"16,0 0-16,0 0 16,0 0-16,0 27 15,6 26-15,0 18 16,6-9-16,-1-8 15,2-13-15,-5-8 16,-2-10-16,-3-8 16,5-3-16,2-12 0,-2-3 15,-2-9-15,0-3 16,1-8-16,-2-4 16,1 0-16,0-2 15,-1-4-15,9 1 16,-6-1-16,4 9 15,0 7-15,0 2 16,0 7-16,-1 4 16,1 13-16,0 9 0,-3 5 15,-4 10-15,4 5 16,0 7-16,0 2 16,5 3-16,5 7 15,5-7-15,6-5 16,-30-45-16,38 39 15</inkml:trace>
  <inkml:trace contextRef="#ctx0" brushRef="#br0" timeOffset="26341.8657">18873 7284 0,'0'0'0,"0"0"16,0 0-16,0 0 16,0 0-16,0 0 15,0 0-15,-15 0 16,-17 6-16,-15 3 15,2 12-15,9 2 0,9 1 16,10 0-16,-4 2 16,7 4-16,2-3 15,3-1 1,6 1-16,9-3 0,5-6 16,5-6-16,7-10 15,0-7-15,4-10 16,1-3-16,-2-6 15,-5-3-15,-4-6 0,-4 4 16,-8 3-16,-5-1 16,0 4-16,-3 2 15,1 3-15,-1 7 16,-1 4-16,1 10 16,3 6-16,3 12 0,6 5 15,3 10-15,3 2 16,5 7-1,4-1-15,9 6 0,2 1 16,1-7-16,-36-44 16,39 36-16,-39-36 15,0 0-15,42 26 16,-4-16-16</inkml:trace>
  <inkml:trace contextRef="#ctx0" brushRef="#br0" timeOffset="26710.6181">19039 7272 0,'0'0'0,"0"0"0,0 0 16,0 0-16,0 0 0,10 24 15,2 18-15,9 17 16,-1-12-16,-2-6 15,-4-2-15,-4-4 16,-10-35-16,11 33 16,-11-33-16,0 0 15,0 0-15,11 27 16,-1-10-16,-2-11 0,-5-12 16,0-8-16,-6-7 15,3-5-15,-3-4 16,3-3-16,0 0 15,3-2-15,0-1 16,6 4-16,4-1 16,1 4-16,4 8 15,0 3-15,0 9 16,-7 3-16</inkml:trace>
  <inkml:trace contextRef="#ctx0" brushRef="#br0" timeOffset="27075.9448">19431 7479 0,'0'0'0,"0"0"15,0 0-15,0 0 16,0 0-16,0 0 15,0 0-15,0 0 16,0 0-16,6 18 16,-1 6-16,8 6 15,-5-10-15,-2-8 16,-3-6-16,0 0 0,0-6 16,1-3-16,1-6 15,-2-9-15,3 1 16,-1-4-16,5-6 15,-1-2-15,2-4 16,8 1-16,-2 0 16,10 1-16,-1 5 15,-2 5-15,-7 6 0</inkml:trace>
  <inkml:trace contextRef="#ctx0" brushRef="#br0" timeOffset="27497.6529">19932 7388 0,'0'0'0,"0"0"0,0 0 16,0 0-16,0 0 16,0 0-16,-3 15 15,-11 11-15,-2 10 16,2-4-16,5-5 15,6-3-15,-3-1 16,9-5-16,3-3 16,6-6-16,2-3 15,4-12-15,2-3 0,-2-6 16,1 1 0,-8-4-16,7-3 0,-7-6 15,2 3-15,-6 0 16,-5 1-16,-2 2 15,0 7-15,0 2 16,0 3-16,0 6 16,3 6-16,3 6 15,0 8-15,2 4 0,5 3 16,1 2-16,4-2 16,6-3-16,1-6 15,5-6-15</inkml:trace>
  <inkml:trace contextRef="#ctx0" brushRef="#br0" timeOffset="27949.8108">20234 7364 0,'0'0'0,"0"0"15,0 0-15,0 0 16,19 18-16,10 11 15,9 1-15,1-6 16,2-10-16,1-5 0,2 0 16,-1-6-1,-43-3-15,0 0 0,38-3 16,-38 3-16,32-12 16,-32 12-16,27-17 15,-10-13-15,-5 3 16,-6 4-16,-9-1 15,0 6-15,0 4 16,-3 6-16,-3 8 0,3 5 16,1 12-16,-5 11 15,7 6-15,0 11 16,1 8-16,2 22 16,-6-4-16,-3 2 15,0-1-15,-8-5 0,-4-4 16,-3-9-1,-4-8-15,-4-7 0,32-39 16,-44 27-16,0-13 16,2-14-16,6-11 15,4-10-15,5-6 16</inkml:trace>
  <inkml:trace contextRef="#ctx0" brushRef="#br0" timeOffset="28111.2916">21067 7530 0,'0'0'0,"0"0"16,0 0-16,0 0 0,0 0 16,0 0-1,0 0-15</inkml:trace>
  <inkml:trace contextRef="#ctx0" brushRef="#br0" timeOffset="32025.1199">955 11415 0,'0'0'0,"0"0"0,0 0 15,0 0-15,0 0 16,0 0-16,0 0 16,0 18-16,-6 15 15,2 8-15,0-2 16,-3 0-16,1-4 15,2 6-15,-3 1 16,4-1-16,6 4 0,6-1 16,10 3-1,1 1-15,2-4 0,5 4 16,5-4-16,-1 1 16,7-5-16,-2 5 15,6 0-15,2-6 16,1-5-16,1 2 15,-46-36-15,55 39 16,-55-39-16,53 36 16,3 2-16,-56-38 15,53 30-15,-53-30 0,0 0 16,0 0-16,49 23 16,-49-23-16,0 0 15,38 13-15,-21-17 16,-17 4-16,4-9 15,-11-8-15,-1-7 0</inkml:trace>
  <inkml:trace contextRef="#ctx0" brushRef="#br0" timeOffset="32246.7834">1488 12257 0,'0'0'0,"0"0"16,0 0-16,0 0 15,0 0-15,0 0 16,0 0-16,18 21 15,13 5-15,1 6 16,-7-2-16,-9 0 0,-1 0 16,-6-1-16,-5 4 15,-14-4-15,-8 1 16,-13-4-16,-11-5 16,-13-3-16,-14 3 15,-12-6-15,-6-4 0</inkml:trace>
  <inkml:trace contextRef="#ctx0" brushRef="#br0" timeOffset="61975.623">5634 16654 0,'0'0'16,"0"0"-16,0 0 0,0 0 16,0 0-16,0 0 15,0 0-15,5-3 16,-2-11-16,7-1 15,-2-3-15,1 4 16,-3 1-16,-3 8 16,-3-1-16,2 0 15,-2 0-15,-2-1 16,-1 0-16,-6-3 0,1-2 16,-2 0-16,-4-2 15,-7-5-15,-4 0 16,-1-5-16,-6-6 15,-7-1-15,-2-4 16,-13-6-16,-5 0 16,-4-4-16,-2 1 15,-2-4-15,-5 1 16,-8 1-16,-1 0 0,-3 1 16,-3 1-16,-4 3 15,-23-12-15,-8 5 16,-8 7-16,9 9 15,12 8-15,1 3 16,5 6-16,1 7 16,-1 1-16,1 7 15,0 3-15,4 6 0,-3 2 16,3 7-16,4 3 16,16 1-16,4 1 15,-1 3-15,2 7 16,2 3-16,6 2 15,3 4-15,5 2 16,9 5-16,8 1 16,4 0-16,6 2 15,3 7-15,10 1 0,2 5 16,9 3-16,2-3 16,11 3-16,5-3 15,3 4-15,4-1 16,6-3-16,2-4 15,5 2-15,-2-3 16,9-8-16,-1 2 16,6-7-16,3-2 15,6-4-15,10 1 16,2-4-16,10-2 0,1 0 16,5-7-16,-2 1 15,8-4-15,0 1 16,-2-3-16,0-5 15,7 0-15,0 2 16,4-3-16,0-4 16,-3 5-16,2-3 15,0 0-15,0-2 0,-1-2 16,-2-2-16,1-2 16,-8-2-16,2-4 15,-8-7-15,-1-1 16,-2-9-16,-5 1 15,-2-7-15,-4-2 16,-5-7-16,-1-2 16,-4-2-16,2-4 15,-6-3-15,-5-4 16,0 4-16,-5-2 0,-2-3 16,-4 1-1,-5-2-15,-3 3 16,-7-7-16,-2-3 15,-6 2-15,-4 0 0,-1 6 16,-7 1 0,0 10-16,-7-4 0,-1 1 15,-1 6-15,-6 2 16,4 3-16,2 9 16,3 3-16,9 12 0</inkml:trace>
  <inkml:trace contextRef="#ctx0" brushRef="#br0" timeOffset="62465.3769">6470 16924 0,'0'0'16,"0"0"-16,0 0 16,0 0-16,0 0 0,0 0 15,0 0-15,0 0 16,0 0-16,0 0 15,0 0-15,0 0 16,0 0 0,0 0-16,0 0 0,0 27 15,0 14-15,2 21 16,1-5-16,3-13 16,-6-9-16,0-2 15,0-33-15,0 38 0,0-38 16,0 43-16,0-43 15,0 47-15,0-47 16,0 0-16,4 50 16,-4-50-16,0 0 15,0 0-15,0 53 16,0-53-16,0 36 0,-4-22 16</inkml:trace>
  <inkml:trace contextRef="#ctx0" brushRef="#br0" timeOffset="62912.9329">6232 17102 0,'0'0'15,"0"0"-15,0 0 16,0 0-16,0 0 16,0 0-16,0 0 0,0 0 15,0 0 1,0 0-16,0 0 16,0 0-16,0 0 0,0 0 15,0 0-15,0 0 16,0 0-16,0 0 15,15-12-15,10-12 16,-3-2-16,-1 1 16,0 5-16,-4-5 0,-1 6 15,-2-2 1,-2 3-16,0 1 0,-4 5 16,2 3-16,-1 3 15,0 0-15,3 6 16,0 6-16,6 6 15,2 10-15,4 12 16,2 4-16,4 3 0</inkml:trace>
  <inkml:trace contextRef="#ctx0" brushRef="#br0" timeOffset="64880.8588">6143 15952 0,'0'0'16,"0"0"-16,0 0 15,0 0-15,0 0 16,0 0-16,0 0 16,0 0-16,0 0 15,10 9-15,-2 4 0,4 4 16,-6-2-16,0 1 16,-3-5-1,2-8-15,1-3 0,4 0 16,-5-3-16,4 0 15,-3 0-15,-1-2 16,2-2-16,-4-2 16,3 0-16,-1 0 0,-2-3 15,0 0-15,1-2 16,-4-2-16,0 2 16,0-4-16,0 0 15,-4-2-15,4-1 16,-3 4-16,0-2 15,0 2-15,1-1 16,-4 3-16,0 0 16,0 3-16,-3-2 0,-2 4 15,-2 2-15,-1 1 16,-1 2-16,-2 2 16,-4 3-16,-6 3 15,-1 0-15,-1 2 16,-4 2-16,-2 1 15,-3-1-15,-4-1 16,-2 2-16,0 1 16,-5 4-16,5-2 0,44-11 15,-47 12-15,-3 0 16,50-12-16,-60 18 16,60-18-16,-53 21 15,53-21-15,0 0 16,0 0-16,-48 20 15,48-20-15,0 0 16,0 0-16,-39 21 16,39-21-16,0 0 0,0 0 15,-26 12-15,26-12 16,0 0-16,0 0 16,-17 5-16,17-5 15,0 0-15,0 0 16,-10 0-16,10 0 15,0 0-15,-11-8 16,11 8-16,0 0 0,0 0 16,-16-4-1,16 4-15,0 0 0,-14 4 16,14-4-16,-11 14 31,8 16-15,9 11-16,14 16 0</inkml:trace>
  <inkml:trace contextRef="#ctx0" brushRef="#br0" timeOffset="67013.4866">7821 17208 0,'0'0'0,"0"0"15,0 0-15,0 0 16,0 0-16,0 0 16,0 0-16,0 0 0,0 0 15,6-3-15,-3-5 16,6-7-16,0 8 16,2-1-16,5 2 15,1-3-15,8 4 16,1 1-16,1 1 15,-1-2-15,4 1 16,-1 2-16,5-2 0,4 1 16,3 0-16,6 1 15,4-2-15,15 2 16,5-4-16,-1 3 16,7 0-16,6 0 15,0-3-15,7 3 16,5-3-16,2 2 0,33 2 15,19-1-15,-4-3 16,-11 6-16,-5-6 16,-3 4-16,-8-2 15,1-2-15,2 3 16,6-5-16,8 1 16,1-1-16,-3 1 15,3 1-15,3 3 16,4-2-16,2 2 0,4 3 15,-1 6-15,0-4 16,1 1-16,-1 0 16,-3 7-16,-1 2 15,2-4-15,3 1 16,-1 0-16,0 3 16,0-3-16,1 3 15,-4 3-15,-4 2 16,5-2-16,-3-3 0,-2 0 15,2 3-15,-7-4 16,1 7-16,-1-3 16,-6 0-16,4-4 15,-6 4-15,2 0 16,-3-3-16,-3 3 16,-10-6-16,2 3 15,-8 3-15,3 2 0,-5-2 16,-2 1-16,-3-2 15,-4 1-15,-2-4 16,-17-5-16,-7 0 16,-1 0-16,6-3 15,-3 0-15,-2 3 16,-2-3-16,-2 4 16,-1-3-16,-4-1 0,-5-6 15,-1-1-15,-56 4 16,53-4-16,4-2 15,-57 6-15,0 0 16,56-6-16,-56 6 16,0 0-16,53-9 15,-53 9-15,0 0 16,0 0-16,48-9 16,-48 9-16,0 0 15,24-6-15,-24 6 0,5-8 16,-19-1-16,-10-3 15</inkml:trace>
  <inkml:trace contextRef="#ctx0" brushRef="#br0" timeOffset="72795.7066">15244 16293 0,'0'0'16,"0"0"-16,0 0 0,0 0 15,0 0 1,0 0-16,0 0 0,0 0 15,0 0-15,0 0 16,0 0-16,0 0 16,0 0-16,0 0 15,0 0-15,0 0 16,0 0-16,0 0 0,0 0 16,-5 0-16,-8-3 15,2 0-15,2 0 16,4 0-16,-2 1 15,4-2-15,0 2 16,3-1-16,0 3 16,6-3-16,1-1 15,1-2-15,4 4 16,3-1-16,2 0 16,1 0-16,0 3 0,-3 0 15,-3 3 1,-3 0-16,-3 2 0,0 1 15,-6 1-15,0-2 16,0-1-16,-6-2 16,0 1-16,-6 3 15,1-3-15,-2 3 16,-2 0-16,0 0 16,-2 0-16,-2 0 0,5-4 15,-4 4-15,1 0 16,-1-2-16,4 2 15,-2-3-15,5 2 16,0-2-16,3 3 16,8 3-16,3 0 15,6 3 1,7-1-16,2 6 0,2-6 0,3 0 16,-2 1-16,3-3 15,-1-1-15,-5 2 16,0-1-16,-5-3 15,-2 0-15,-5-1 16,0-2-16,0 3 16,0-2-16,-6 1 15,3 1-15,-3-3 16,0 1-16,-6 0 0,-3 2 16,-6-2-16,1 2 15,-4 0-15,-4 2 16,-1-2-16,2 0 15,0 0-15,4 3 16,2-3-16,3 0 16,0 3-16,6-4 15,3-1-15,6 2 0,0 0 16,7 2 0,4-2-16,4 0 15,2 4-15,7-2 0,-1 4 16,1-3-16,-27-9 15,0 0-15,30 12 16,-30-12-16,0 0 16,0 0-16,24 11 15,-24-11-15,0 0 16,0 0-16,17 16 16,-17-16-16,0 0 0,3 14 15,-3-14-15,-11 15 16,11-15-1,0 0-15,-21 12 16,21-12-16,0 0 0,0 0 16,-20 11-16,20-11 15,0 0-15,-15 15 16,15-15-16,-3 12 16,3-12-16,8 17 15,-8-17-15,18 19 16,-18-19-16,24 24 0,-24-24 15,23 22-15,-23-22 16,0 0-16,0 0 16,24 28-16,-24-28 15,0 0-15,0 0 16,21 30-16,-21-30 16,0 0-16,0 0 0,8 23 15,-8-23-15,0 0 16,0 0-16,6 21 15,-6-21-15,0 0 16,0 0-16,3 15 16,-3-15-16,0 0 15,0 0-15,9 11 0,-9-11 16,0 0-16,12 4 16,-12-4-16,3-7 15,-3-8-15,0 15 16,-3-20-16,3 20 15,-6-29-15,6 29 16,-6-33-16,1-5 16,-2 2-1,7 0-15,-3 1 16,0-1-16,3-2 0,-3 0 16,3 2-16,-2 0 15,2 4-15,0-1 16,2 1-16,-2 1 15,3 9-15,0-2 16,0 2-16,0 1 16,1 4-16,-1 2 0,-1 4 15,1 1 1,0 2-16,-3 2 0,3 3 16,0 0-16,0 3 15,-3 0-15,0 3 16,-3 3-16,0 3 15,0-1-15,-3 2 16,4 1-16,-1 0 16,-1 2-16,-2-1 0,-2 1 15,-4 4-15,0-3 16,0-1-16,-3-2 16,4 0-16,-1 6 15,3-3-15,0 0 16,1-2-16,-2-2 0,2 0 15,1 3-15,4-2 16,0-2-16,3 3 16,0 3-16,3 2 15,0 2-15,4 2 16,-7-3-16,2-4 16,-2-14-16,0 0 15,6 18-15,-6-18 0,0 0 16,0 0-16,7 20 15,-7-20-15,0 0 16,11 26-16,-11-26 16,0 0-16,0 0 15,12 28-15,-12-28 16,0 0-16,0 0 16,12 24-16,-12-24 15,0 0-15,6 14 0,-6-14 16,0 0-16,5 2 15,-5-10-15,-2-7 16,2 0-16,0-2 16,0-4-16,-3-3 15,0 1-15,0 0 16,0-5-16,-2 2 16,-2-1-16,1 0 15,3 4-15,-2-1 0,2 0 16,-3 4-16,2-1 15,-2 4-15,4 2 16,-1 4-16,3 1 16,-7 0-16,4 2 15,-6 5-15,6 0 16,-3 3-16,0 6 0,-2 2 16,5 5-1,-4 2-15,4-1 0,1 4 16,-1-1-16,3 2 15,0-2-15,3 1 16,-3 3-16,0-3 16,0-4-16,2 4 15,1 0-15,4 0 16,-1-4-16,-3 2 0,-1-5 16,1 1-1,0-3-15,0-3 0,-3-6 16,3 0-16,0-6 15,6 0-15,1-5 16,-2-1-16,2-4 16,-2 2-16,1-5 15,1 2-15,-5 0 16,-2-1-16,0-4 16,-3 2-16,-3-1 0,0-5 15,-6 2 1,0-2-16,-2 5 0,-5 0 15,-2-1-15,0 3 16,1 3 0,-4 2-16,0 8 0,0 0 31,1 6-31,5 3 0,1 6 0,4 2 16,4 5-16,3 1 15,8 7-15,6 3 16,0 2-16,8 0 15,0 2-15,2 1 0,3-2 16,3-4-16,-4 0 16,-1-4-16,-1-1 15,-4-7-15,-2-4 16,-4-2-16,2-5 16,-2-3-16,-5-6 15,0-5-15,0-7 16,-6-3-16,-3-6 0,-6 4 15,-3-7-15,0 3 16,-2-2-16,-4-2 16,1 12-16,-2-2 15,1 6-15,3 4 16,4 6-16,-2 3 16,5 4-16,2 3 15,3 6-15,6 1 0,3 2 16,2 4-16,10 6 15,3-1-15,3-2 16,3-1-16,-3 2 16,-1-4-16,-5-4 15,0-5-15,0-4 16,-7-5-16,-2-3 16,1-5-16,-7-1 0,-3-6 15,-10-2-15,1-2 16,-2-1-16,-5-1 15,2 5-15,-4-2 16,4 0-16,-2 5 16,2 2-16,2 3 15,0 1-15,1 7 16,1 3-16,5 1 16,5 1-16,0 6 15,8 5-15,5-2 0,1 4 16,4 2-16,2 1 15,-2-4-15,-3-1 16,-3-4-16,-1-7 16,4-5-16,-6-3 15,-6-2-15,-6-4 0,-3-7 16,-2 2-16,-5-1 16,-4-2-16,-1 2 15,0 4-15,-2 4 16,2 4-16,1 6 15,2 5-15,2 9 16,1-1-16,3 8 16,-5 0-16</inkml:trace>
  <inkml:trace contextRef="#ctx0" brushRef="#br0" timeOffset="76535.4079">20650 12103 0,'0'0'0,"0"0"0,0 0 16,32 6-16,21-4 16,27 14-1,-8 1-15,-13 6 0,-9 8 16,-2 4-16,-1 7 15,0 8-15,-1 3 16,-8 9-16,-6 7 16,-3 4-16,-8 7 0,-9 6 15,-12 9-15,-9 6 16,-15 26-16,-11 12 16,-12-5-1,-7-7-15,-10 0 0,-12-3 16,-9-1-16,-10-5 15,-8-6-15,-1-5 16,-4-7-16,3-5 16,-6-6-16,1-12 15,4-9-15,11-9 16,-2-9-16,5 1 0,9-9 16,17-13-16,13-5 15,53-24-15,0 0 16,0 0-16,-44 23 15,44-23-15,0 0 16,-39 15-16,39-15 16,-18 0-16,12-11 0,6-13 15,6-6-15,2-2 16,8-10-16,-2 4 16,8-3-1,-5 2-15,-17 39 0,15-42 16,-15 42-16,0 0 15,0 0-15,9-36 16,-12 10-16,-11 11 16,-10 12-16,-7 12 0,-1 9 15,-9 12-15,-9 13 16,-2 5-16,3 9 16,7 4-16,7 2 15,1-1-15,8-3 16,6-2-16,7-3 15,13-54-15,-5 50 16,5-50-16,11 41 0,16-17 16,17-10-16,16-8 15,19-12-15,11-2 16,1-8-16,7-1 16,21-7-16,-4 1 15,-11 2-15,-104 21 16,90-24-16,-90 24 15,0 0-15,0 0 16,59-16-16,-18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07T11:37:15.6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11823 9393 0,'0'0'15,"0"0"-15,0 0 0,0 0 16,0 0-16,0 0 16,0 0-16,0 0 15,0 0-15,0 0 16,0 0-16,0 0 15,0 0-15,0 0 16,0 0-16,0 0 16,0 0-16,0 0 15,0 0-15,0 0 0,0 0 16,0 0-16,15 2 16,9-2-16,14 4 15,1-2-15,-1 2 16,4-4-16,0 3 15,2-3-15,-44 0 16,50 0-16,-50 0 16,72 0-16,-72 0 15,80-3-15,-80 3 0,85-4 16,4 2-16,-5-4 16,-11 3-16,-3-3 15,-9 0 1,-1 0-16,-60 6 0,58-3 15,-58 3 1,62-3-16,-62 3 16,67-3-16,-67 3 0,62-3 15,-62 3-15,59-5 16,-59 5-16,0 0 16,56-10-16,-56 10 0,0 0 15,0 0 1,50-5-16,-50 5 0,0 0 15,0 0-15,48-9 16,-48 9-16,0 0 16,39-6-16,-39 6 15,0 0-15,0 0 16,38-9-16,-38 9 16,0 0-16,0 0 15,35-6-15,-35 6 0,0 0 16,36-3-16,-36 3 15,0 0-15,0 0 16,40-2-16,-40 2 16,0 0-16,0 0 15,32 0-15,-32 0 16,0 0-16,0 0 0,27 2 16,-27-2-16,0 0 15,0 0-15,22 9 16,-22-9-16,0 0 15,0 0-15,21 15 16,-21-15-16,0 0 16,19 20-16,-19-20 0,0 0 15,17 30-15,-17-30 16,0 0 0,18 32-16,-18-32 0,0 0 15,0 0-15,18 39 16,-18-39-16,0 0 15,0 0-15,15 41 16,-15-41-16,0 0 16,0 0-16,11 45 15,-11-45-15,0 0 0,0 0 16,6 38-16,-6-38 16,0 0-16,3 34 15,-3-34-15,-9 26 16,9-26-16,-17 20 15,17-20-15,0 0 16,-27 12-16,27-12 16,-39 12-16,39-12 15,0 0-15,-47 9 0,47-9 16,-56 5-16,-18 2 16,74-7-16,-72 3 15,4 0-15,68-3 16,-68 3-16,2-3 15,66 0-15,-64 2 16,64-2-16,-65 0 16,65 0-16,-70 3 15,70-3-15,-70 3 0,1 0 16,69-3-16,-70 7 16,4-5-16,66-2 15,-62 0-15,62 0 16,-62-2-16,62 2 15,-63-4-15,63 4 16,0 0-16,-65-3 16,0 0-16,8-3 15,5 1-15,7-5 0,13 5 16,-2-1 0,5 0-16,-3 0 0,2 3 15,1-6-15,-2 3 16,4-3-16,1 1 15,3-1-15,-4 0 16,6 0-16,-3 0 16,1 0-16,5 0 0,0 3 15,3 1-15,0-4 16,4 4-16,-1-5 16,6 4-16,-3 0 15,3-3-15,-2 4 16,2-1-16,2-1 15,-1 1-15,2 0 16,0 0-16,-1 1 16,1 2-16,3 0 0,0 3 15,3-4-15,1 4 16,2-3-16,-1 3 16,2-3-16,-1 3 15,-1-5-15,1-1 16,3 0-16,-3 0 15,3 0-15,-1 0 0,5 0 16,-5 0-16,1 0 16,3 4-16,0-2 15,2-1-15,1-2 16,4 5-16,1-4 16,-2 6-16,2-3 15,1 0-15,3 0 16,3 3-16,-1-3 15,1 3-15,6 0 0,0 0 16,-1 0-16,-32 0 16,38 3-1,4-3-15,-42 0 0,50 3 16,-50-3-16,59 3 16,-59-3-16,66 3 15,-66-3-15,62 6 16,-62-6-16,69 2 15,-69-2-15,61 7 16,-61-7-16,62 3 0,-62-3 16,0 0-16,60 6 15,-60-6-15,0 0 16,59 5-16,-59-5 16,0 0-16,54 6 15,-54-6-15,0 0 16,47 6-16,-47-6 15,0 0-15,0 0 0,39 3 16,-39-3-16,0 0 16,0 0-16,38 3 15,-38-3-15,0 0 16,0 0-16,30 6 16,-30-6-16,17 9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02F23-BE67-46EC-A933-817A0C2A5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80C789-E2B1-49DC-BB57-0B4BAC351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1A936-2FC7-43F4-98BA-410251F0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5BD4A0-1769-4D7D-9829-85EA5908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5FB88-4C12-4D7B-AA8F-E0C9AAA4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4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CC16C-5A97-4A98-82CB-105DC996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14CBB9-86E2-40F2-B94E-C9D6C0A01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D07D3-9B69-4427-8DAA-BF7A79E2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1B5CF-79E2-49D4-89A5-30D88735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51758A-B1D3-4B7D-A84F-2A43E93E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7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BC6227-756C-49BD-B043-39E40339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83CD9F-6948-4258-B26D-121E6A97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5A960-9E90-4162-9827-EEEF66F4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1F9EC-60C8-4812-BA95-767605F1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4B1B4F-33A2-40DE-91F5-9C716858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29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BCAD0-FE17-478F-8C58-07E24829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4F8EE-D5D6-4478-A027-8D3AC101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1C37B-E542-4659-880E-AE34AC29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6BF7B-CF53-4B42-92D1-F863B365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AE8B1-CAF5-4084-AD09-58F19630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24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0B0-F284-4081-B458-72E75F2B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6C3DF2-0F51-4964-AB56-32D2FFF7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B2067-8388-4270-97D7-B398BBB8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D9172-EDF5-4F16-A2B9-348BA53C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A0FC0-CAA1-4251-AF33-2956D8A9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78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E9960-ECFD-41CB-BAAF-92E1C34C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25779-98D3-47B1-8F19-D6C3914D3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27B4A7-71C8-41AB-A395-B038464B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798C4E-56CE-4026-88C2-25A8DAE3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0925B4-76C0-41CA-B8C5-AAF8CA0A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747243-76E7-4056-ABED-2B2A8263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921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A458B-278B-470A-A707-1DF4C82C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AA6E3-0CE0-48F4-BD1F-016C55CD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E24F32-0812-4E76-9D8D-0F75C85BA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BC2110-042D-42BC-89C3-D6ADA2A7A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D9B07E-24E5-4823-AED0-E72A4B9A0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605F0E-455D-439A-B5F9-A18EF8A3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3B5D64-84F4-42A9-A01A-FA285B5C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2733AE-A1E0-49DE-9C82-8F35A7E9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9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6609B-E018-45E5-AA3B-A6E807EB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CE518F-6FD6-4537-BA82-C13AC651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8CE6E6-6238-4102-865D-DC1566A4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847D66-F864-4106-B25B-02E263E8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59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D0D12A-B63C-4F84-8DCE-A13F084F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A10D72-88A5-42B0-B2A2-F21AAF6D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6B9020-C1B6-421C-98CC-CC98ABE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7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EDD58-4307-44CE-B710-EF557D8E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24BB2-2FD9-4562-BA5C-748CC36C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03736-16EC-45DE-87C8-B06A21AE6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86C9BD-C467-4418-B9A0-988C8A3A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88EB0A-77FB-4248-987C-CAB65377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F30FCB-B3CC-4885-A040-023CD9F8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410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D0B36-679A-47AE-A3CA-AE0DFEDA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D8BD0-9597-4B72-96E1-F50D24005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5E44C4-8F86-4347-B1C8-2BF7E5A28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EC8452-E86D-46F4-BEE9-4C6C6B74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803DB4-D73B-4A6F-81CC-BA9B0DDE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2B9AD7-AFDE-4EE2-84FA-71D03ECC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51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46ED16-4CF1-4E89-B0FB-DCB41B65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5B8618-E573-4BA7-9C1A-5FC79CB3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B1F6E-D60D-40DD-8FF9-E90A6D97C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87348-B6B5-417B-B6AD-1B8F31913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513FC-DD9F-46A8-97CD-A157BE404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266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hyperlink" Target="https://pythontutor.com/c.html#code=%23include%20%3Cstdio.h%3E%0A%0Aint%20main%28%29%20%7B%0A%20%20int%20i%20%3D%205%3B%0A%20%20int%20*p,*q,*r%3B%0A%20%20p%20%3D%20%26i%3B%0A%20%20q%20%3D%20%26i%3B%0A%20%20r%20%3D%20p%3B%20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hyperlink" Target="https://pythontutor.com/c.html#code=%23include%20%3Cstdio.h%3E%0A%0Aint%20main%28%29%20%7B%0A%20%20int%20v1%20%3D%203,%20v2%3B%0A%20%20int%20*p%20%3D%20%26v1%3B%0A%20%20int%20*q%3B%0A%20%20q%20%3D%20%26v2%3B%0A%20%20*q%20%3D%20*p%20%2B%201%3B%0A%20%20int%20*r%20%3D%20p%3B%0A%20%20*r%20%2B%3D%202%3B%0A%20%20*p%20%3D%20*r%20%2B%20*q%3B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hyperlink" Target="https://pythontutor.com/c.html#code=%23include%20%3Cstdio.h%3E%0A%0Avoid%20aumentarPorValor%28int%29%3B%0Avoid%20aumentarPorReferencia%28int%20*%29%3B%0A%0Aint%20main%28%29%20%7B%0A%20%20int%20v1%20%3D%201,%20v2%20%3D%201%3B%0A%20%20printf%28%22v1%20%3D%20%25d%3B%20v2%20%3D%25d%5Cn%22,%20v1,%20v2%29%3B%0A%20%20aumentarPorValor%28v1%29%3B%0A%20%20aumentarPorReferencia%28%26v2%29%3B%0A%20%20printf%28%22v1%20%3D%20%25d%3B%20v2%20%3D%25d%5Cn%22,%20v1,%20v2%29%3B%0A%7D%0A%0Avoid%20aumentarPorValor%28int%20pv%29%20%7B%0A%20%20pv%20%2B%3D%201%3B%0A%7D%0Avoid%20aumentarPorReferencia%28int%20*pr%29%20%7B%0A%20%20*pv%20%2B%3D%201%3B%0A%7D%0A&amp;mode=edit&amp;origin=opt-frontend.js&amp;py=c_gcc9.3.0&amp;rawInputLstJSON=%5B%5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hyperlink" Target="https://pythontutor.com/c.html#code=%23include%20%3Cstdio.h%3E%0A%0Avoid%20aumentarPorValor%28int%29%3B%0Avoid%20aumentarPorReferencia%28int%20*%29%3B%0A%0Aint%20main%28%29%20%7B%0A%20%20int%20v1%20%3D%201,%20v2%20%3D%201%3B%0A%20%20printf%28%22v1%20%3D%20%25d%3B%20v2%20%3D%25d%5Cn%22,%20v1,%20v2%29%3B%0A%20%20aumentarPorValor%28v1%29%3B%0A%20%20aumentarPorReferencia%28%26v2%29%3B%0A%20%20printf%28%22v1%20%3D%20%25d%3B%20v2%20%3D%25d%5Cn%22,%20v1,%20v2%29%3B%0A%7D%0A%0Avoid%20aumentarPorValor%28int%20pv%29%20%7B%0A%20%20pv%20%2B%3D%201%3B%0A%7D%0Avoid%20aumentarPorReferencia%28int%20*pr%29%20%7B%0A%20%20*pv%20%2B%3D%201%3B%0A%7D%0A&amp;mode=edit&amp;origin=opt-frontend.js&amp;py=c_gcc9.3.0&amp;rawInputLstJSON=%5B%5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customXml" Target="../ink/ink25.xml"/><Relationship Id="rId10" Type="http://schemas.openxmlformats.org/officeDocument/2006/relationships/image" Target="../media/image33.emf"/><Relationship Id="rId4" Type="http://schemas.openxmlformats.org/officeDocument/2006/relationships/image" Target="../media/image12.emf"/><Relationship Id="rId9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emf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" Type="http://schemas.openxmlformats.org/officeDocument/2006/relationships/image" Target="../media/image34.emf"/><Relationship Id="rId21" Type="http://schemas.openxmlformats.org/officeDocument/2006/relationships/image" Target="../media/image43.emf"/><Relationship Id="rId7" Type="http://schemas.openxmlformats.org/officeDocument/2006/relationships/image" Target="../media/image36.emf"/><Relationship Id="rId12" Type="http://schemas.openxmlformats.org/officeDocument/2006/relationships/customXml" Target="../ink/ink33.xml"/><Relationship Id="rId17" Type="http://schemas.openxmlformats.org/officeDocument/2006/relationships/image" Target="../media/image41.emf"/><Relationship Id="rId25" Type="http://schemas.openxmlformats.org/officeDocument/2006/relationships/image" Target="../media/image45.emf"/><Relationship Id="rId33" Type="http://schemas.openxmlformats.org/officeDocument/2006/relationships/image" Target="../media/image49.emf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38.emf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23" Type="http://schemas.openxmlformats.org/officeDocument/2006/relationships/image" Target="../media/image44.emf"/><Relationship Id="rId28" Type="http://schemas.openxmlformats.org/officeDocument/2006/relationships/customXml" Target="../ink/ink41.xml"/><Relationship Id="rId10" Type="http://schemas.openxmlformats.org/officeDocument/2006/relationships/customXml" Target="../ink/ink32.xml"/><Relationship Id="rId19" Type="http://schemas.openxmlformats.org/officeDocument/2006/relationships/image" Target="../media/image42.emf"/><Relationship Id="rId31" Type="http://schemas.openxmlformats.org/officeDocument/2006/relationships/image" Target="../media/image48.emf"/><Relationship Id="rId4" Type="http://schemas.openxmlformats.org/officeDocument/2006/relationships/customXml" Target="../ink/ink29.xml"/><Relationship Id="rId9" Type="http://schemas.openxmlformats.org/officeDocument/2006/relationships/image" Target="../media/image37.emf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46.emf"/><Relationship Id="rId30" Type="http://schemas.openxmlformats.org/officeDocument/2006/relationships/customXml" Target="../ink/ink42.xml"/><Relationship Id="rId8" Type="http://schemas.openxmlformats.org/officeDocument/2006/relationships/customXml" Target="../ink/ink3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customXml" Target="../ink/ink48.xml"/><Relationship Id="rId18" Type="http://schemas.openxmlformats.org/officeDocument/2006/relationships/image" Target="../media/image58.emf"/><Relationship Id="rId3" Type="http://schemas.openxmlformats.org/officeDocument/2006/relationships/image" Target="../media/image9.png"/><Relationship Id="rId21" Type="http://schemas.openxmlformats.org/officeDocument/2006/relationships/customXml" Target="../ink/ink52.xml"/><Relationship Id="rId7" Type="http://schemas.openxmlformats.org/officeDocument/2006/relationships/customXml" Target="../ink/ink45.xml"/><Relationship Id="rId12" Type="http://schemas.openxmlformats.org/officeDocument/2006/relationships/image" Target="../media/image55.emf"/><Relationship Id="rId17" Type="http://schemas.openxmlformats.org/officeDocument/2006/relationships/customXml" Target="../ink/ink50.xml"/><Relationship Id="rId2" Type="http://schemas.openxmlformats.org/officeDocument/2006/relationships/hyperlink" Target="https://pythontutor.com/c.html#code=%23include%20%3Cstdio.h%3E%0A%0Avoid%20aumentarPorValor%28int%29%3B%0Avoid%20aumentarPorReferencia%28int%20*%29%3B%0A%0Aint%20main%28%29%20%7B%0A%20%20int%20v1%20%3D%201,%20v2%20%3D%201%3B%0A%20%20printf%28%22v1%20%3D%20%25d%3B%20v2%20%3D%25d%5Cn%22,%20v1,%20v2%29%3B%0A%20%20aumentarPorValor%28v1%29%3B%0A%20%20aumentarPorReferencia%28%26v2%29%3B%0A%20%20printf%28%22v1%20%3D%20%25d%3B%20v2%20%3D%25d%5Cn%22,%20v1,%20v2%29%3B%0A%7D%0A%0Avoid%20aumentarPorValor%28int%20pv%29%20%7B%0A%20%20pv%20%2B%3D%201%3B%0A%7D%0Avoid%20aumentarPorReferencia%28int%20*pr%29%20%7B%0A%20%20*pv%20%2B%3D%201%3B%0A%7D%0A&amp;mode=edit&amp;origin=opt-frontend.js&amp;py=c_gcc9.3.0&amp;rawInputLstJSON=%5B%5D" TargetMode="External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11" Type="http://schemas.openxmlformats.org/officeDocument/2006/relationships/customXml" Target="../ink/ink47.xml"/><Relationship Id="rId24" Type="http://schemas.openxmlformats.org/officeDocument/2006/relationships/image" Target="../media/image61.emf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10" Type="http://schemas.openxmlformats.org/officeDocument/2006/relationships/image" Target="../media/image54.emf"/><Relationship Id="rId19" Type="http://schemas.openxmlformats.org/officeDocument/2006/relationships/customXml" Target="../ink/ink51.xml"/><Relationship Id="rId4" Type="http://schemas.openxmlformats.org/officeDocument/2006/relationships/image" Target="../media/image10.png"/><Relationship Id="rId9" Type="http://schemas.openxmlformats.org/officeDocument/2006/relationships/customXml" Target="../ink/ink46.xml"/><Relationship Id="rId14" Type="http://schemas.openxmlformats.org/officeDocument/2006/relationships/image" Target="../media/image56.emf"/><Relationship Id="rId22" Type="http://schemas.openxmlformats.org/officeDocument/2006/relationships/image" Target="../media/image6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hyperlink" Target="https://pythontutor.com/c.html#code=%23include%20%3Cstdio.h%3E%0A%0A%0A//%20Declacion%0Avoid%20f%28int,%20int%20*%29%3B%0A%0A//%20Funcion%20main%0Aint%20main%28%29%20%7B%0A%20%20int%20x%20%3D%201,%20y%20%3D%201%3B%0A%20%20printf%28%22Antes%3A%20x%20%3D%20%25d%3B%20y%20%3D%20%25d%5Cn%22,%20x,%20y%29%3B%0A%20%20f%28x,%20%26y%29%3B%0A%20%20printf%28%22Despues%3A%20x%20%3D%20%25d%3B%20y%20%3D%20%25d%5Cn%22,%20x,%20y%29%3B%0A%20%20return%200%3B%0A%7D%0A%0A//%20Definicion%0Avoid%20f%28int%20a,%20int%20*b%29%20%7B%0A%20%20a%20%2B%3D%20a%20%2B%20*b%3B%0A%20%20*b%20%3D%20a%20-%20*b%3B%0A%7D%0A&amp;mode=edit&amp;origin=opt-frontend.js&amp;py=c_gcc9.3.0&amp;rawInputLstJSON=%5B%5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5" Type="http://schemas.openxmlformats.org/officeDocument/2006/relationships/customXml" Target="../ink/ink55.xml"/><Relationship Id="rId4" Type="http://schemas.openxmlformats.org/officeDocument/2006/relationships/image" Target="../media/image6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69.emf"/><Relationship Id="rId18" Type="http://schemas.openxmlformats.org/officeDocument/2006/relationships/customXml" Target="../ink/ink64.xml"/><Relationship Id="rId3" Type="http://schemas.openxmlformats.org/officeDocument/2006/relationships/image" Target="../media/image64.emf"/><Relationship Id="rId7" Type="http://schemas.openxmlformats.org/officeDocument/2006/relationships/image" Target="../media/image66.emf"/><Relationship Id="rId12" Type="http://schemas.openxmlformats.org/officeDocument/2006/relationships/customXml" Target="../ink/ink61.xml"/><Relationship Id="rId17" Type="http://schemas.openxmlformats.org/officeDocument/2006/relationships/image" Target="../media/image71.emf"/><Relationship Id="rId2" Type="http://schemas.openxmlformats.org/officeDocument/2006/relationships/customXml" Target="../ink/ink56.xml"/><Relationship Id="rId16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68.emf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10" Type="http://schemas.openxmlformats.org/officeDocument/2006/relationships/customXml" Target="../ink/ink60.xml"/><Relationship Id="rId19" Type="http://schemas.openxmlformats.org/officeDocument/2006/relationships/image" Target="../media/image50.emf"/><Relationship Id="rId4" Type="http://schemas.openxmlformats.org/officeDocument/2006/relationships/customXml" Target="../ink/ink57.xml"/><Relationship Id="rId9" Type="http://schemas.openxmlformats.org/officeDocument/2006/relationships/image" Target="../media/image67.emf"/><Relationship Id="rId14" Type="http://schemas.openxmlformats.org/officeDocument/2006/relationships/customXml" Target="../ink/ink6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image" Target="../media/image77.emf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3" Type="http://schemas.openxmlformats.org/officeDocument/2006/relationships/hyperlink" Target="https://pythontutor.com/c.html#code=%23include%20%3Cstdio.h%3E%0A%0Aint%20*mayor%28int%20*a,int%20n%29%3B%20//%20Declaracion%0A%0Aint%20main%28%29%20%7B%0A%20%20%20%20int%20a%5B6%5D%20%3D%20%7B1,2,5,9,-1,3%7D%3B%0A%20%20%20%20int%20*p%3B%0A%20%20%20%20p%20%3D%20mayor%28a,5%29%3B%20//%20Invocaci%C3%B3n%0A%20%20%20%20printf%28%22El%20elemento%20mayor%20del%20vector%20es%3A%20%25d%5Cn%22,*p%29%3B%0A%20%20%20%20return%200%3B%0A%7D%0A%0A//%20Definici%C3%B3n%0Aint%20*mayor%28int%20*a,int%20n%29%20%7B%0A%20%20int%20i%3B%0A%20%20int%20*m%20%3D%20a%3B%0A%20%20a%2B%2B%3B%0A%20%20for%20%28i%20%3D%201%3B%20i%20%3C%20n%3B%20%2B%2Bi%20%29%0A%20%20%20%20if%28*m%20%3C%20*a%29%20%7B%0A%20%20%20%20%20%20m%20%3D%20a%3B%0A%20%20%20%20%20%20a%2B%2B%3B%0A%20%20%20%20%7D%0A%20%20return%20m%3B%0A%7D%0A%0A&amp;mode=edit&amp;origin=opt-frontend.js&amp;py=c_gcc9.3.0&amp;rawInputLstJSON=%5B%5D" TargetMode="External"/><Relationship Id="rId21" Type="http://schemas.openxmlformats.org/officeDocument/2006/relationships/image" Target="../media/image81.emf"/><Relationship Id="rId7" Type="http://schemas.openxmlformats.org/officeDocument/2006/relationships/image" Target="../media/image74.emf"/><Relationship Id="rId12" Type="http://schemas.openxmlformats.org/officeDocument/2006/relationships/customXml" Target="../ink/ink69.xml"/><Relationship Id="rId17" Type="http://schemas.openxmlformats.org/officeDocument/2006/relationships/image" Target="../media/image79.emf"/><Relationship Id="rId25" Type="http://schemas.openxmlformats.org/officeDocument/2006/relationships/image" Target="../media/image83.emf"/><Relationship Id="rId2" Type="http://schemas.openxmlformats.org/officeDocument/2006/relationships/image" Target="../media/image51.png"/><Relationship Id="rId16" Type="http://schemas.openxmlformats.org/officeDocument/2006/relationships/customXml" Target="../ink/ink71.xml"/><Relationship Id="rId20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11" Type="http://schemas.openxmlformats.org/officeDocument/2006/relationships/image" Target="../media/image76.emf"/><Relationship Id="rId24" Type="http://schemas.openxmlformats.org/officeDocument/2006/relationships/customXml" Target="../ink/ink75.xml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23" Type="http://schemas.openxmlformats.org/officeDocument/2006/relationships/image" Target="../media/image82.emf"/><Relationship Id="rId10" Type="http://schemas.openxmlformats.org/officeDocument/2006/relationships/customXml" Target="../ink/ink68.xml"/><Relationship Id="rId19" Type="http://schemas.openxmlformats.org/officeDocument/2006/relationships/image" Target="../media/image80.emf"/><Relationship Id="rId4" Type="http://schemas.openxmlformats.org/officeDocument/2006/relationships/customXml" Target="../ink/ink65.xml"/><Relationship Id="rId9" Type="http://schemas.openxmlformats.org/officeDocument/2006/relationships/image" Target="../media/image75.emf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7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pp.html#code=%23include%20%3Cstdio.h%3E%0A%0Aint%20main%28%29%20%7B%0A%20%20int%20veci%5B4%5D%20%3D%20%7B2,%204,%206,%208%7D%3B%0A%20%20float%20vecf%5B%5D%20%3D%20%7B2.657,%207.9,%202.003,%201.1,%205.8,%208.54,%209.5,%204.09%7D%3B%20%0A%20%20char%20mess1%5B10%5D%20%3D%20%22Hola%22%3B%0A%20%20char%20mess2%5B%5D%20%3D%20%7B'H','o','l','a','%5C0'%7D%3B%0A%20%20return%200%3B%0A%7D&amp;mode=edit&amp;origin=opt-frontend.js&amp;py=cpp&amp;rawInputLstJSON=%5B%5D" TargetMode="Externa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s://pythontutor.com/c.html#code=%23include%20%3Cstdio.h%3E%0A%0A//%20Variables%20globales%0Aint%20A%5B3%5D%3B%0Adouble%20B%5B4%5D%3B%0A%0Aint%20main%28%29%20%7B%0A%20%20//%20Variables%20locales%0A%20%20char%20C%5B6%5D%3B%0A%20%20int%20D%5B2%5D%3B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.html#code=%23include%20%3Cstdio.h%3E%0A%23define%20TAM%206%0A%0Aint%20A%5BTAM%5D%3B%0A%0Aint%20main%28%29%20%7B%20%20%0A%20%20int%20i%20%3D%201,%20j%20%3D%20TAM%20-%201%3B%0A%20%20A%5B0%5D%20%3D%20-2%3B%0A%20%20A%5Bi%5D%20%3D%206%3B%0A%20%20A%5Bj%5D%20%3D%2012%3B%0A%20%20A%5B2%5D%20%3D%20A%5B0%5D%20%2B%20A%20%5B5%5D%20-%20j%3B%0A%20%20return%200%3B%0A%7D&amp;mode=edit&amp;origin=opt-frontend.js&amp;py=c_gcc9.3.0&amp;rawInputLstJSON=%5B%5D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emf"/><Relationship Id="rId4" Type="http://schemas.openxmlformats.org/officeDocument/2006/relationships/customXml" Target="../ink/ink7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3" Type="http://schemas.openxmlformats.org/officeDocument/2006/relationships/image" Target="../media/image85.png"/><Relationship Id="rId7" Type="http://schemas.openxmlformats.org/officeDocument/2006/relationships/image" Target="../media/image87.emf"/><Relationship Id="rId2" Type="http://schemas.openxmlformats.org/officeDocument/2006/relationships/hyperlink" Target="https://pythontutor.com/c.html#code=%23include%20%3Cstdio.h%3E%0A%23include%20%3Cstdlib.h%3E%20//%20required%20to%20use%20'rand%28%29'%0A%23include%20%3Ctime.h%3E%20%20//%20required%20to%20use%20'srand%28time%28NULL%29%29'%0A%23define%20TAM%2010%0A%0Avoid%20imprimirVector%28int%20V%5B%5D,int%20tam%29%3B%0Avoid%20generarVectorAleatorio%28int%20V%5B%5D,%20int%20tam,%20int%20vInf,%20int%20vSup%29%3B%0Avoid%20copiaReversa%28int%20destino%5B%5D,%20int%20origen%5B%5D,%20int%20tam%29%20%3B%0A%0Aint%20main%28%29%20%7B%0A%20%20srand%28time%28NULL%29%29%3B%20//%20required%20for%20%22randomness%22%0A%20%20int%20A%5BTAM%5D,%20B%5BTAM%5D%3B%0A%20%20int%20limSup%20%3D%2020,%20limInf%20%3D%201%3B%20%20%0A%20%20generarVectorAleatorio%28A,%20TAM,%201,%2020%29%3B%0A%20%20copiaReversa%28B,%20A,%20TAM%29%3B%0A%20%20//%20Imprimiendo%20el%20arreglo%20A%0A%20%20printf%28%22A%20%3D%20%22%29%3B%0A%20%20imprimirVector%28A,%20TAM%29%3B%0A%20%20//%20Imprimiendo%20el%20arreglo%20B%0A%20%20printf%28%22B%20%3D%20%22%29%3B%0A%20%20imprimirVector%28B,%20TAM%29%3B%0A%20%20return%200%3B%20%20%0A%7D%0A%0Avoid%20generarVectorAleatorio%28int%20V%5B%5D,%20int%20tam,%20int%20vInf,%20int%20vSup%29%20%7B%0A%20%20for%28int%20i%20%3D%200%3B%20i%20%3C%20tam%3B%20i%2B%2B%29%20%7B%0A%20%20%20%20V%5Bi%5D%20%3D%20rand%28%29%25vSup%20%2B%20vInf%3B%20%20%20%20%20%20%20%20%20%20%20%20%0A%20%20%7D%0A%7D%0A%0Avoid%20imprimirVector%28int%20V%5B%5D,int%20tam%29%20%7B%0A%20%20printf%28%22%5B%20%22%29%3B%0A%20%20for%28int%20i%20%3D%200%3B%20i%20%3C%20tam%3B%20i%2B%2B%29%20%7B%0A%20%20%20%20printf%28%22%25d%20%22,%20V%5Bi%5D%29%3B%20%20%20%0A%20%20%7D%0A%20%20printf%28%22%5D%5Cn%22%29%3B%0A%7D%0A%0Avoid%20copiaReversa%28int%20destino%5B%5D,%20int%20origen%5B%5D,%20int%20tam%29%20%7B%0A%20%20for%28int%20i%20%3D%200%3B%20i%20%3C%20tam%3B%20i%2B%2B%29%20%7B%0A%20%20%20%20destino%5Btam%20-%20%28i%20%2B%201%29%5D%20%3D%20origen%5Bi%5D%3B%20%20%20%0A%20%20%7D%0A%7D&amp;mode=edit&amp;origin=opt-frontend.js&amp;py=c_gcc9.3.0&amp;rawInputLstJSON=%5B%5D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5" Type="http://schemas.openxmlformats.org/officeDocument/2006/relationships/image" Target="../media/image86.emf"/><Relationship Id="rId4" Type="http://schemas.openxmlformats.org/officeDocument/2006/relationships/customXml" Target="../ink/ink78.xml"/><Relationship Id="rId9" Type="http://schemas.openxmlformats.org/officeDocument/2006/relationships/image" Target="../media/image8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saylor.org/mod/page/view.php?id=18962" TargetMode="External"/><Relationship Id="rId13" Type="http://schemas.openxmlformats.org/officeDocument/2006/relationships/hyperlink" Target="https://ocw.mit.edu/courses/electrical-engineering-and-computer-science/6-087-practical-programming-in-c-january-iap-2010/lecture-notes/MIT6_087IAP10_lec05.pdf" TargetMode="External"/><Relationship Id="rId3" Type="http://schemas.openxmlformats.org/officeDocument/2006/relationships/hyperlink" Target="https://www.programiz.com/c-programming/c-pointers" TargetMode="External"/><Relationship Id="rId7" Type="http://schemas.openxmlformats.org/officeDocument/2006/relationships/hyperlink" Target="http://cslibrary.stanford.edu/102/PointersAndMemory.pdf" TargetMode="External"/><Relationship Id="rId12" Type="http://schemas.openxmlformats.org/officeDocument/2006/relationships/hyperlink" Target="https://ocw.mit.edu/courses/electrical-engineering-and-computer-science/6-087-practical-programming-in-c-january-iap-2010/lecture-notes/" TargetMode="External"/><Relationship Id="rId2" Type="http://schemas.openxmlformats.org/officeDocument/2006/relationships/hyperlink" Target="https://github.com/dannymrock/UdeA-SO-Lab/blob/master/lab0/lab0b/parte2/ptr_arrays.ipynb" TargetMode="External"/><Relationship Id="rId16" Type="http://schemas.openxmlformats.org/officeDocument/2006/relationships/hyperlink" Target="http://www.icc.gatech.edu/files/syllabus/undergrad/CS-2110_Syllabu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ginnersbook.com/2014/01/c-pointers/" TargetMode="External"/><Relationship Id="rId11" Type="http://schemas.openxmlformats.org/officeDocument/2006/relationships/hyperlink" Target="https://web.mit.edu/10.001/Web/Course_Notes/c_Notes/pointers.pdf" TargetMode="External"/><Relationship Id="rId5" Type="http://schemas.openxmlformats.org/officeDocument/2006/relationships/hyperlink" Target="https://www.guru99.com/c-pointers.html" TargetMode="External"/><Relationship Id="rId15" Type="http://schemas.openxmlformats.org/officeDocument/2006/relationships/hyperlink" Target="http://hamblen.ece.gatech.edu/2036/" TargetMode="External"/><Relationship Id="rId10" Type="http://schemas.openxmlformats.org/officeDocument/2006/relationships/hyperlink" Target="https://ocw.mit.edu/courses/electrical-engineering-and-computer-science/6-096-introduction-to-c-january-iap-2011/lecture-notes/MIT6_096IAP11_lec05.pdf" TargetMode="External"/><Relationship Id="rId4" Type="http://schemas.openxmlformats.org/officeDocument/2006/relationships/hyperlink" Target="https://www.tutorialspoint.com/cprogramming/c_pointers.htm" TargetMode="External"/><Relationship Id="rId9" Type="http://schemas.openxmlformats.org/officeDocument/2006/relationships/hyperlink" Target="https://pdos.csail.mit.edu/6.828/2014/readings/pointers.pdf" TargetMode="External"/><Relationship Id="rId14" Type="http://schemas.openxmlformats.org/officeDocument/2006/relationships/hyperlink" Target="http://cs3210.cc.gatech.edu/l/tut02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9.emf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14.emf"/><Relationship Id="rId21" Type="http://schemas.openxmlformats.org/officeDocument/2006/relationships/image" Target="../media/image23.emf"/><Relationship Id="rId7" Type="http://schemas.openxmlformats.org/officeDocument/2006/relationships/image" Target="../media/image16.emf"/><Relationship Id="rId12" Type="http://schemas.openxmlformats.org/officeDocument/2006/relationships/customXml" Target="../ink/ink11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8.emf"/><Relationship Id="rId24" Type="http://schemas.openxmlformats.org/officeDocument/2006/relationships/customXml" Target="../ink/ink17.xml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10" Type="http://schemas.openxmlformats.org/officeDocument/2006/relationships/customXml" Target="../ink/ink10.xml"/><Relationship Id="rId19" Type="http://schemas.openxmlformats.org/officeDocument/2006/relationships/image" Target="../media/image22.emf"/><Relationship Id="rId4" Type="http://schemas.openxmlformats.org/officeDocument/2006/relationships/customXml" Target="../ink/ink7.xml"/><Relationship Id="rId9" Type="http://schemas.openxmlformats.org/officeDocument/2006/relationships/image" Target="../media/image17.emf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hyperlink" Target="https://pythontutor.com/c.html#code=%23include%20%3Cstdio.h%3E%0A%0Aint%20main%28%29%20%7B%0A%20%20int%20i,j%3B%0A%20%20int%20*p%3B%20%0A%20%20p%20%3D%20%26i%3B%0A%20%20*p%20%3D%205%3B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C69AD-26E1-4262-B696-8E0182050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6600" b="1" dirty="0">
                <a:solidFill>
                  <a:srgbClr val="FF0000"/>
                </a:solidFill>
              </a:rPr>
              <a:t>SISTEMAS OPERATIVOS</a:t>
            </a:r>
            <a:endParaRPr lang="es-CO" sz="6600" b="1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0250F9-2B51-4BD6-9FB6-F0DBEE2DB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Clase 0 – Introducción al curso</a:t>
            </a:r>
            <a:endParaRPr lang="es-CO" sz="3200" b="1" dirty="0"/>
          </a:p>
        </p:txBody>
      </p:sp>
      <p:pic>
        <p:nvPicPr>
          <p:cNvPr id="4" name="Picture 4" descr="Universidad Medellín | Comfenalco Antioquia">
            <a:extLst>
              <a:ext uri="{FF2B5EF4-FFF2-40B4-BE49-F238E27FC236}">
                <a16:creationId xmlns:a16="http://schemas.microsoft.com/office/drawing/2014/main" id="{DAFC2E13-F30B-4FE5-B182-0DD7634A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05" y="4331735"/>
            <a:ext cx="3658589" cy="203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Manipulación de memoria mediante apuntadores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9" y="1584608"/>
            <a:ext cx="10876722" cy="4787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Ejemplo</a:t>
            </a: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E939CD-C807-4F00-8E6B-6F53E008816F}"/>
              </a:ext>
            </a:extLst>
          </p:cNvPr>
          <p:cNvSpPr txBox="1"/>
          <p:nvPr/>
        </p:nvSpPr>
        <p:spPr>
          <a:xfrm>
            <a:off x="790159" y="2596453"/>
            <a:ext cx="221808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*p,*q,*r;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&amp;i;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= &amp;i;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p;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5B7709-BBD6-42D8-B956-624245393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57072"/>
              </p:ext>
            </p:extLst>
          </p:nvPr>
        </p:nvGraphicFramePr>
        <p:xfrm>
          <a:off x="7531376" y="1555115"/>
          <a:ext cx="400298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8">
                  <a:extLst>
                    <a:ext uri="{9D8B030D-6E8A-4147-A177-3AD203B41FA5}">
                      <a16:colId xmlns:a16="http://schemas.microsoft.com/office/drawing/2014/main" val="2172825206"/>
                    </a:ext>
                  </a:extLst>
                </a:gridCol>
                <a:gridCol w="453365">
                  <a:extLst>
                    <a:ext uri="{9D8B030D-6E8A-4147-A177-3AD203B41FA5}">
                      <a16:colId xmlns:a16="http://schemas.microsoft.com/office/drawing/2014/main" val="3057880070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3103902527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453985764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1640809365"/>
                    </a:ext>
                  </a:extLst>
                </a:gridCol>
                <a:gridCol w="1022205">
                  <a:extLst>
                    <a:ext uri="{9D8B030D-6E8A-4147-A177-3AD203B41FA5}">
                      <a16:colId xmlns:a16="http://schemas.microsoft.com/office/drawing/2014/main" val="3365991508"/>
                    </a:ext>
                  </a:extLst>
                </a:gridCol>
              </a:tblGrid>
              <a:tr h="344580">
                <a:tc>
                  <a:txBody>
                    <a:bodyPr/>
                    <a:lstStyle/>
                    <a:p>
                      <a:pPr algn="r"/>
                      <a:r>
                        <a:rPr lang="es-MX" sz="1800" b="1" dirty="0"/>
                        <a:t>Dirección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1" dirty="0"/>
                        <a:t>Nombre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227283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endParaRPr lang="es-CO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022231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071864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571165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031144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647157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243376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138510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898851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421369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92274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74826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3004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155237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163592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774396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4004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04766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4F195A0-9A7D-42E5-B862-EAB574B5FB78}"/>
              </a:ext>
            </a:extLst>
          </p:cNvPr>
          <p:cNvSpPr txBox="1"/>
          <p:nvPr/>
        </p:nvSpPr>
        <p:spPr>
          <a:xfrm>
            <a:off x="1282974" y="4257162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/>
              <p14:cNvContentPartPr/>
              <p14:nvPr/>
            </p14:nvContentPartPr>
            <p14:xfrm>
              <a:off x="794520" y="1792800"/>
              <a:ext cx="10606680" cy="435456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160" y="1783440"/>
                <a:ext cx="10625400" cy="43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28D036-17B2-4152-8683-9C3D99ECBCAD}"/>
              </a:ext>
            </a:extLst>
          </p:cNvPr>
          <p:cNvSpPr txBox="1"/>
          <p:nvPr/>
        </p:nvSpPr>
        <p:spPr>
          <a:xfrm>
            <a:off x="824947" y="1376813"/>
            <a:ext cx="389668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v1 = 3, v2;</a:t>
            </a:r>
          </a:p>
          <a:p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 = &amp;v1;</a:t>
            </a:r>
          </a:p>
          <a:p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*q;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&amp;v2: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*q = *p + 1;  // v2 = v1 + 1</a:t>
            </a:r>
          </a:p>
          <a:p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 = p; // Ojo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*r += 2;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 = *r + *q; 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A6E785-3A98-4388-945A-C0A59B04B6CA}"/>
              </a:ext>
            </a:extLst>
          </p:cNvPr>
          <p:cNvSpPr txBox="1"/>
          <p:nvPr/>
        </p:nvSpPr>
        <p:spPr>
          <a:xfrm>
            <a:off x="3489177" y="1425644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/>
              <p14:cNvContentPartPr/>
              <p14:nvPr/>
            </p14:nvContentPartPr>
            <p14:xfrm>
              <a:off x="318960" y="138960"/>
              <a:ext cx="11674800" cy="6062400"/>
            </p14:xfrm>
          </p:contentPart>
        </mc:Choice>
        <mc:Fallback xmlns="">
          <p:pic>
            <p:nvPicPr>
              <p:cNvPr id="3" name="Entrada de lápi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600" y="129600"/>
                <a:ext cx="11693520" cy="60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0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293123"/>
            <a:ext cx="6506817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Paso de argumentos por referencia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Existen 2 formas de pasar argumentos a funciones: </a:t>
            </a:r>
          </a:p>
          <a:p>
            <a:pPr lvl="1"/>
            <a:r>
              <a:rPr lang="es-MX" sz="2000" dirty="0">
                <a:solidFill>
                  <a:srgbClr val="000000"/>
                </a:solidFill>
                <a:latin typeface="Helvetica Neue"/>
              </a:rPr>
              <a:t>Paso por valor: Se pasa una copia de la variable pasada como argumento y por lo tanto la variable original (la que se pasó como argumento) no se modifica.</a:t>
            </a:r>
          </a:p>
          <a:p>
            <a:pPr lvl="1"/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s-MX" sz="2000" dirty="0">
                <a:solidFill>
                  <a:srgbClr val="000000"/>
                </a:solidFill>
                <a:latin typeface="Helvetica Neue"/>
              </a:rPr>
              <a:t>Paso por referencia: Se pasa una referencia (empleando un apuntador) al lugar de memoria en el que se encuentra la variable pasada como argumento y por lo tanto el valor original de la variable pasada como argumento se modifica.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5D5B21-CE73-4744-BBD4-9EE7F6EDA78A}"/>
              </a:ext>
            </a:extLst>
          </p:cNvPr>
          <p:cNvSpPr txBox="1"/>
          <p:nvPr/>
        </p:nvSpPr>
        <p:spPr>
          <a:xfrm>
            <a:off x="1082123" y="3890721"/>
            <a:ext cx="5482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</a:t>
            </a:r>
            <a:r>
              <a:rPr lang="es-CO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umentarPorValor(int pv)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49F1663-278E-4FE4-980D-6741749C66C9}"/>
              </a:ext>
            </a:extLst>
          </p:cNvPr>
          <p:cNvSpPr txBox="1"/>
          <p:nvPr/>
        </p:nvSpPr>
        <p:spPr>
          <a:xfrm>
            <a:off x="1082123" y="5978944"/>
            <a:ext cx="5482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</a:t>
            </a:r>
            <a:r>
              <a:rPr lang="es-CO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umentarPorReferencia(int *</a:t>
            </a:r>
            <a:r>
              <a:rPr lang="es-CO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s-CO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28D036-17B2-4152-8683-9C3D99ECBCAD}"/>
              </a:ext>
            </a:extLst>
          </p:cNvPr>
          <p:cNvSpPr txBox="1"/>
          <p:nvPr/>
        </p:nvSpPr>
        <p:spPr>
          <a:xfrm>
            <a:off x="7036906" y="1352432"/>
            <a:ext cx="4890052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aumentarPorValor(int);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aumentarPorReferencia(int *);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v1 = 1, v2 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("v1 = %d; v2 =%d\n", v1, 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aumentarPorValor(v1);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aumentarPorReferencia(&amp;v2);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("v1 = %d; v2 =%d\n", v1, 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aumentarPorValor(int pv)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pv +=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aumentarPorReferencia(int *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*pv +=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A6E785-3A98-4388-945A-C0A59B04B6CA}"/>
              </a:ext>
            </a:extLst>
          </p:cNvPr>
          <p:cNvSpPr txBox="1"/>
          <p:nvPr/>
        </p:nvSpPr>
        <p:spPr>
          <a:xfrm>
            <a:off x="8945218" y="6419365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/>
              <p14:cNvContentPartPr/>
              <p14:nvPr/>
            </p14:nvContentPartPr>
            <p14:xfrm>
              <a:off x="673200" y="1035720"/>
              <a:ext cx="10877400" cy="565848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840" y="1026360"/>
                <a:ext cx="10896120" cy="56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3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28D036-17B2-4152-8683-9C3D99ECBCAD}"/>
              </a:ext>
            </a:extLst>
          </p:cNvPr>
          <p:cNvSpPr txBox="1"/>
          <p:nvPr/>
        </p:nvSpPr>
        <p:spPr>
          <a:xfrm>
            <a:off x="824947" y="1376813"/>
            <a:ext cx="4890052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aumentarPorValor(int);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aumentarPorReferencia(int *);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v1 = 1, v2 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("v1 = %d; v2 =%d\n", v1, 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aumentarPorValor(v1);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aumentarPorReferencia(&amp;v2);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("v1 = %d; v2 =%d\n", v1, 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aumentarPorValor(int pv)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pv +=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aumentarPorReferencia(int *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*pv +=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A6E785-3A98-4388-945A-C0A59B04B6CA}"/>
              </a:ext>
            </a:extLst>
          </p:cNvPr>
          <p:cNvSpPr txBox="1"/>
          <p:nvPr/>
        </p:nvSpPr>
        <p:spPr>
          <a:xfrm>
            <a:off x="2517914" y="6393571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/>
              <p14:cNvContentPartPr/>
              <p14:nvPr/>
            </p14:nvContentPartPr>
            <p14:xfrm>
              <a:off x="3825360" y="3726720"/>
              <a:ext cx="500760" cy="49680"/>
            </p14:xfrm>
          </p:contentPart>
        </mc:Choice>
        <mc:Fallback xmlns="">
          <p:pic>
            <p:nvPicPr>
              <p:cNvPr id="3" name="Entrada de lápi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9520" y="3663360"/>
                <a:ext cx="5324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Entrada de lápiz 3"/>
              <p14:cNvContentPartPr/>
              <p14:nvPr/>
            </p14:nvContentPartPr>
            <p14:xfrm>
              <a:off x="6055920" y="5068800"/>
              <a:ext cx="594720" cy="24912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0080" y="5005440"/>
                <a:ext cx="6264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Entrada de lápiz 4"/>
              <p14:cNvContentPartPr/>
              <p14:nvPr/>
            </p14:nvContentPartPr>
            <p14:xfrm>
              <a:off x="7112880" y="5610240"/>
              <a:ext cx="505800" cy="32004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96680" y="5546880"/>
                <a:ext cx="5378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Entrada de lápiz 5"/>
              <p14:cNvContentPartPr/>
              <p14:nvPr/>
            </p14:nvContentPartPr>
            <p14:xfrm>
              <a:off x="51840" y="347400"/>
              <a:ext cx="11704320" cy="623088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480" y="338040"/>
                <a:ext cx="11723040" cy="62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293123"/>
            <a:ext cx="11396869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Paso de argumentos por referencia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Es importante comprender la diferencia al invocar funciones por referencia y por valor, la siguiente tabla resalta esto: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20A9C5E-EFE6-4052-B011-E28A1D253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88680"/>
              </p:ext>
            </p:extLst>
          </p:nvPr>
        </p:nvGraphicFramePr>
        <p:xfrm>
          <a:off x="2570922" y="2751208"/>
          <a:ext cx="7328451" cy="3840480"/>
        </p:xfrm>
        <a:graphic>
          <a:graphicData uri="http://schemas.openxmlformats.org/drawingml/2006/table">
            <a:tbl>
              <a:tblPr/>
              <a:tblGrid>
                <a:gridCol w="1616764">
                  <a:extLst>
                    <a:ext uri="{9D8B030D-6E8A-4147-A177-3AD203B41FA5}">
                      <a16:colId xmlns:a16="http://schemas.microsoft.com/office/drawing/2014/main" val="2311848573"/>
                    </a:ext>
                  </a:extLst>
                </a:gridCol>
                <a:gridCol w="2676940">
                  <a:extLst>
                    <a:ext uri="{9D8B030D-6E8A-4147-A177-3AD203B41FA5}">
                      <a16:colId xmlns:a16="http://schemas.microsoft.com/office/drawing/2014/main" val="1249583182"/>
                    </a:ext>
                  </a:extLst>
                </a:gridCol>
                <a:gridCol w="3034747">
                  <a:extLst>
                    <a:ext uri="{9D8B030D-6E8A-4147-A177-3AD203B41FA5}">
                      <a16:colId xmlns:a16="http://schemas.microsoft.com/office/drawing/2014/main" val="1188169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Ítem analizado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Llamada por valor</a:t>
                      </a:r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Llamada por referencia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32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Declaración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swap(int i, int j);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swap(int *i, int *j);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42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Definición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swap(</a:t>
                      </a:r>
                      <a:r>
                        <a:rPr lang="fr-FR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i, </a:t>
                      </a:r>
                      <a:r>
                        <a:rPr lang="fr-FR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j) {    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fr-FR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t;    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 = x;    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 = j;    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j = t; 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v1 = 1, v2 = 2;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swap(v1, v2);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03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Invocación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swap(int *i, *int j) {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int t;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 = *i;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*i = *j;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*j = t;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v1 = 1, v2 = 2;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swap(&amp;v1, &amp;v2);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0570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Entrada de lápiz 5"/>
              <p14:cNvContentPartPr/>
              <p14:nvPr/>
            </p14:nvContentPartPr>
            <p14:xfrm>
              <a:off x="4741200" y="3264840"/>
              <a:ext cx="450360" cy="2412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5360" y="3201480"/>
                <a:ext cx="4820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trada de lápiz 6"/>
              <p14:cNvContentPartPr/>
              <p14:nvPr/>
            </p14:nvContentPartPr>
            <p14:xfrm>
              <a:off x="7462440" y="3287520"/>
              <a:ext cx="285840" cy="16200"/>
            </p14:xfrm>
          </p:contentPart>
        </mc:Choice>
        <mc:Fallback xmlns="">
          <p:pic>
            <p:nvPicPr>
              <p:cNvPr id="7" name="Entrada de lápiz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6600" y="3224160"/>
                <a:ext cx="317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/>
              <p14:cNvContentPartPr/>
              <p14:nvPr/>
            </p14:nvContentPartPr>
            <p14:xfrm>
              <a:off x="5421960" y="3234240"/>
              <a:ext cx="418680" cy="113760"/>
            </p14:xfrm>
          </p:contentPart>
        </mc:Choice>
        <mc:Fallback xmlns="">
          <p:pic>
            <p:nvPicPr>
              <p:cNvPr id="8" name="Entrada de lápiz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06120" y="3170880"/>
                <a:ext cx="450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Entrada de lápiz 8"/>
              <p14:cNvContentPartPr/>
              <p14:nvPr/>
            </p14:nvContentPartPr>
            <p14:xfrm>
              <a:off x="6201720" y="3213720"/>
              <a:ext cx="392400" cy="18504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85880" y="3150360"/>
                <a:ext cx="4240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Entrada de lápiz 9"/>
              <p14:cNvContentPartPr/>
              <p14:nvPr/>
            </p14:nvContentPartPr>
            <p14:xfrm>
              <a:off x="8373960" y="3213000"/>
              <a:ext cx="182880" cy="116280"/>
            </p14:xfrm>
          </p:contentPart>
        </mc:Choice>
        <mc:Fallback xmlns="">
          <p:pic>
            <p:nvPicPr>
              <p:cNvPr id="10" name="Entrada de lápiz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58120" y="3149280"/>
                <a:ext cx="2145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Entrada de lápiz 10"/>
              <p14:cNvContentPartPr/>
              <p14:nvPr/>
            </p14:nvContentPartPr>
            <p14:xfrm>
              <a:off x="9173520" y="3127680"/>
              <a:ext cx="263880" cy="228600"/>
            </p14:xfrm>
          </p:contentPart>
        </mc:Choice>
        <mc:Fallback xmlns="">
          <p:pic>
            <p:nvPicPr>
              <p:cNvPr id="11" name="Entrada de lápiz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57680" y="3064320"/>
                <a:ext cx="2955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Entrada de lápiz 11"/>
              <p14:cNvContentPartPr/>
              <p14:nvPr/>
            </p14:nvContentPartPr>
            <p14:xfrm>
              <a:off x="4508640" y="4013280"/>
              <a:ext cx="635400" cy="32040"/>
            </p14:xfrm>
          </p:contentPart>
        </mc:Choice>
        <mc:Fallback xmlns="">
          <p:pic>
            <p:nvPicPr>
              <p:cNvPr id="12" name="Entrada de lápiz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92800" y="3949560"/>
                <a:ext cx="667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Entrada de lápiz 12"/>
              <p14:cNvContentPartPr/>
              <p14:nvPr/>
            </p14:nvContentPartPr>
            <p14:xfrm>
              <a:off x="4863960" y="4241880"/>
              <a:ext cx="89280" cy="12960"/>
            </p14:xfrm>
          </p:contentPart>
        </mc:Choice>
        <mc:Fallback xmlns="">
          <p:pic>
            <p:nvPicPr>
              <p:cNvPr id="13" name="Entrada de lápiz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48120" y="4178160"/>
                <a:ext cx="1209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Entrada de lápiz 13"/>
              <p14:cNvContentPartPr/>
              <p14:nvPr/>
            </p14:nvContentPartPr>
            <p14:xfrm>
              <a:off x="4457520" y="4387680"/>
              <a:ext cx="635400" cy="32400"/>
            </p14:xfrm>
          </p:contentPart>
        </mc:Choice>
        <mc:Fallback xmlns="">
          <p:pic>
            <p:nvPicPr>
              <p:cNvPr id="14" name="Entrada de lápiz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41680" y="4324320"/>
                <a:ext cx="667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Entrada de lápiz 14"/>
              <p14:cNvContentPartPr/>
              <p14:nvPr/>
            </p14:nvContentPartPr>
            <p14:xfrm>
              <a:off x="4432320" y="4610160"/>
              <a:ext cx="673560" cy="70200"/>
            </p14:xfrm>
          </p:contentPart>
        </mc:Choice>
        <mc:Fallback xmlns="">
          <p:pic>
            <p:nvPicPr>
              <p:cNvPr id="15" name="Entrada de lápiz 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16480" y="4546440"/>
                <a:ext cx="7052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Entrada de lápiz 15"/>
              <p14:cNvContentPartPr/>
              <p14:nvPr/>
            </p14:nvContentPartPr>
            <p14:xfrm>
              <a:off x="7372440" y="4114800"/>
              <a:ext cx="622440" cy="6840"/>
            </p14:xfrm>
          </p:contentPart>
        </mc:Choice>
        <mc:Fallback xmlns="">
          <p:pic>
            <p:nvPicPr>
              <p:cNvPr id="16" name="Entrada de lápiz 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56600" y="4051440"/>
                <a:ext cx="6541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Entrada de lápiz 16"/>
              <p14:cNvContentPartPr/>
              <p14:nvPr/>
            </p14:nvContentPartPr>
            <p14:xfrm>
              <a:off x="8147160" y="4095720"/>
              <a:ext cx="628920" cy="45000"/>
            </p14:xfrm>
          </p:contentPart>
        </mc:Choice>
        <mc:Fallback xmlns="">
          <p:pic>
            <p:nvPicPr>
              <p:cNvPr id="17" name="Entrada de lápiz 1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1320" y="4032360"/>
                <a:ext cx="660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Entrada de lápiz 17"/>
              <p14:cNvContentPartPr/>
              <p14:nvPr/>
            </p14:nvContentPartPr>
            <p14:xfrm>
              <a:off x="6140520" y="5124600"/>
              <a:ext cx="171720" cy="51120"/>
            </p14:xfrm>
          </p:contentPart>
        </mc:Choice>
        <mc:Fallback xmlns="">
          <p:pic>
            <p:nvPicPr>
              <p:cNvPr id="18" name="Entrada de lápiz 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24680" y="5060880"/>
                <a:ext cx="2034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Entrada de lápiz 18"/>
              <p14:cNvContentPartPr/>
              <p14:nvPr/>
            </p14:nvContentPartPr>
            <p14:xfrm>
              <a:off x="7454880" y="5892840"/>
              <a:ext cx="273600" cy="360"/>
            </p14:xfrm>
          </p:contentPart>
        </mc:Choice>
        <mc:Fallback xmlns="">
          <p:pic>
            <p:nvPicPr>
              <p:cNvPr id="19" name="Entrada de lápiz 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9040" y="5829480"/>
                <a:ext cx="305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Entrada de lápiz 19"/>
              <p14:cNvContentPartPr/>
              <p14:nvPr/>
            </p14:nvContentPartPr>
            <p14:xfrm>
              <a:off x="7969320" y="5880240"/>
              <a:ext cx="311400" cy="32040"/>
            </p14:xfrm>
          </p:contentPart>
        </mc:Choice>
        <mc:Fallback xmlns="">
          <p:pic>
            <p:nvPicPr>
              <p:cNvPr id="20" name="Entrada de lápiz 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53480" y="5816520"/>
                <a:ext cx="343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Entrada de lápiz 20"/>
              <p14:cNvContentPartPr/>
              <p14:nvPr/>
            </p14:nvContentPartPr>
            <p14:xfrm>
              <a:off x="530640" y="2989080"/>
              <a:ext cx="9244080" cy="1058040"/>
            </p14:xfrm>
          </p:contentPart>
        </mc:Choice>
        <mc:Fallback xmlns="">
          <p:pic>
            <p:nvPicPr>
              <p:cNvPr id="21" name="Entrada de lápiz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1280" y="2979720"/>
                <a:ext cx="9262800" cy="10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293123"/>
            <a:ext cx="11396869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Paso de argumentos por referencia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A6E785-3A98-4388-945A-C0A59B04B6CA}"/>
              </a:ext>
            </a:extLst>
          </p:cNvPr>
          <p:cNvSpPr txBox="1"/>
          <p:nvPr/>
        </p:nvSpPr>
        <p:spPr>
          <a:xfrm>
            <a:off x="7747467" y="5980909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68BA8A-93F3-4321-8F9C-91AFEF56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183" y="2324100"/>
            <a:ext cx="7529002" cy="3456957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911133C-40C9-4C90-B63D-E30E29868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18986"/>
              </p:ext>
            </p:extLst>
          </p:nvPr>
        </p:nvGraphicFramePr>
        <p:xfrm>
          <a:off x="477079" y="2032553"/>
          <a:ext cx="3502744" cy="2209800"/>
        </p:xfrm>
        <a:graphic>
          <a:graphicData uri="http://schemas.openxmlformats.org/drawingml/2006/table">
            <a:tbl>
              <a:tblPr/>
              <a:tblGrid>
                <a:gridCol w="1742979">
                  <a:extLst>
                    <a:ext uri="{9D8B030D-6E8A-4147-A177-3AD203B41FA5}">
                      <a16:colId xmlns:a16="http://schemas.microsoft.com/office/drawing/2014/main" val="2798601893"/>
                    </a:ext>
                  </a:extLst>
                </a:gridCol>
                <a:gridCol w="1759765">
                  <a:extLst>
                    <a:ext uri="{9D8B030D-6E8A-4147-A177-3AD203B41FA5}">
                      <a16:colId xmlns:a16="http://schemas.microsoft.com/office/drawing/2014/main" val="2349290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Caso</a:t>
                      </a:r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Invocación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18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dirty="0">
                          <a:effectLst/>
                        </a:rPr>
                        <a:t>Se está pasando una variable a una función que se llama por referencia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 = 5, b = 10; </a:t>
                      </a:r>
                    </a:p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swap(&amp;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a,&amp;b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1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dirty="0">
                          <a:effectLst/>
                        </a:rPr>
                        <a:t>Se está pasando apuntador a una función que se llama por referencia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 = 5, b = 10; </a:t>
                      </a:r>
                    </a:p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*px = &amp;a;</a:t>
                      </a:r>
                    </a:p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&amp;b; </a:t>
                      </a:r>
                    </a:p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swap(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px,py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181754"/>
                  </a:ext>
                </a:extLst>
              </a:tr>
            </a:tbl>
          </a:graphicData>
        </a:graphic>
      </p:graphicFrame>
      <p:pic>
        <p:nvPicPr>
          <p:cNvPr id="9218" name="Picture 2" descr="call_ref">
            <a:extLst>
              <a:ext uri="{FF2B5EF4-FFF2-40B4-BE49-F238E27FC236}">
                <a16:creationId xmlns:a16="http://schemas.microsoft.com/office/drawing/2014/main" id="{E0F6C772-BBC1-4C7F-892F-7F8EA5EFB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18" y="4579039"/>
            <a:ext cx="19050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Entrada de lápiz 3"/>
              <p14:cNvContentPartPr/>
              <p14:nvPr/>
            </p14:nvContentPartPr>
            <p14:xfrm>
              <a:off x="1778040" y="4952880"/>
              <a:ext cx="343080" cy="1944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2200" y="4889520"/>
                <a:ext cx="3747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/>
              <p14:cNvContentPartPr/>
              <p14:nvPr/>
            </p14:nvContentPartPr>
            <p14:xfrm>
              <a:off x="2495520" y="4971960"/>
              <a:ext cx="305280" cy="684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9680" y="4908600"/>
                <a:ext cx="3369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trada de lápiz 8"/>
              <p14:cNvContentPartPr/>
              <p14:nvPr/>
            </p14:nvContentPartPr>
            <p14:xfrm>
              <a:off x="9766440" y="2730600"/>
              <a:ext cx="730440" cy="3852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50600" y="2666880"/>
                <a:ext cx="7621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Entrada de lápiz 9"/>
              <p14:cNvContentPartPr/>
              <p14:nvPr/>
            </p14:nvContentPartPr>
            <p14:xfrm>
              <a:off x="9899640" y="2832120"/>
              <a:ext cx="705240" cy="57600"/>
            </p14:xfrm>
          </p:contentPart>
        </mc:Choice>
        <mc:Fallback xmlns="">
          <p:pic>
            <p:nvPicPr>
              <p:cNvPr id="10" name="Entrada de lápiz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83800" y="2768760"/>
                <a:ext cx="7369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Entrada de lápiz 10"/>
              <p14:cNvContentPartPr/>
              <p14:nvPr/>
            </p14:nvContentPartPr>
            <p14:xfrm>
              <a:off x="9772560" y="3174840"/>
              <a:ext cx="775080" cy="32400"/>
            </p14:xfrm>
          </p:contentPart>
        </mc:Choice>
        <mc:Fallback xmlns="">
          <p:pic>
            <p:nvPicPr>
              <p:cNvPr id="11" name="Entrada de lápiz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56720" y="3111480"/>
                <a:ext cx="8067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Entrada de lápiz 11"/>
              <p14:cNvContentPartPr/>
              <p14:nvPr/>
            </p14:nvContentPartPr>
            <p14:xfrm>
              <a:off x="9721800" y="3257640"/>
              <a:ext cx="844920" cy="70200"/>
            </p14:xfrm>
          </p:contentPart>
        </mc:Choice>
        <mc:Fallback xmlns="">
          <p:pic>
            <p:nvPicPr>
              <p:cNvPr id="12" name="Entrada de lápiz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05960" y="3193920"/>
                <a:ext cx="8766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Entrada de lápiz 12"/>
              <p14:cNvContentPartPr/>
              <p14:nvPr/>
            </p14:nvContentPartPr>
            <p14:xfrm>
              <a:off x="4997520" y="3987720"/>
              <a:ext cx="883080" cy="89280"/>
            </p14:xfrm>
          </p:contentPart>
        </mc:Choice>
        <mc:Fallback xmlns="">
          <p:pic>
            <p:nvPicPr>
              <p:cNvPr id="13" name="Entrada de lápiz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81680" y="3924360"/>
                <a:ext cx="914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Entrada de lápiz 14"/>
              <p14:cNvContentPartPr/>
              <p14:nvPr/>
            </p14:nvContentPartPr>
            <p14:xfrm>
              <a:off x="4991040" y="4749840"/>
              <a:ext cx="1391040" cy="51120"/>
            </p14:xfrm>
          </p:contentPart>
        </mc:Choice>
        <mc:Fallback xmlns="">
          <p:pic>
            <p:nvPicPr>
              <p:cNvPr id="15" name="Entrada de lápiz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75200" y="4686480"/>
                <a:ext cx="14227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Entrada de lápiz 15"/>
              <p14:cNvContentPartPr/>
              <p14:nvPr/>
            </p14:nvContentPartPr>
            <p14:xfrm>
              <a:off x="1050480" y="5923440"/>
              <a:ext cx="27360" cy="18360"/>
            </p14:xfrm>
          </p:contentPart>
        </mc:Choice>
        <mc:Fallback xmlns="">
          <p:pic>
            <p:nvPicPr>
              <p:cNvPr id="16" name="Entrada de lápiz 1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4640" y="5859720"/>
                <a:ext cx="590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Entrada de lápiz 16"/>
              <p14:cNvContentPartPr/>
              <p14:nvPr/>
            </p14:nvContentPartPr>
            <p14:xfrm>
              <a:off x="5806440" y="4663080"/>
              <a:ext cx="1579320" cy="1396440"/>
            </p14:xfrm>
          </p:contentPart>
        </mc:Choice>
        <mc:Fallback xmlns="">
          <p:pic>
            <p:nvPicPr>
              <p:cNvPr id="17" name="Entrada de lápiz 1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97080" y="4653720"/>
                <a:ext cx="1598040" cy="14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94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28D036-17B2-4152-8683-9C3D99ECBCAD}"/>
              </a:ext>
            </a:extLst>
          </p:cNvPr>
          <p:cNvSpPr txBox="1"/>
          <p:nvPr/>
        </p:nvSpPr>
        <p:spPr>
          <a:xfrm>
            <a:off x="824946" y="1779474"/>
            <a:ext cx="4904645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Declacion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1,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(“Antes: x = %d; y = %d\n”, x, y);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&amp;y);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Definicion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+= a + *b;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 = a - *b;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A6E785-3A98-4388-945A-C0A59B04B6CA}"/>
              </a:ext>
            </a:extLst>
          </p:cNvPr>
          <p:cNvSpPr txBox="1"/>
          <p:nvPr/>
        </p:nvSpPr>
        <p:spPr>
          <a:xfrm>
            <a:off x="2449820" y="5644541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p:sp>
        <p:nvSpPr>
          <p:cNvPr id="7" name="Rectángulo 6"/>
          <p:cNvSpPr/>
          <p:nvPr/>
        </p:nvSpPr>
        <p:spPr>
          <a:xfrm>
            <a:off x="6077458" y="1425644"/>
            <a:ext cx="4455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000000"/>
                </a:solidFill>
                <a:latin typeface="Helvetica Neue"/>
              </a:rPr>
              <a:t>Pregunta: ¿Cuál es la salida en pantalla?</a:t>
            </a:r>
            <a:endParaRPr lang="es-C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/>
              <p14:cNvContentPartPr/>
              <p14:nvPr/>
            </p14:nvContentPartPr>
            <p14:xfrm>
              <a:off x="1298880" y="3840120"/>
              <a:ext cx="680760" cy="19080"/>
            </p14:xfrm>
          </p:contentPart>
        </mc:Choice>
        <mc:Fallback xmlns="">
          <p:pic>
            <p:nvPicPr>
              <p:cNvPr id="8" name="Entrada de lápiz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3040" y="3776400"/>
                <a:ext cx="7124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/>
              <p14:cNvContentPartPr/>
              <p14:nvPr/>
            </p14:nvContentPartPr>
            <p14:xfrm>
              <a:off x="233640" y="1841760"/>
              <a:ext cx="11443680" cy="447516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280" y="1832400"/>
                <a:ext cx="11462400" cy="44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4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28D036-17B2-4152-8683-9C3D99ECBCAD}"/>
              </a:ext>
            </a:extLst>
          </p:cNvPr>
          <p:cNvSpPr txBox="1"/>
          <p:nvPr/>
        </p:nvSpPr>
        <p:spPr>
          <a:xfrm>
            <a:off x="727670" y="1152928"/>
            <a:ext cx="4077793" cy="533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s-CO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O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Declacion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O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1,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*q = &amp;x;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*r, *s = q;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 = 3;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 = &amp;q;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&amp;y;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f(x, y);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f(x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&amp;y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f(*x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*p);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*p);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&amp;x);</a:t>
            </a: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f(y, &amp;y);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f(x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(*r, s);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(*r, s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(*q, p);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Definicion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+= a + *b;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 = a - *b;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A6E785-3A98-4388-945A-C0A59B04B6CA}"/>
              </a:ext>
            </a:extLst>
          </p:cNvPr>
          <p:cNvSpPr txBox="1"/>
          <p:nvPr/>
        </p:nvSpPr>
        <p:spPr>
          <a:xfrm>
            <a:off x="7463406" y="5403330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/>
              <a:t>Simulación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398851" y="1425644"/>
            <a:ext cx="513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000000"/>
                </a:solidFill>
                <a:latin typeface="Helvetica Neue"/>
              </a:rPr>
              <a:t>Pregunta: Comente las invocaciones </a:t>
            </a:r>
            <a:r>
              <a:rPr lang="es-MX" dirty="0" err="1" smtClean="0">
                <a:solidFill>
                  <a:srgbClr val="000000"/>
                </a:solidFill>
                <a:latin typeface="Helvetica Neue"/>
              </a:rPr>
              <a:t>erroneas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28D036-17B2-4152-8683-9C3D99ECBCAD}"/>
              </a:ext>
            </a:extLst>
          </p:cNvPr>
          <p:cNvSpPr txBox="1"/>
          <p:nvPr/>
        </p:nvSpPr>
        <p:spPr>
          <a:xfrm>
            <a:off x="6665808" y="1944854"/>
            <a:ext cx="2988296" cy="33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1,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*q = &amp;x;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*r, *s = q;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 = 3;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 = &amp;q;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&amp;y;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f(x, y);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f(x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&amp;y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f(*x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*p);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*p);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&amp;x);</a:t>
            </a: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f(y, &amp;y);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f(x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q);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(*r, s);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</a:t>
            </a:r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(*r, s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(*q, q);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C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/>
              <p14:cNvContentPartPr/>
              <p14:nvPr/>
            </p14:nvContentPartPr>
            <p14:xfrm>
              <a:off x="1291320" y="1008000"/>
              <a:ext cx="9674280" cy="3931200"/>
            </p14:xfrm>
          </p:contentPart>
        </mc:Choice>
        <mc:Fallback xmlns="">
          <p:pic>
            <p:nvPicPr>
              <p:cNvPr id="3" name="Entrada de lápiz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1960" y="998640"/>
                <a:ext cx="9693000" cy="39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/>
              <p14:cNvContentPartPr/>
              <p14:nvPr/>
            </p14:nvContentPartPr>
            <p14:xfrm>
              <a:off x="7093080" y="4692600"/>
              <a:ext cx="165240" cy="8928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7240" y="4629240"/>
                <a:ext cx="196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Entrada de lápiz 4"/>
              <p14:cNvContentPartPr/>
              <p14:nvPr/>
            </p14:nvContentPartPr>
            <p14:xfrm>
              <a:off x="5238720" y="2254320"/>
              <a:ext cx="572040" cy="1944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2880" y="2190600"/>
                <a:ext cx="603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Entrada de lápiz 5"/>
              <p14:cNvContentPartPr/>
              <p14:nvPr/>
            </p14:nvContentPartPr>
            <p14:xfrm>
              <a:off x="7416720" y="4762440"/>
              <a:ext cx="120960" cy="1296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00880" y="4699080"/>
                <a:ext cx="1526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Entrada de lápiz 10"/>
              <p14:cNvContentPartPr/>
              <p14:nvPr/>
            </p14:nvContentPartPr>
            <p14:xfrm>
              <a:off x="3479760" y="2565360"/>
              <a:ext cx="190800" cy="330480"/>
            </p14:xfrm>
          </p:contentPart>
        </mc:Choice>
        <mc:Fallback xmlns="">
          <p:pic>
            <p:nvPicPr>
              <p:cNvPr id="11" name="Entrada de lápiz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3920" y="2502000"/>
                <a:ext cx="2224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Entrada de lápiz 11"/>
              <p14:cNvContentPartPr/>
              <p14:nvPr/>
            </p14:nvContentPartPr>
            <p14:xfrm>
              <a:off x="2057400" y="5803920"/>
              <a:ext cx="438480" cy="12960"/>
            </p14:xfrm>
          </p:contentPart>
        </mc:Choice>
        <mc:Fallback xmlns="">
          <p:pic>
            <p:nvPicPr>
              <p:cNvPr id="12" name="Entrada de lápiz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1560" y="5740560"/>
                <a:ext cx="4701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Entrada de lápiz 14"/>
              <p14:cNvContentPartPr/>
              <p14:nvPr/>
            </p14:nvContentPartPr>
            <p14:xfrm>
              <a:off x="1441440" y="5784840"/>
              <a:ext cx="368640" cy="12960"/>
            </p14:xfrm>
          </p:contentPart>
        </mc:Choice>
        <mc:Fallback xmlns="">
          <p:pic>
            <p:nvPicPr>
              <p:cNvPr id="15" name="Entrada de lápiz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5600" y="5721480"/>
                <a:ext cx="400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Entrada de lápiz 15"/>
              <p14:cNvContentPartPr/>
              <p14:nvPr/>
            </p14:nvContentPartPr>
            <p14:xfrm>
              <a:off x="4982040" y="3129120"/>
              <a:ext cx="7203960" cy="1609560"/>
            </p14:xfrm>
          </p:contentPart>
        </mc:Choice>
        <mc:Fallback xmlns="">
          <p:pic>
            <p:nvPicPr>
              <p:cNvPr id="16" name="Entrada de lápiz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2680" y="3119760"/>
                <a:ext cx="7222680" cy="16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" name="Entrada de lápiz 7"/>
              <p14:cNvContentPartPr/>
              <p14:nvPr/>
            </p14:nvContentPartPr>
            <p14:xfrm>
              <a:off x="1405800" y="1881000"/>
              <a:ext cx="853200" cy="31680"/>
            </p14:xfrm>
          </p:contentPart>
        </mc:Choice>
        <mc:Fallback>
          <p:pic>
            <p:nvPicPr>
              <p:cNvPr id="8" name="Entrada de lápiz 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6440" y="1871640"/>
                <a:ext cx="87192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675165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Retornando apuntadores</a:t>
            </a: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Una función también puede retornar un apuntador cuando es invocada. A continuación se muestra la forma típica: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1005CD-B3BB-44A4-944E-9D08755E7955}"/>
              </a:ext>
            </a:extLst>
          </p:cNvPr>
          <p:cNvSpPr txBox="1"/>
          <p:nvPr/>
        </p:nvSpPr>
        <p:spPr>
          <a:xfrm>
            <a:off x="688490" y="3521382"/>
            <a:ext cx="522198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tipo *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(tipo *arg1,...)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tipo *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Declaración del apuntador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Inicialización del apuntador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Operaciones **/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Retorno del apuntador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80F59D-8FE4-417F-9BEF-65D81AE8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08" y="2452886"/>
            <a:ext cx="4695825" cy="39528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1DCB77C-E737-4A73-8E25-BECC937915E8}"/>
              </a:ext>
            </a:extLst>
          </p:cNvPr>
          <p:cNvSpPr txBox="1"/>
          <p:nvPr/>
        </p:nvSpPr>
        <p:spPr>
          <a:xfrm>
            <a:off x="8423328" y="6387493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3"/>
              </a:rPr>
              <a:t>Simulación</a:t>
            </a:r>
            <a:endParaRPr lang="es-CO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/>
              <p14:cNvContentPartPr/>
              <p14:nvPr/>
            </p14:nvContentPartPr>
            <p14:xfrm>
              <a:off x="3102840" y="5763240"/>
              <a:ext cx="360" cy="36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7000" y="569988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Entrada de lápiz 5"/>
              <p14:cNvContentPartPr/>
              <p14:nvPr/>
            </p14:nvContentPartPr>
            <p14:xfrm>
              <a:off x="746640" y="3628080"/>
              <a:ext cx="648000" cy="10224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0800" y="3564360"/>
                <a:ext cx="6796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/>
              <p14:cNvContentPartPr/>
              <p14:nvPr/>
            </p14:nvContentPartPr>
            <p14:xfrm>
              <a:off x="6750720" y="2887920"/>
              <a:ext cx="400320" cy="84600"/>
            </p14:xfrm>
          </p:contentPart>
        </mc:Choice>
        <mc:Fallback xmlns="">
          <p:pic>
            <p:nvPicPr>
              <p:cNvPr id="8" name="Entrada de lápiz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34880" y="2824200"/>
                <a:ext cx="4320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Entrada de lápiz 8"/>
              <p14:cNvContentPartPr/>
              <p14:nvPr/>
            </p14:nvContentPartPr>
            <p14:xfrm>
              <a:off x="999360" y="3877200"/>
              <a:ext cx="1118520" cy="5364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3520" y="3813840"/>
                <a:ext cx="11502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Entrada de lápiz 11"/>
              <p14:cNvContentPartPr/>
              <p14:nvPr/>
            </p14:nvContentPartPr>
            <p14:xfrm>
              <a:off x="946080" y="4089600"/>
              <a:ext cx="1121400" cy="38520"/>
            </p14:xfrm>
          </p:contentPart>
        </mc:Choice>
        <mc:Fallback xmlns="">
          <p:pic>
            <p:nvPicPr>
              <p:cNvPr id="12" name="Entrada de lápiz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0240" y="4025880"/>
                <a:ext cx="11534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Entrada de lápiz 12"/>
              <p14:cNvContentPartPr/>
              <p14:nvPr/>
            </p14:nvContentPartPr>
            <p14:xfrm>
              <a:off x="957600" y="4882680"/>
              <a:ext cx="1201320" cy="132480"/>
            </p14:xfrm>
          </p:contentPart>
        </mc:Choice>
        <mc:Fallback xmlns="">
          <p:pic>
            <p:nvPicPr>
              <p:cNvPr id="13" name="Entrada de lápiz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1760" y="4819320"/>
                <a:ext cx="12330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Entrada de lápiz 13"/>
              <p14:cNvContentPartPr/>
              <p14:nvPr/>
            </p14:nvContentPartPr>
            <p14:xfrm>
              <a:off x="6722640" y="4668120"/>
              <a:ext cx="470160" cy="15480"/>
            </p14:xfrm>
          </p:contentPart>
        </mc:Choice>
        <mc:Fallback xmlns="">
          <p:pic>
            <p:nvPicPr>
              <p:cNvPr id="14" name="Entrada de lápiz 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6800" y="4604760"/>
                <a:ext cx="501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Entrada de lápiz 14"/>
              <p14:cNvContentPartPr/>
              <p14:nvPr/>
            </p14:nvContentPartPr>
            <p14:xfrm>
              <a:off x="6988680" y="4989240"/>
              <a:ext cx="797400" cy="57960"/>
            </p14:xfrm>
          </p:contentPart>
        </mc:Choice>
        <mc:Fallback xmlns="">
          <p:pic>
            <p:nvPicPr>
              <p:cNvPr id="15" name="Entrada de lápiz 1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72840" y="4925520"/>
                <a:ext cx="8290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Entrada de lápiz 15"/>
              <p14:cNvContentPartPr/>
              <p14:nvPr/>
            </p14:nvContentPartPr>
            <p14:xfrm>
              <a:off x="8015400" y="4629960"/>
              <a:ext cx="51840" cy="90720"/>
            </p14:xfrm>
          </p:contentPart>
        </mc:Choice>
        <mc:Fallback xmlns="">
          <p:pic>
            <p:nvPicPr>
              <p:cNvPr id="16" name="Entrada de lápiz 1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99560" y="4566600"/>
                <a:ext cx="835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Entrada de lápiz 16"/>
              <p14:cNvContentPartPr/>
              <p14:nvPr/>
            </p14:nvContentPartPr>
            <p14:xfrm>
              <a:off x="6903360" y="6117120"/>
              <a:ext cx="808560" cy="50400"/>
            </p14:xfrm>
          </p:contentPart>
        </mc:Choice>
        <mc:Fallback xmlns="">
          <p:pic>
            <p:nvPicPr>
              <p:cNvPr id="17" name="Entrada de lápiz 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87520" y="6053760"/>
                <a:ext cx="8402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Entrada de lápiz 17"/>
              <p14:cNvContentPartPr/>
              <p14:nvPr/>
            </p14:nvContentPartPr>
            <p14:xfrm>
              <a:off x="1534680" y="3752640"/>
              <a:ext cx="9562320" cy="2545920"/>
            </p14:xfrm>
          </p:contentPart>
        </mc:Choice>
        <mc:Fallback xmlns="">
          <p:pic>
            <p:nvPicPr>
              <p:cNvPr id="18" name="Entrada de lápiz 1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25320" y="3743280"/>
                <a:ext cx="9581040" cy="25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Entrada de lápiz 18"/>
              <p14:cNvContentPartPr/>
              <p14:nvPr/>
            </p14:nvContentPartPr>
            <p14:xfrm>
              <a:off x="194760" y="2050920"/>
              <a:ext cx="9599760" cy="4807080"/>
            </p14:xfrm>
          </p:contentPart>
        </mc:Choice>
        <mc:Fallback>
          <p:pic>
            <p:nvPicPr>
              <p:cNvPr id="19" name="Entrada de lápiz 1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5400" y="2041560"/>
                <a:ext cx="9618480" cy="48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00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675165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Vectores</a:t>
            </a: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Un arreglo es un conjunto o colección indexada que permite manejar elementos que son del mismo tipo de dato como un solo objeto. </a:t>
            </a: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FF96634-F9BF-48C1-A647-8E054D465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65698"/>
              </p:ext>
            </p:extLst>
          </p:nvPr>
        </p:nvGraphicFramePr>
        <p:xfrm>
          <a:off x="657640" y="2598079"/>
          <a:ext cx="10515600" cy="4040570"/>
        </p:xfrm>
        <a:graphic>
          <a:graphicData uri="http://schemas.openxmlformats.org/drawingml/2006/table">
            <a:tbl>
              <a:tblPr/>
              <a:tblGrid>
                <a:gridCol w="4722743">
                  <a:extLst>
                    <a:ext uri="{9D8B030D-6E8A-4147-A177-3AD203B41FA5}">
                      <a16:colId xmlns:a16="http://schemas.microsoft.com/office/drawing/2014/main" val="3892643949"/>
                    </a:ext>
                  </a:extLst>
                </a:gridCol>
                <a:gridCol w="5792857">
                  <a:extLst>
                    <a:ext uri="{9D8B030D-6E8A-4147-A177-3AD203B41FA5}">
                      <a16:colId xmlns:a16="http://schemas.microsoft.com/office/drawing/2014/main" val="3787663870"/>
                    </a:ext>
                  </a:extLst>
                </a:gridCol>
              </a:tblGrid>
              <a:tr h="413036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Declaración del arreglo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Representación en memoria</a:t>
                      </a:r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37566"/>
                  </a:ext>
                </a:extLst>
              </a:tr>
              <a:tr h="844030">
                <a:tc>
                  <a:txBody>
                    <a:bodyPr/>
                    <a:lstStyle/>
                    <a:p>
                      <a:pPr algn="l" fontAlgn="ctr"/>
                      <a:endParaRPr lang="sv-SE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sv-SE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veci[4] = {2, 4, 6, 8};</a:t>
                      </a:r>
                    </a:p>
                    <a:p>
                      <a:pPr algn="l" fontAlgn="ctr"/>
                      <a:endParaRPr lang="sv-SE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266155"/>
                  </a:ext>
                </a:extLst>
              </a:tr>
              <a:tr h="1095444">
                <a:tc>
                  <a:txBody>
                    <a:bodyPr/>
                    <a:lstStyle/>
                    <a:p>
                      <a:pPr algn="l" fontAlgn="ctr"/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= {2.657, 7.9, 2.003, 1.1,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5.8, 8.54, 9.5, 4.09};</a:t>
                      </a:r>
                    </a:p>
                    <a:p>
                      <a:pPr algn="l" fontAlgn="ctr"/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13345"/>
                  </a:ext>
                </a:extLst>
              </a:tr>
              <a:tr h="844030">
                <a:tc>
                  <a:txBody>
                    <a:bodyPr/>
                    <a:lstStyle/>
                    <a:p>
                      <a:pPr algn="l" fontAlgn="ctr"/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mess1[10] = "Hola";</a:t>
                      </a:r>
                    </a:p>
                    <a:p>
                      <a:pPr algn="l" fontAlgn="ctr"/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21233"/>
                  </a:ext>
                </a:extLst>
              </a:tr>
              <a:tr h="844030">
                <a:tc>
                  <a:txBody>
                    <a:bodyPr/>
                    <a:lstStyle/>
                    <a:p>
                      <a:pPr algn="l" fontAlgn="ctr"/>
                      <a:endParaRPr lang="it-IT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it-IT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mess2[] = {'H','o','l','a','\0’};</a:t>
                      </a:r>
                    </a:p>
                    <a:p>
                      <a:pPr algn="l" fontAlgn="ctr"/>
                      <a:endParaRPr lang="it-IT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54573"/>
                  </a:ext>
                </a:extLst>
              </a:tr>
            </a:tbl>
          </a:graphicData>
        </a:graphic>
      </p:graphicFrame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DC7637-4298-4721-A121-DEBC1C6C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755" y="3114295"/>
            <a:ext cx="3866941" cy="332837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740EE4C-6732-4D4E-B84A-8536D1417EAD}"/>
              </a:ext>
            </a:extLst>
          </p:cNvPr>
          <p:cNvSpPr txBox="1"/>
          <p:nvPr/>
        </p:nvSpPr>
        <p:spPr>
          <a:xfrm>
            <a:off x="7760718" y="6300095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3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943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¿Qué sucede cuando se declara una variable?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3D2643A4-B0D7-40C0-9024-91C10776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18" y="3222142"/>
            <a:ext cx="5400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ar_mm1">
            <a:extLst>
              <a:ext uri="{FF2B5EF4-FFF2-40B4-BE49-F238E27FC236}">
                <a16:creationId xmlns:a16="http://schemas.microsoft.com/office/drawing/2014/main" id="{4E8CE54E-27A5-4BB8-8FE2-76D16AE9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40" y="1662112"/>
            <a:ext cx="28098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ar_mm2">
            <a:extLst>
              <a:ext uri="{FF2B5EF4-FFF2-40B4-BE49-F238E27FC236}">
                <a16:creationId xmlns:a16="http://schemas.microsoft.com/office/drawing/2014/main" id="{404B713D-512B-4F58-96B0-A66D5E47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40" y="4116386"/>
            <a:ext cx="28860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ada de lápiz 2"/>
              <p14:cNvContentPartPr/>
              <p14:nvPr/>
            </p14:nvContentPartPr>
            <p14:xfrm>
              <a:off x="365040" y="1173240"/>
              <a:ext cx="11458800" cy="4406040"/>
            </p14:xfrm>
          </p:contentPart>
        </mc:Choice>
        <mc:Fallback xmlns="">
          <p:pic>
            <p:nvPicPr>
              <p:cNvPr id="3" name="Entrada de lápiz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680" y="1163880"/>
                <a:ext cx="11477520" cy="44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3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6202019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Declaración de vectores</a:t>
            </a:r>
          </a:p>
          <a:p>
            <a:r>
              <a:rPr lang="es-MX" sz="2400" b="1" dirty="0">
                <a:solidFill>
                  <a:srgbClr val="000000"/>
                </a:solidFill>
                <a:latin typeface="Helvetica Neue"/>
              </a:rPr>
              <a:t>Caso 1</a:t>
            </a:r>
            <a:r>
              <a:rPr lang="es-MX" sz="2400" dirty="0">
                <a:solidFill>
                  <a:srgbClr val="000000"/>
                </a:solidFill>
                <a:latin typeface="Helvetica Neue"/>
              </a:rPr>
              <a:t>: Cuando no se inicializa el arreglo al declararse.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r>
              <a:rPr lang="es-MX" sz="2400" b="1" dirty="0">
                <a:solidFill>
                  <a:srgbClr val="000000"/>
                </a:solidFill>
                <a:latin typeface="Helvetica Neue"/>
              </a:rPr>
              <a:t>Caso 2</a:t>
            </a:r>
            <a:r>
              <a:rPr lang="es-MX" sz="2400" dirty="0">
                <a:solidFill>
                  <a:srgbClr val="000000"/>
                </a:solidFill>
                <a:latin typeface="Helvetica Neue"/>
              </a:rPr>
              <a:t>: Cuando se inicializa el arreglo al realizar la declaración.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Forma 1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Pasando el tamaño:</a:t>
            </a:r>
          </a:p>
          <a:p>
            <a:pPr lvl="1"/>
            <a:endParaRPr lang="es-MX" sz="1800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s-MX" sz="1800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s-MX" sz="1800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Forma 2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Sin pasar el tamaño:</a:t>
            </a: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40EE4C-6732-4D4E-B84A-8536D1417EAD}"/>
              </a:ext>
            </a:extLst>
          </p:cNvPr>
          <p:cNvSpPr txBox="1"/>
          <p:nvPr/>
        </p:nvSpPr>
        <p:spPr>
          <a:xfrm>
            <a:off x="9099188" y="5395935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D97CEF-EC16-48B5-951E-A3C2A95FE713}"/>
              </a:ext>
            </a:extLst>
          </p:cNvPr>
          <p:cNvSpPr txBox="1"/>
          <p:nvPr/>
        </p:nvSpPr>
        <p:spPr>
          <a:xfrm>
            <a:off x="1838651" y="2652586"/>
            <a:ext cx="31988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 arrayName[TAM];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4682C6-14B1-4621-81CA-15A61757E9CC}"/>
              </a:ext>
            </a:extLst>
          </p:cNvPr>
          <p:cNvSpPr txBox="1"/>
          <p:nvPr/>
        </p:nvSpPr>
        <p:spPr>
          <a:xfrm>
            <a:off x="1079968" y="4682119"/>
            <a:ext cx="5718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 arrayName[TAM] = {valor1, valor2, ...};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7A0766F-A1B3-4A65-9F15-175B961E8F66}"/>
              </a:ext>
            </a:extLst>
          </p:cNvPr>
          <p:cNvSpPr txBox="1"/>
          <p:nvPr/>
        </p:nvSpPr>
        <p:spPr>
          <a:xfrm>
            <a:off x="1079968" y="6122814"/>
            <a:ext cx="5718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 arrayName[] = {valor1, valor2, ...};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6AD14F3-06F6-481A-AA9E-15B341D7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815" y="2181856"/>
            <a:ext cx="3491704" cy="30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035748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Acceso a los arreglos</a:t>
            </a: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Para acceder a un elemento de arreglo se emplean un subíndice que indica la posición del elemento que se quiere acceder.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D97CEF-EC16-48B5-951E-A3C2A95FE713}"/>
              </a:ext>
            </a:extLst>
          </p:cNvPr>
          <p:cNvSpPr txBox="1"/>
          <p:nvPr/>
        </p:nvSpPr>
        <p:spPr>
          <a:xfrm>
            <a:off x="1779063" y="2493823"/>
            <a:ext cx="31988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arrayName[index];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E8340A-2C51-4F2E-9280-16EA5D0F48C3}"/>
              </a:ext>
            </a:extLst>
          </p:cNvPr>
          <p:cNvSpPr txBox="1"/>
          <p:nvPr/>
        </p:nvSpPr>
        <p:spPr>
          <a:xfrm>
            <a:off x="5915440" y="2493502"/>
            <a:ext cx="410320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0 &lt;= index &lt; SIZE</a:t>
            </a:r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2C8447C6-49E8-4F51-9F99-0424EB1E7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54589"/>
              </p:ext>
            </p:extLst>
          </p:nvPr>
        </p:nvGraphicFramePr>
        <p:xfrm>
          <a:off x="1156996" y="2981100"/>
          <a:ext cx="951688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611">
                  <a:extLst>
                    <a:ext uri="{9D8B030D-6E8A-4147-A177-3AD203B41FA5}">
                      <a16:colId xmlns:a16="http://schemas.microsoft.com/office/drawing/2014/main" val="1231443953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2217745436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281129752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4080817016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2762834296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4065442680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4202789301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938939259"/>
                    </a:ext>
                  </a:extLst>
                </a:gridCol>
              </a:tblGrid>
              <a:tr h="322405">
                <a:tc gridSpan="8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arrayName</a:t>
                      </a:r>
                      <a:endParaRPr lang="es-CO" b="1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92994"/>
                  </a:ext>
                </a:extLst>
              </a:tr>
              <a:tr h="322405"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99011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- 3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- 2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- 1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117288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35D42398-97FC-4462-AA18-337AA1E3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61" y="4153842"/>
            <a:ext cx="3045080" cy="250052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6C5E8E2-DC35-43E9-841D-3EAE2F7FF91B}"/>
              </a:ext>
            </a:extLst>
          </p:cNvPr>
          <p:cNvSpPr txBox="1"/>
          <p:nvPr/>
        </p:nvSpPr>
        <p:spPr>
          <a:xfrm>
            <a:off x="3745441" y="5234826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3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709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Vectores y ciclos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Los ciclos son bastante usados para trabajar con arreglos. A continuación se muestran algunos escenarios de uso: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sz="2000" b="1" dirty="0">
                <a:solidFill>
                  <a:srgbClr val="000000"/>
                </a:solidFill>
                <a:latin typeface="Helvetica Neue"/>
              </a:rPr>
              <a:t>Inicialización de arreglos</a:t>
            </a:r>
            <a:r>
              <a:rPr lang="es-MX" sz="2000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511CF9-BE8C-4ABB-9EF6-18F624E045B9}"/>
              </a:ext>
            </a:extLst>
          </p:cNvPr>
          <p:cNvSpPr txBox="1"/>
          <p:nvPr/>
        </p:nvSpPr>
        <p:spPr>
          <a:xfrm>
            <a:off x="1337847" y="3278312"/>
            <a:ext cx="408229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TAM = 5;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V[TAM];</a:t>
            </a:r>
          </a:p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TAM; i++)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V[i] = 0;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A41630F-439A-4903-B172-47CBF650AF0B}"/>
              </a:ext>
            </a:extLst>
          </p:cNvPr>
          <p:cNvSpPr txBox="1"/>
          <p:nvPr/>
        </p:nvSpPr>
        <p:spPr>
          <a:xfrm>
            <a:off x="1337847" y="5032866"/>
            <a:ext cx="408229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TAM = 5;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A[TAM];</a:t>
            </a:r>
          </a:p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TAM; i++)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A[i] = i + 1;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173A0E-D4D1-4260-A093-E9AED58F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33" y="3278312"/>
            <a:ext cx="2082762" cy="11695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176CF66-A80F-4395-A165-E8F50139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33" y="5091871"/>
            <a:ext cx="2044561" cy="11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Vectores y ciclos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Los ciclos son bastante usados para trabajar con arreglos. A continuación se muestran algunos escenarios de uso:</a:t>
            </a:r>
          </a:p>
          <a:p>
            <a:pPr marL="914400" lvl="1" indent="-457200">
              <a:buAutoNum type="arabicPeriod" startAt="2"/>
            </a:pPr>
            <a:r>
              <a:rPr lang="es-MX" sz="2000" b="1" dirty="0">
                <a:solidFill>
                  <a:srgbClr val="000000"/>
                </a:solidFill>
                <a:latin typeface="Helvetica Neue"/>
              </a:rPr>
              <a:t>Manipulación y procesamiento de arreglos</a:t>
            </a:r>
            <a:r>
              <a:rPr lang="es-MX" sz="2000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marL="914400" lvl="1" indent="-457200">
              <a:buAutoNum type="arabicPeriod" startAt="2"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511CF9-BE8C-4ABB-9EF6-18F624E045B9}"/>
              </a:ext>
            </a:extLst>
          </p:cNvPr>
          <p:cNvSpPr txBox="1"/>
          <p:nvPr/>
        </p:nvSpPr>
        <p:spPr>
          <a:xfrm>
            <a:off x="1880152" y="3164351"/>
            <a:ext cx="3491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TAM = 5;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A[] = {10, 20, 30, 40, 50};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B[TAM];</a:t>
            </a:r>
          </a:p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i =0; i &lt; TAM; i++)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B[(TAM - 1) - i] = A[i];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A41630F-439A-4903-B172-47CBF650AF0B}"/>
              </a:ext>
            </a:extLst>
          </p:cNvPr>
          <p:cNvSpPr txBox="1"/>
          <p:nvPr/>
        </p:nvSpPr>
        <p:spPr>
          <a:xfrm>
            <a:off x="6934201" y="3164350"/>
            <a:ext cx="3491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TAM = 5;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A[] = {10, 20, 30, 40, 50};</a:t>
            </a:r>
          </a:p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TAM; i++)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sum += A[i];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87EE42C-4AF6-4C55-BDA7-AA6ECB20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74" y="4714500"/>
            <a:ext cx="2265232" cy="19457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C7B716F-287B-4AF2-90DD-E4584975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738" y="4880751"/>
            <a:ext cx="2582873" cy="16067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Entrada de lápiz 3"/>
              <p14:cNvContentPartPr/>
              <p14:nvPr/>
            </p14:nvContentPartPr>
            <p14:xfrm>
              <a:off x="1086840" y="2722680"/>
              <a:ext cx="8465760" cy="377964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480" y="2713320"/>
                <a:ext cx="8484480" cy="37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9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Arreglos y funciones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Es posible pasar arreglos como argumentos de funciones.</a:t>
            </a:r>
          </a:p>
          <a:p>
            <a:pPr marL="914400" lvl="1" indent="-457200">
              <a:buAutoNum type="arabicPeriod" startAt="2"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64B8C76-5CFC-4365-8EDD-CC6AEE8E02A1}"/>
              </a:ext>
            </a:extLst>
          </p:cNvPr>
          <p:cNvGrpSpPr/>
          <p:nvPr/>
        </p:nvGrpSpPr>
        <p:grpSpPr>
          <a:xfrm>
            <a:off x="549965" y="2418140"/>
            <a:ext cx="6927573" cy="1430719"/>
            <a:chOff x="503583" y="2701643"/>
            <a:chExt cx="6927573" cy="143071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A41630F-439A-4903-B172-47CBF650AF0B}"/>
                </a:ext>
              </a:extLst>
            </p:cNvPr>
            <p:cNvSpPr txBox="1"/>
            <p:nvPr/>
          </p:nvSpPr>
          <p:spPr>
            <a:xfrm>
              <a:off x="596348" y="3178255"/>
              <a:ext cx="6834808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return_type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(data type array[],...)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local declarations;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function statements;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s-CO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9313EB5-282E-4E3B-8288-13D8EFD8C1CA}"/>
                </a:ext>
              </a:extLst>
            </p:cNvPr>
            <p:cNvSpPr txBox="1"/>
            <p:nvPr/>
          </p:nvSpPr>
          <p:spPr>
            <a:xfrm>
              <a:off x="503583" y="2701643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cs typeface="Courier New" panose="02070309020205020404" pitchFamily="49" charset="0"/>
                </a:rPr>
                <a:t>Definicion de la 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A659AAAB-8C46-40CA-9658-1DEE64ECE26A}"/>
              </a:ext>
            </a:extLst>
          </p:cNvPr>
          <p:cNvGrpSpPr/>
          <p:nvPr/>
        </p:nvGrpSpPr>
        <p:grpSpPr>
          <a:xfrm>
            <a:off x="549965" y="4084524"/>
            <a:ext cx="6934199" cy="838109"/>
            <a:chOff x="496957" y="4484060"/>
            <a:chExt cx="6934199" cy="838109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2B8653B-5256-4739-8E80-0AB9390E7C45}"/>
                </a:ext>
              </a:extLst>
            </p:cNvPr>
            <p:cNvSpPr txBox="1"/>
            <p:nvPr/>
          </p:nvSpPr>
          <p:spPr>
            <a:xfrm>
              <a:off x="596348" y="5014392"/>
              <a:ext cx="683480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return_type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(data type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arrayParam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[],...);</a:t>
              </a:r>
              <a:endParaRPr lang="es-CO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4CED0C9-2F3A-4E30-8468-17EAC3267AF3}"/>
                </a:ext>
              </a:extLst>
            </p:cNvPr>
            <p:cNvSpPr txBox="1"/>
            <p:nvPr/>
          </p:nvSpPr>
          <p:spPr>
            <a:xfrm>
              <a:off x="496957" y="4484060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cs typeface="Courier New" panose="02070309020205020404" pitchFamily="49" charset="0"/>
                </a:rPr>
                <a:t>Declaración</a:t>
              </a:r>
              <a:r>
                <a:rPr lang="en-US" sz="2400" b="1" dirty="0">
                  <a:cs typeface="Courier New" panose="02070309020205020404" pitchFamily="49" charset="0"/>
                </a:rPr>
                <a:t> de la 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70499A9-C5F1-49C8-8C35-89A17F574F7C}"/>
              </a:ext>
            </a:extLst>
          </p:cNvPr>
          <p:cNvGrpSpPr/>
          <p:nvPr/>
        </p:nvGrpSpPr>
        <p:grpSpPr>
          <a:xfrm>
            <a:off x="549965" y="5261155"/>
            <a:ext cx="6917634" cy="845979"/>
            <a:chOff x="513522" y="5646252"/>
            <a:chExt cx="6917634" cy="845979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2995791-3B5F-45A4-88AE-1A454CC2A0B6}"/>
                </a:ext>
              </a:extLst>
            </p:cNvPr>
            <p:cNvSpPr txBox="1"/>
            <p:nvPr/>
          </p:nvSpPr>
          <p:spPr>
            <a:xfrm>
              <a:off x="596348" y="6184454"/>
              <a:ext cx="683480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return_type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var = ]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arrayArg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[],...);</a:t>
              </a:r>
              <a:endParaRPr lang="es-CO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B98718F-5A5D-42EF-8B6A-5F9B0BE24741}"/>
                </a:ext>
              </a:extLst>
            </p:cNvPr>
            <p:cNvSpPr txBox="1"/>
            <p:nvPr/>
          </p:nvSpPr>
          <p:spPr>
            <a:xfrm>
              <a:off x="513522" y="5646252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cs typeface="Courier New" panose="02070309020205020404" pitchFamily="49" charset="0"/>
                </a:rPr>
                <a:t>Invocación</a:t>
              </a:r>
              <a:r>
                <a:rPr lang="en-US" sz="2400" b="1" dirty="0">
                  <a:cs typeface="Courier New" panose="02070309020205020404" pitchFamily="49" charset="0"/>
                </a:rPr>
                <a:t> de la 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6C07E0B-BD0D-417E-BCBB-27BF205B3619}"/>
              </a:ext>
            </a:extLst>
          </p:cNvPr>
          <p:cNvSpPr txBox="1"/>
          <p:nvPr/>
        </p:nvSpPr>
        <p:spPr>
          <a:xfrm>
            <a:off x="9417347" y="6304232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EF53586-BB91-4413-8170-A4BA38F4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313" y="2438700"/>
            <a:ext cx="3896184" cy="38613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/>
              <p14:cNvContentPartPr/>
              <p14:nvPr/>
            </p14:nvContentPartPr>
            <p14:xfrm>
              <a:off x="861480" y="3028680"/>
              <a:ext cx="5098680" cy="49320"/>
            </p14:xfrm>
          </p:contentPart>
        </mc:Choice>
        <mc:Fallback>
          <p:pic>
            <p:nvPicPr>
              <p:cNvPr id="8" name="Entrada de lápiz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640" y="2964960"/>
                <a:ext cx="51303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/>
              <p14:cNvContentPartPr/>
              <p14:nvPr/>
            </p14:nvContentPartPr>
            <p14:xfrm>
              <a:off x="779040" y="4688280"/>
              <a:ext cx="5833080" cy="104040"/>
            </p14:xfrm>
          </p:contentPart>
        </mc:Choice>
        <mc:Fallback>
          <p:pic>
            <p:nvPicPr>
              <p:cNvPr id="11" name="Entrada de lápiz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200" y="4624920"/>
                <a:ext cx="58647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Entrada de lápiz 15"/>
              <p14:cNvContentPartPr/>
              <p14:nvPr/>
            </p14:nvContentPartPr>
            <p14:xfrm>
              <a:off x="329040" y="2084040"/>
              <a:ext cx="9325080" cy="4281480"/>
            </p14:xfrm>
          </p:contentPart>
        </mc:Choice>
        <mc:Fallback>
          <p:pic>
            <p:nvPicPr>
              <p:cNvPr id="16" name="Entrada de lápiz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680" y="2074680"/>
                <a:ext cx="9343800" cy="43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2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F529D1DC-1DD6-489E-80DD-4D4BC9435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43" y="821635"/>
            <a:ext cx="5350565" cy="53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9D606-E084-46B1-8215-917609DD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Bibliografía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B2FC7-A1C2-4A49-936E-02FABADF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293"/>
            <a:ext cx="10515600" cy="4906479"/>
          </a:xfrm>
        </p:spPr>
        <p:txBody>
          <a:bodyPr>
            <a:normAutofit fontScale="77500" lnSpcReduction="20000"/>
          </a:bodyPr>
          <a:lstStyle/>
          <a:p>
            <a:r>
              <a:rPr lang="es-CO" sz="1900" dirty="0"/>
              <a:t>Apuntadores y arreglos (</a:t>
            </a:r>
            <a:r>
              <a:rPr lang="es-CO" sz="1900" dirty="0">
                <a:hlinkClick r:id="rId2"/>
              </a:rPr>
              <a:t>link</a:t>
            </a:r>
            <a:r>
              <a:rPr lang="es-CO" sz="1900" dirty="0"/>
              <a:t>)</a:t>
            </a:r>
          </a:p>
          <a:p>
            <a:r>
              <a:rPr lang="es-CO" sz="1900" dirty="0">
                <a:hlinkClick r:id="rId3"/>
              </a:rPr>
              <a:t>https://www.programiz.com/c-programming/c-pointers</a:t>
            </a:r>
            <a:endParaRPr lang="es-CO" sz="1900" dirty="0"/>
          </a:p>
          <a:p>
            <a:r>
              <a:rPr lang="es-CO" sz="1900" dirty="0">
                <a:hlinkClick r:id="rId4"/>
              </a:rPr>
              <a:t>https://www.tutorialspoint.com/cprogramming/c_pointers.htm</a:t>
            </a:r>
            <a:endParaRPr lang="es-CO" sz="1900" dirty="0"/>
          </a:p>
          <a:p>
            <a:r>
              <a:rPr lang="es-CO" sz="1900" dirty="0">
                <a:hlinkClick r:id="rId5"/>
              </a:rPr>
              <a:t>https://www.guru99.com/c-pointers.html</a:t>
            </a:r>
            <a:endParaRPr lang="es-CO" sz="1900" dirty="0"/>
          </a:p>
          <a:p>
            <a:r>
              <a:rPr lang="es-CO" sz="1900" dirty="0">
                <a:hlinkClick r:id="rId6"/>
              </a:rPr>
              <a:t>https://beginnersbook.com/2014/01/c-pointers/</a:t>
            </a:r>
            <a:endParaRPr lang="es-CO" sz="1900" dirty="0"/>
          </a:p>
          <a:p>
            <a:r>
              <a:rPr lang="es-CO" sz="1900" dirty="0">
                <a:hlinkClick r:id="rId7"/>
              </a:rPr>
              <a:t>http://cslibrary.stanford.edu/102/PointersAndMemory.pdf</a:t>
            </a:r>
            <a:endParaRPr lang="es-CO" sz="1900" dirty="0"/>
          </a:p>
          <a:p>
            <a:r>
              <a:rPr lang="es-CO" sz="1900" dirty="0">
                <a:hlinkClick r:id="rId8"/>
              </a:rPr>
              <a:t>https://learn.saylor.org/mod/page/view.php?id=18962</a:t>
            </a:r>
            <a:endParaRPr lang="es-CO" sz="1900" dirty="0"/>
          </a:p>
          <a:p>
            <a:r>
              <a:rPr lang="es-CO" sz="1900" dirty="0">
                <a:hlinkClick r:id="rId9"/>
              </a:rPr>
              <a:t>https://pdos.csail.mit.edu/6.828/2014/readings/pointers.pdf</a:t>
            </a:r>
            <a:endParaRPr lang="es-CO" sz="1900" dirty="0"/>
          </a:p>
          <a:p>
            <a:r>
              <a:rPr lang="es-CO" sz="1900" dirty="0">
                <a:hlinkClick r:id="rId10"/>
              </a:rPr>
              <a:t>https://ocw.mit.edu/courses/electrical-engineering-and-computer-science/6-096-introduction-to-c-january-iap-2011/lecture-notes/MIT6_096IAP11_lec05.pdf</a:t>
            </a:r>
            <a:endParaRPr lang="es-CO" sz="1900" dirty="0"/>
          </a:p>
          <a:p>
            <a:r>
              <a:rPr lang="es-CO" sz="1900" dirty="0">
                <a:hlinkClick r:id="rId11"/>
              </a:rPr>
              <a:t>https://web.mit.edu/10.001/Web/Course_Notes/c_Notes/pointers.pdf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2"/>
              </a:rPr>
              <a:t>https://ocw.mit.edu/courses/electrical-engineering-and-computer-science/6-087-practical-programming-in-c-january-iap-2010/lecture-notes/</a:t>
            </a:r>
            <a:endParaRPr lang="es-CO" sz="1900" dirty="0"/>
          </a:p>
          <a:p>
            <a:r>
              <a:rPr lang="es-CO" sz="1900" dirty="0">
                <a:hlinkClick r:id="rId13"/>
              </a:rPr>
              <a:t>https://ocw.mit.edu/courses/electrical-engineering-and-computer-science/6-087-practical-programming-in-c-january-iap-2010/lecture-notes/MIT6_087IAP10_lec05.pdf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4"/>
              </a:rPr>
              <a:t>http://cs3210.cc.gatech.edu/l/tut02.pdf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5"/>
              </a:rPr>
              <a:t>http://hamblen.ece.gatech.edu/2036/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6"/>
              </a:rPr>
              <a:t>http://www.icc.gatech.edu/files/syllabus/undergrad/CS-2110_Syllabus.pdf</a:t>
            </a:r>
            <a:r>
              <a:rPr lang="es-CO" sz="1900" dirty="0"/>
              <a:t>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42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¿Qué es un apuntador?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Un apuntador es una variable que almacena una </a:t>
            </a:r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dirección de memoria y no un valor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 como ocurre en el caso de las variables normales. </a:t>
            </a:r>
            <a:endParaRPr lang="es-CO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006F4D-9D67-4ECD-A49A-A0421A6C71DE}"/>
              </a:ext>
            </a:extLst>
          </p:cNvPr>
          <p:cNvSpPr txBox="1"/>
          <p:nvPr/>
        </p:nvSpPr>
        <p:spPr>
          <a:xfrm>
            <a:off x="995557" y="3932507"/>
            <a:ext cx="1749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*p;</a:t>
            </a:r>
            <a:b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1000;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3C2AD39-087C-426C-9DDE-824F83140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00" y="2945536"/>
            <a:ext cx="311769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BFD52B4-D12F-4037-B02D-BAA6E552676F}"/>
              </a:ext>
            </a:extLst>
          </p:cNvPr>
          <p:cNvSpPr txBox="1"/>
          <p:nvPr/>
        </p:nvSpPr>
        <p:spPr>
          <a:xfrm>
            <a:off x="6780197" y="4001294"/>
            <a:ext cx="1749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p;</a:t>
            </a:r>
            <a:b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1000;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AD57B9-3506-4A37-B8B3-FBF3FA7A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10" y="2945536"/>
            <a:ext cx="3117698" cy="283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E9DD9B4-4A5F-4BAA-A5AD-65C35E755C75}"/>
              </a:ext>
            </a:extLst>
          </p:cNvPr>
          <p:cNvSpPr txBox="1"/>
          <p:nvPr/>
        </p:nvSpPr>
        <p:spPr>
          <a:xfrm>
            <a:off x="1002197" y="5915353"/>
            <a:ext cx="4436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i="0" dirty="0">
                <a:solidFill>
                  <a:srgbClr val="000000"/>
                </a:solidFill>
                <a:effectLst/>
                <a:latin typeface="Helvetica Neue"/>
              </a:rPr>
              <a:t>Nota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Helvetica Neue"/>
              </a:rPr>
              <a:t>: Supóngase que </a:t>
            </a:r>
            <a:r>
              <a:rPr lang="es-MX" sz="1100" b="1" i="0" dirty="0">
                <a:solidFill>
                  <a:srgbClr val="000000"/>
                </a:solidFill>
                <a:effectLst/>
                <a:latin typeface="Helvetica Neue"/>
              </a:rPr>
              <a:t>el apuntador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Helvetica Neue"/>
              </a:rPr>
              <a:t> se guarda en la posición 500.</a:t>
            </a:r>
            <a:endParaRPr lang="es-CO" sz="11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133877-B164-482B-85D6-7555E57784BE}"/>
              </a:ext>
            </a:extLst>
          </p:cNvPr>
          <p:cNvSpPr txBox="1"/>
          <p:nvPr/>
        </p:nvSpPr>
        <p:spPr>
          <a:xfrm>
            <a:off x="7012056" y="5885814"/>
            <a:ext cx="42887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i="0" dirty="0">
                <a:solidFill>
                  <a:srgbClr val="000000"/>
                </a:solidFill>
                <a:effectLst/>
                <a:latin typeface="Helvetica Neue"/>
              </a:rPr>
              <a:t>Nota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Helvetica Neue"/>
              </a:rPr>
              <a:t>: Supóngase que la </a:t>
            </a:r>
            <a:r>
              <a:rPr lang="es-MX" sz="1100" b="1" i="0" dirty="0">
                <a:solidFill>
                  <a:srgbClr val="000000"/>
                </a:solidFill>
                <a:effectLst/>
                <a:latin typeface="Helvetica Neue"/>
              </a:rPr>
              <a:t>variable p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Helvetica Neue"/>
              </a:rPr>
              <a:t> se guarda en posición 500.</a:t>
            </a:r>
            <a:endParaRPr lang="es-CO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/>
              <p14:cNvContentPartPr/>
              <p14:nvPr/>
            </p14:nvContentPartPr>
            <p14:xfrm>
              <a:off x="378000" y="455400"/>
              <a:ext cx="10766880" cy="531684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640" y="446040"/>
                <a:ext cx="10785600" cy="53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3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¿Cómo se declara un apuntador?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7"/>
            <a:ext cx="10876722" cy="4351338"/>
          </a:xfrm>
        </p:spPr>
        <p:txBody>
          <a:bodyPr>
            <a:norm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Un apuntador se declara de la siguiente manera (las cosas que se encuentran entre corchetes son opcionales):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r>
              <a:rPr lang="es-MX" sz="2400" b="1" dirty="0">
                <a:solidFill>
                  <a:srgbClr val="000000"/>
                </a:solidFill>
                <a:latin typeface="Helvetica Neue"/>
              </a:rPr>
              <a:t>Donde</a:t>
            </a:r>
            <a:r>
              <a:rPr lang="es-MX" sz="2400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Tipo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Tipo de dato al cual se desea apuntar, puede ser un tipo de dato simple (char, int, etc.) o un tipo de dato complejo como una estructura).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Modificadores del tipo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Puede contener cualquier combinación de los modificadores de tipo const, volatile y restrict.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Nombre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Nombre del apuntador.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Valor inicial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Valor inicial del apuntador.</a:t>
            </a:r>
          </a:p>
          <a:p>
            <a:endParaRPr lang="es-CO" sz="3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3059CA-06F5-4908-A4D7-012EA191AB63}"/>
              </a:ext>
            </a:extLst>
          </p:cNvPr>
          <p:cNvSpPr txBox="1"/>
          <p:nvPr/>
        </p:nvSpPr>
        <p:spPr>
          <a:xfrm>
            <a:off x="1524000" y="2598291"/>
            <a:ext cx="87994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s-C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*[</a:t>
            </a:r>
            <a:r>
              <a:rPr lang="es-CO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modificadores_del_tipo</a:t>
            </a:r>
            <a:r>
              <a:rPr lang="es-CO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s-C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nombre </a:t>
            </a:r>
            <a:r>
              <a:rPr lang="es-C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[=valor inicial]</a:t>
            </a:r>
            <a:r>
              <a:rPr lang="es-C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1581840" y="1303560"/>
              <a:ext cx="9267480" cy="530748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2480" y="1294200"/>
                <a:ext cx="9286200" cy="53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7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¿Cómo se declara un apuntador?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7"/>
            <a:ext cx="10876722" cy="4351338"/>
          </a:xfrm>
        </p:spPr>
        <p:txBody>
          <a:bodyPr>
            <a:normAutofit/>
          </a:bodyPr>
          <a:lstStyle/>
          <a:p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Ejemplo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00FC75-2451-41D3-A321-2D3EA76CA79D}"/>
              </a:ext>
            </a:extLst>
          </p:cNvPr>
          <p:cNvSpPr txBox="1"/>
          <p:nvPr/>
        </p:nvSpPr>
        <p:spPr>
          <a:xfrm>
            <a:off x="2374255" y="2545457"/>
            <a:ext cx="2802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*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C651C9-8242-42D4-81A2-5340FF046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05" y="1930155"/>
            <a:ext cx="4244194" cy="37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01E6B36-2BF5-4BFF-9897-F02D8DC95D4B}"/>
              </a:ext>
            </a:extLst>
          </p:cNvPr>
          <p:cNvSpPr txBox="1"/>
          <p:nvPr/>
        </p:nvSpPr>
        <p:spPr>
          <a:xfrm>
            <a:off x="188842" y="5925175"/>
            <a:ext cx="99755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400" b="1" i="0" dirty="0">
                <a:solidFill>
                  <a:srgbClr val="000000"/>
                </a:solidFill>
                <a:effectLst/>
                <a:latin typeface="Helvetica Neue"/>
              </a:rPr>
              <a:t>Nota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000000"/>
                </a:solidFill>
                <a:effectLst/>
                <a:latin typeface="Helvetica Neue"/>
              </a:rPr>
              <a:t>El tamaño de una variables short es de 2 bytes.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000000"/>
                </a:solidFill>
                <a:effectLst/>
                <a:latin typeface="Helvetica Neue"/>
              </a:rPr>
              <a:t>El tamaño de una variable tipo apuntador es de 4 bytes.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000000"/>
                </a:solidFill>
                <a:effectLst/>
                <a:latin typeface="Helvetica Neue"/>
              </a:rPr>
              <a:t>En el dibujo del mapa de memoria cada dirección aumenta de 1 en 1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C15F406-02F6-4A75-A416-9A2650E4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34621"/>
              </p:ext>
            </p:extLst>
          </p:nvPr>
        </p:nvGraphicFramePr>
        <p:xfrm>
          <a:off x="1573096" y="3547180"/>
          <a:ext cx="4404691" cy="1630680"/>
        </p:xfrm>
        <a:graphic>
          <a:graphicData uri="http://schemas.openxmlformats.org/drawingml/2006/table">
            <a:tbl>
              <a:tblPr/>
              <a:tblGrid>
                <a:gridCol w="1020417">
                  <a:extLst>
                    <a:ext uri="{9D8B030D-6E8A-4147-A177-3AD203B41FA5}">
                      <a16:colId xmlns:a16="http://schemas.microsoft.com/office/drawing/2014/main" val="3521141555"/>
                    </a:ext>
                  </a:extLst>
                </a:gridCol>
                <a:gridCol w="2390745">
                  <a:extLst>
                    <a:ext uri="{9D8B030D-6E8A-4147-A177-3AD203B41FA5}">
                      <a16:colId xmlns:a16="http://schemas.microsoft.com/office/drawing/2014/main" val="1461888031"/>
                    </a:ext>
                  </a:extLst>
                </a:gridCol>
                <a:gridCol w="993529">
                  <a:extLst>
                    <a:ext uri="{9D8B030D-6E8A-4147-A177-3AD203B41FA5}">
                      <a16:colId xmlns:a16="http://schemas.microsoft.com/office/drawing/2014/main" val="3595408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Expresión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Significado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Valor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26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>
                          <a:effectLst/>
                        </a:rPr>
                        <a:t>Contenido de 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7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&amp;i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Dirección de 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103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3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>
                          <a:effectLst/>
                        </a:rPr>
                        <a:t>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Contenido del apuntador 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>
                          <a:effectLst/>
                        </a:rPr>
                        <a:t>103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4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&amp;p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Dirección del apuntador 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106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9186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/>
              <p14:cNvContentPartPr/>
              <p14:nvPr/>
            </p14:nvContentPartPr>
            <p14:xfrm>
              <a:off x="306720" y="1440000"/>
              <a:ext cx="11275920" cy="504504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360" y="1430640"/>
                <a:ext cx="11294640" cy="50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4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¿Cómo se declara un apuntador?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7"/>
            <a:ext cx="10876722" cy="4351338"/>
          </a:xfrm>
        </p:spPr>
        <p:txBody>
          <a:bodyPr>
            <a:normAutofit/>
          </a:bodyPr>
          <a:lstStyle/>
          <a:p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Ejemplo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00FC75-2451-41D3-A321-2D3EA76CA79D}"/>
              </a:ext>
            </a:extLst>
          </p:cNvPr>
          <p:cNvSpPr txBox="1"/>
          <p:nvPr/>
        </p:nvSpPr>
        <p:spPr>
          <a:xfrm>
            <a:off x="1018623" y="2369495"/>
            <a:ext cx="2802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*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C651C9-8242-42D4-81A2-5340FF046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29" y="2256786"/>
            <a:ext cx="4442598" cy="39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var_mem">
            <a:extLst>
              <a:ext uri="{FF2B5EF4-FFF2-40B4-BE49-F238E27FC236}">
                <a16:creationId xmlns:a16="http://schemas.microsoft.com/office/drawing/2014/main" id="{F6BE8A48-DBCE-48A4-AE0A-4C39E768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94" y="3756188"/>
            <a:ext cx="5342006" cy="243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/>
              <p14:cNvContentPartPr/>
              <p14:nvPr/>
            </p14:nvContentPartPr>
            <p14:xfrm>
              <a:off x="763560" y="1808640"/>
              <a:ext cx="10483560" cy="436968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200" y="1799280"/>
                <a:ext cx="10502280" cy="43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6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Manipulación de memoria mediante apuntadores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9" y="1584608"/>
            <a:ext cx="10876722" cy="4787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Operadores involucrados</a:t>
            </a:r>
          </a:p>
          <a:p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Operador *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MX" sz="2000" dirty="0">
                <a:solidFill>
                  <a:srgbClr val="000000"/>
                </a:solidFill>
                <a:latin typeface="Helvetica Neue"/>
              </a:rPr>
              <a:t>Declaración de una variable tipo apuntador.</a:t>
            </a: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r>
              <a:rPr lang="es-MX" sz="2000" dirty="0">
                <a:solidFill>
                  <a:srgbClr val="000000"/>
                </a:solidFill>
                <a:latin typeface="Helvetica Neue"/>
              </a:rPr>
              <a:t>2.  Desrefencia.</a:t>
            </a:r>
          </a:p>
          <a:p>
            <a:pPr marL="457200" lvl="1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Operador &amp;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sz="2000" dirty="0">
                <a:solidFill>
                  <a:srgbClr val="000000"/>
                </a:solidFill>
                <a:latin typeface="Helvetica Neue"/>
              </a:rPr>
              <a:t>Referencia.</a:t>
            </a: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5D5B21-CE73-4744-BBD4-9EE7F6EDA78A}"/>
              </a:ext>
            </a:extLst>
          </p:cNvPr>
          <p:cNvSpPr txBox="1"/>
          <p:nvPr/>
        </p:nvSpPr>
        <p:spPr>
          <a:xfrm>
            <a:off x="1485886" y="3097695"/>
            <a:ext cx="2410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*p = &amp;i;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E36B08-7626-4E63-87B3-AF1F0BC39083}"/>
              </a:ext>
            </a:extLst>
          </p:cNvPr>
          <p:cNvSpPr txBox="1"/>
          <p:nvPr/>
        </p:nvSpPr>
        <p:spPr>
          <a:xfrm>
            <a:off x="1512391" y="4424024"/>
            <a:ext cx="1986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*p = 13;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D413F0-FC0E-4343-935C-DF66E3AB3034}"/>
              </a:ext>
            </a:extLst>
          </p:cNvPr>
          <p:cNvSpPr txBox="1"/>
          <p:nvPr/>
        </p:nvSpPr>
        <p:spPr>
          <a:xfrm>
            <a:off x="1552146" y="5974185"/>
            <a:ext cx="1986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&amp;j;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E939CD-C807-4F00-8E6B-6F53E008816F}"/>
              </a:ext>
            </a:extLst>
          </p:cNvPr>
          <p:cNvSpPr txBox="1"/>
          <p:nvPr/>
        </p:nvSpPr>
        <p:spPr>
          <a:xfrm>
            <a:off x="4076700" y="3238157"/>
            <a:ext cx="3145735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i, j = 13;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(*): 1</a:t>
            </a:r>
            <a:endParaRPr lang="es-CO" sz="2000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*p = &amp;i;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(*): 2</a:t>
            </a:r>
          </a:p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*p = &amp;i;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(&amp;): 1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&amp;j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5B7709-BBD6-42D8-B956-624245393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5058"/>
              </p:ext>
            </p:extLst>
          </p:nvPr>
        </p:nvGraphicFramePr>
        <p:xfrm>
          <a:off x="7820439" y="2397104"/>
          <a:ext cx="4002985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8">
                  <a:extLst>
                    <a:ext uri="{9D8B030D-6E8A-4147-A177-3AD203B41FA5}">
                      <a16:colId xmlns:a16="http://schemas.microsoft.com/office/drawing/2014/main" val="2172825206"/>
                    </a:ext>
                  </a:extLst>
                </a:gridCol>
                <a:gridCol w="453365">
                  <a:extLst>
                    <a:ext uri="{9D8B030D-6E8A-4147-A177-3AD203B41FA5}">
                      <a16:colId xmlns:a16="http://schemas.microsoft.com/office/drawing/2014/main" val="3057880070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3103902527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453985764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1640809365"/>
                    </a:ext>
                  </a:extLst>
                </a:gridCol>
                <a:gridCol w="1022205">
                  <a:extLst>
                    <a:ext uri="{9D8B030D-6E8A-4147-A177-3AD203B41FA5}">
                      <a16:colId xmlns:a16="http://schemas.microsoft.com/office/drawing/2014/main" val="3365991508"/>
                    </a:ext>
                  </a:extLst>
                </a:gridCol>
              </a:tblGrid>
              <a:tr h="337168">
                <a:tc>
                  <a:txBody>
                    <a:bodyPr/>
                    <a:lstStyle/>
                    <a:p>
                      <a:pPr algn="r"/>
                      <a:r>
                        <a:rPr lang="es-MX" sz="1800" b="1" dirty="0"/>
                        <a:t>Dirección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1" dirty="0"/>
                        <a:t>Nombre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227283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02223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07186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571165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03114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647157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1016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243376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138510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89885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421369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9227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748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/>
              <p14:cNvContentPartPr/>
              <p14:nvPr/>
            </p14:nvContentPartPr>
            <p14:xfrm>
              <a:off x="843840" y="5188680"/>
              <a:ext cx="360" cy="36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000" y="512532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/>
              <p14:cNvContentPartPr/>
              <p14:nvPr/>
            </p14:nvContentPartPr>
            <p14:xfrm>
              <a:off x="1508400" y="3222360"/>
              <a:ext cx="516960" cy="12780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2560" y="3159000"/>
                <a:ext cx="5486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Entrada de lápiz 10"/>
              <p14:cNvContentPartPr/>
              <p14:nvPr/>
            </p14:nvContentPartPr>
            <p14:xfrm>
              <a:off x="1490040" y="2606040"/>
              <a:ext cx="1373040" cy="149760"/>
            </p14:xfrm>
          </p:contentPart>
        </mc:Choice>
        <mc:Fallback xmlns="">
          <p:pic>
            <p:nvPicPr>
              <p:cNvPr id="11" name="Entrada de lápiz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4200" y="2542680"/>
                <a:ext cx="14047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Entrada de lápiz 11"/>
              <p14:cNvContentPartPr/>
              <p14:nvPr/>
            </p14:nvContentPartPr>
            <p14:xfrm>
              <a:off x="4199760" y="3349800"/>
              <a:ext cx="728280" cy="153360"/>
            </p14:xfrm>
          </p:contentPart>
        </mc:Choice>
        <mc:Fallback xmlns="">
          <p:pic>
            <p:nvPicPr>
              <p:cNvPr id="12" name="Entrada de lápiz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3920" y="3286440"/>
                <a:ext cx="760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Entrada de lápiz 12"/>
              <p14:cNvContentPartPr/>
              <p14:nvPr/>
            </p14:nvContentPartPr>
            <p14:xfrm>
              <a:off x="10816200" y="3590640"/>
              <a:ext cx="245880" cy="7560"/>
            </p14:xfrm>
          </p:contentPart>
        </mc:Choice>
        <mc:Fallback xmlns="">
          <p:pic>
            <p:nvPicPr>
              <p:cNvPr id="13" name="Entrada de lápiz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00000" y="3526920"/>
                <a:ext cx="2779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Entrada de lápiz 13"/>
              <p14:cNvContentPartPr/>
              <p14:nvPr/>
            </p14:nvContentPartPr>
            <p14:xfrm>
              <a:off x="8339760" y="3596400"/>
              <a:ext cx="435600" cy="19080"/>
            </p14:xfrm>
          </p:contentPart>
        </mc:Choice>
        <mc:Fallback xmlns="">
          <p:pic>
            <p:nvPicPr>
              <p:cNvPr id="14" name="Entrada de lápiz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23920" y="3533040"/>
                <a:ext cx="4676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Entrada de lápiz 14"/>
              <p14:cNvContentPartPr/>
              <p14:nvPr/>
            </p14:nvContentPartPr>
            <p14:xfrm>
              <a:off x="5137920" y="3362400"/>
              <a:ext cx="1189800" cy="150480"/>
            </p14:xfrm>
          </p:contentPart>
        </mc:Choice>
        <mc:Fallback xmlns="">
          <p:pic>
            <p:nvPicPr>
              <p:cNvPr id="15" name="Entrada de lápiz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2080" y="3298680"/>
                <a:ext cx="12214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Entrada de lápiz 15"/>
              <p14:cNvContentPartPr/>
              <p14:nvPr/>
            </p14:nvContentPartPr>
            <p14:xfrm>
              <a:off x="10824480" y="3853800"/>
              <a:ext cx="227880" cy="217800"/>
            </p14:xfrm>
          </p:contentPart>
        </mc:Choice>
        <mc:Fallback xmlns="">
          <p:pic>
            <p:nvPicPr>
              <p:cNvPr id="16" name="Entrada de lápiz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08640" y="3790440"/>
                <a:ext cx="259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Entrada de lápiz 16"/>
              <p14:cNvContentPartPr/>
              <p14:nvPr/>
            </p14:nvContentPartPr>
            <p14:xfrm>
              <a:off x="8289000" y="3898440"/>
              <a:ext cx="571680" cy="81360"/>
            </p14:xfrm>
          </p:contentPart>
        </mc:Choice>
        <mc:Fallback xmlns="">
          <p:pic>
            <p:nvPicPr>
              <p:cNvPr id="17" name="Entrada de lápiz 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73160" y="3834720"/>
                <a:ext cx="603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Entrada de lápiz 17"/>
              <p14:cNvContentPartPr/>
              <p14:nvPr/>
            </p14:nvContentPartPr>
            <p14:xfrm>
              <a:off x="4204440" y="4251600"/>
              <a:ext cx="1891440" cy="176040"/>
            </p14:xfrm>
          </p:contentPart>
        </mc:Choice>
        <mc:Fallback xmlns="">
          <p:pic>
            <p:nvPicPr>
              <p:cNvPr id="18" name="Entrada de lápiz 1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88600" y="4187880"/>
                <a:ext cx="19231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Entrada de lápiz 18"/>
              <p14:cNvContentPartPr/>
              <p14:nvPr/>
            </p14:nvContentPartPr>
            <p14:xfrm>
              <a:off x="3956400" y="5174640"/>
              <a:ext cx="2243880" cy="176400"/>
            </p14:xfrm>
          </p:contentPart>
        </mc:Choice>
        <mc:Fallback xmlns="">
          <p:pic>
            <p:nvPicPr>
              <p:cNvPr id="19" name="Entrada de lápiz 1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40560" y="5111280"/>
                <a:ext cx="22755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Entrada de lápiz 19"/>
              <p14:cNvContentPartPr/>
              <p14:nvPr/>
            </p14:nvContentPartPr>
            <p14:xfrm>
              <a:off x="3998160" y="6077880"/>
              <a:ext cx="1502280" cy="195120"/>
            </p14:xfrm>
          </p:contentPart>
        </mc:Choice>
        <mc:Fallback xmlns="">
          <p:pic>
            <p:nvPicPr>
              <p:cNvPr id="20" name="Entrada de lápiz 1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82320" y="6014160"/>
                <a:ext cx="15339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Entrada de lápiz 20"/>
              <p14:cNvContentPartPr/>
              <p14:nvPr/>
            </p14:nvContentPartPr>
            <p14:xfrm>
              <a:off x="680040" y="1297080"/>
              <a:ext cx="10872720" cy="5156640"/>
            </p14:xfrm>
          </p:contentPart>
        </mc:Choice>
        <mc:Fallback xmlns="">
          <p:pic>
            <p:nvPicPr>
              <p:cNvPr id="21" name="Entrada de lápiz 2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0680" y="1287720"/>
                <a:ext cx="1089144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2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Manipulación de memoria mediante apuntadores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9" y="1584608"/>
            <a:ext cx="10876722" cy="4787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Operadores involucrados</a:t>
            </a: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E939CD-C807-4F00-8E6B-6F53E008816F}"/>
              </a:ext>
            </a:extLst>
          </p:cNvPr>
          <p:cNvSpPr txBox="1"/>
          <p:nvPr/>
        </p:nvSpPr>
        <p:spPr>
          <a:xfrm>
            <a:off x="869673" y="3065879"/>
            <a:ext cx="3145735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i, j = 13;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(*): 1</a:t>
            </a:r>
            <a:endParaRPr lang="es-CO" sz="2000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*p = &amp;i;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(*): 2</a:t>
            </a:r>
          </a:p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*p = &amp;i;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(&amp;): 1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&amp;j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5B7709-BBD6-42D8-B956-624245393F41}"/>
              </a:ext>
            </a:extLst>
          </p:cNvPr>
          <p:cNvGraphicFramePr>
            <a:graphicFrameLocks noGrp="1"/>
          </p:cNvGraphicFramePr>
          <p:nvPr/>
        </p:nvGraphicFramePr>
        <p:xfrm>
          <a:off x="7820439" y="2397104"/>
          <a:ext cx="4002985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8">
                  <a:extLst>
                    <a:ext uri="{9D8B030D-6E8A-4147-A177-3AD203B41FA5}">
                      <a16:colId xmlns:a16="http://schemas.microsoft.com/office/drawing/2014/main" val="2172825206"/>
                    </a:ext>
                  </a:extLst>
                </a:gridCol>
                <a:gridCol w="453365">
                  <a:extLst>
                    <a:ext uri="{9D8B030D-6E8A-4147-A177-3AD203B41FA5}">
                      <a16:colId xmlns:a16="http://schemas.microsoft.com/office/drawing/2014/main" val="3057880070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3103902527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453985764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1640809365"/>
                    </a:ext>
                  </a:extLst>
                </a:gridCol>
                <a:gridCol w="1022205">
                  <a:extLst>
                    <a:ext uri="{9D8B030D-6E8A-4147-A177-3AD203B41FA5}">
                      <a16:colId xmlns:a16="http://schemas.microsoft.com/office/drawing/2014/main" val="3365991508"/>
                    </a:ext>
                  </a:extLst>
                </a:gridCol>
              </a:tblGrid>
              <a:tr h="337168">
                <a:tc>
                  <a:txBody>
                    <a:bodyPr/>
                    <a:lstStyle/>
                    <a:p>
                      <a:pPr algn="r"/>
                      <a:r>
                        <a:rPr lang="es-MX" sz="1800" b="1" dirty="0"/>
                        <a:t>Dirección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1" dirty="0"/>
                        <a:t>Nombre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227283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02223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07186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571165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03114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647157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1016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243376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138510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89885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421369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9227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748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/>
              <p14:cNvContentPartPr/>
              <p14:nvPr/>
            </p14:nvContentPartPr>
            <p14:xfrm>
              <a:off x="1514880" y="2155680"/>
              <a:ext cx="10030320" cy="401184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5520" y="2146320"/>
                <a:ext cx="10049040" cy="40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7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Manipulación de memoria mediante apuntadores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9" y="1584608"/>
            <a:ext cx="10876722" cy="4787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Ejemplo</a:t>
            </a: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E939CD-C807-4F00-8E6B-6F53E008816F}"/>
              </a:ext>
            </a:extLst>
          </p:cNvPr>
          <p:cNvSpPr txBox="1"/>
          <p:nvPr/>
        </p:nvSpPr>
        <p:spPr>
          <a:xfrm>
            <a:off x="790160" y="2910171"/>
            <a:ext cx="221808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i, j;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&amp;i;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5;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5B7709-BBD6-42D8-B956-624245393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5926"/>
              </p:ext>
            </p:extLst>
          </p:nvPr>
        </p:nvGraphicFramePr>
        <p:xfrm>
          <a:off x="7711937" y="1853765"/>
          <a:ext cx="400298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8">
                  <a:extLst>
                    <a:ext uri="{9D8B030D-6E8A-4147-A177-3AD203B41FA5}">
                      <a16:colId xmlns:a16="http://schemas.microsoft.com/office/drawing/2014/main" val="2172825206"/>
                    </a:ext>
                  </a:extLst>
                </a:gridCol>
                <a:gridCol w="453365">
                  <a:extLst>
                    <a:ext uri="{9D8B030D-6E8A-4147-A177-3AD203B41FA5}">
                      <a16:colId xmlns:a16="http://schemas.microsoft.com/office/drawing/2014/main" val="3057880070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3103902527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453985764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1640809365"/>
                    </a:ext>
                  </a:extLst>
                </a:gridCol>
                <a:gridCol w="1022205">
                  <a:extLst>
                    <a:ext uri="{9D8B030D-6E8A-4147-A177-3AD203B41FA5}">
                      <a16:colId xmlns:a16="http://schemas.microsoft.com/office/drawing/2014/main" val="3365991508"/>
                    </a:ext>
                  </a:extLst>
                </a:gridCol>
              </a:tblGrid>
              <a:tr h="337168">
                <a:tc>
                  <a:txBody>
                    <a:bodyPr/>
                    <a:lstStyle/>
                    <a:p>
                      <a:pPr algn="r"/>
                      <a:r>
                        <a:rPr lang="es-MX" sz="1800" b="1" dirty="0"/>
                        <a:t>Dirección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1" dirty="0"/>
                        <a:t>Nombre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227283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02223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07186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571165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03114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647157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243376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138510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89885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421369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2008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9227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74826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155237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4F195A0-9A7D-42E5-B862-EAB574B5FB78}"/>
              </a:ext>
            </a:extLst>
          </p:cNvPr>
          <p:cNvSpPr txBox="1"/>
          <p:nvPr/>
        </p:nvSpPr>
        <p:spPr>
          <a:xfrm>
            <a:off x="1282975" y="4334326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/>
              <p14:cNvContentPartPr/>
              <p14:nvPr/>
            </p14:nvContentPartPr>
            <p14:xfrm>
              <a:off x="717480" y="2062440"/>
              <a:ext cx="10904400" cy="416808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120" y="2053080"/>
                <a:ext cx="10923120" cy="41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02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2019</Words>
  <Application>Microsoft Office PowerPoint</Application>
  <PresentationFormat>Panorámica</PresentationFormat>
  <Paragraphs>545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Helvetica Neue</vt:lpstr>
      <vt:lpstr>Tema de Office</vt:lpstr>
      <vt:lpstr>SISTEMAS OPERATIVOS</vt:lpstr>
      <vt:lpstr>¿Qué sucede cuando se declara una variable?</vt:lpstr>
      <vt:lpstr>¿Qué es un apuntador?</vt:lpstr>
      <vt:lpstr>¿Cómo se declara un apuntador?</vt:lpstr>
      <vt:lpstr>¿Cómo se declara un apuntador?</vt:lpstr>
      <vt:lpstr>¿Cómo se declara un apuntador?</vt:lpstr>
      <vt:lpstr>Manipulación de memoria mediante apuntadores</vt:lpstr>
      <vt:lpstr>Manipulación de memoria mediante apuntadores</vt:lpstr>
      <vt:lpstr>Manipulación de memoria mediante apuntadores</vt:lpstr>
      <vt:lpstr>Manipulación de memoria mediante apuntadores</vt:lpstr>
      <vt:lpstr>Apuntadores y funciones</vt:lpstr>
      <vt:lpstr>Apuntadores y funciones</vt:lpstr>
      <vt:lpstr>Apuntadores y funciones</vt:lpstr>
      <vt:lpstr>Apuntadores y funciones</vt:lpstr>
      <vt:lpstr>Apuntadores y funciones</vt:lpstr>
      <vt:lpstr>Apuntadores y funciones</vt:lpstr>
      <vt:lpstr>Apuntadores y funciones</vt:lpstr>
      <vt:lpstr>Apuntadores y funciones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HENRY ALBERTO ARCILA RAMIREZ</dc:creator>
  <cp:lastModifiedBy>Universidad de Medellin</cp:lastModifiedBy>
  <cp:revision>28</cp:revision>
  <dcterms:created xsi:type="dcterms:W3CDTF">2021-07-25T03:30:10Z</dcterms:created>
  <dcterms:modified xsi:type="dcterms:W3CDTF">2021-09-14T11:35:00Z</dcterms:modified>
</cp:coreProperties>
</file>