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41:38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10358 15943 0,'0'0'0,"0"0"15,0 0 1,0 0-16,0 0 0,0 0 15,0 0-15,0 0 16,-17 15-16,-15 6 16,-10 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2:14:04.69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1-09-16T12:23:03.907"/>
    </inkml:context>
  </inkml:definitions>
  <inkml:trace contextRef="#ctx0" brushRef="#br0">4551 3811 0,'0'0'16,"0"0"-16,0 0 15,0 0-15,0 0 0,0 0 16,0 0-16,0 0 15,0 0-15,10 17 16,-2 18-16,7 13 16,-4 0-16,2 2 15,-7 3-15,-4 3 16,-2-56-16,9 57 16,-9-57-16,13 59 0,-13-59 15,0 0-15,0 0 16,14 41-16,-14-41 15,12 7-15</inkml:trace>
  <inkml:trace contextRef="#ctx0" brushRef="#br0" timeOffset="183.5168">4490 3644 0,'0'0'16,"0"0"-16,0 0 16,0 0-16,0 0 0,0 0 15,0 0 1,0 0-16</inkml:trace>
  <inkml:trace contextRef="#ctx0" brushRef="#br0" timeOffset="708.0844">4877 3964 0,'0'0'0,"0"0"16,0 0-16,7 24 15,-5 22-15,4 15 16,3-3-16,-4-4 16,5-6-16,-7-10 15,0-12-15,0-8 0,-3-6 16,0-6-16,2-6 16,7-9-16,3-8 15,-2-5-15,-2-3 16,2-8-16,-1 0 15,2 1-15,1 1 16,3 5-16,-4-1 16,4 9-16,3 0 15,-1 7-15,-1 2 0,5 9 16,-3 6-16,-4 12 16,-2 9-16,0 8 15,-6 10-15,-4 5 16,-2-50-16,0 0 15,0 0-15,0 57 16,0-57-16,-2 37 0,-1-25 16,0-20-16,0-22 15,3-14-15,6-13 16,9-21-16</inkml:trace>
  <inkml:trace contextRef="#ctx0" brushRef="#br0" timeOffset="1037.3305">5417 3182 0,'0'0'0,"0"0"15,0 0-15,0 0 16,0 0-16,17 31 16,13 12-16,9 29 15,-3 5-15,-4 8 16,-5 5-16,3 7 15,2 27-15,1 9 0,-7-8 16,-6-18-16,-2-10 16,-3-5-16,-5-20 15,-10-72-15,6 61 16,-6-61-16,0 0 16,0 62-16,0-62 15,-9 45-15,-4-27 0,2-18 16,-5-15-1,-4-12-15,-9-5 0</inkml:trace>
  <inkml:trace contextRef="#ctx0" brushRef="#br0" timeOffset="1183.4018">5428 4038 0,'0'0'0,"0"0"15,0 0 1,0 0-16,0 0 0,0 0 15,0 0-15,33-3 16,24-11-16,31-4 16,-1-3-16,-8 6 15,5 0-15,-4 0 16</inkml:trace>
  <inkml:trace contextRef="#ctx0" brushRef="#br0" timeOffset="2020.6656">7534 4450 0,'0'0'0,"0"0"15,0 0-15,0 0 16,6-26-16,2-34 16,13-29-16,7 12 15,-2 6 1,0-3-16,3 0 0,1 0 15,-1 0-15,2 0 16,-4 2-16,-1 8 16,-2 2-16,-24 62 15,20-63-15,-20 63 16,0 0-16,0 0 0,18-56 16,-18 56-16,0 0 15,14-41-15,3 20 16,-6 24-16,1 12 15,3 11-15,0 16 16,2 8-16,4 18 0,0 9 16,-1 6-1,2 3-15,-1 3 16,-4 0-16,1 0 0,-4-3 16,-14-86-16,13 80 15,-13-80-15,0 0 16,0 0-16,11 70 15,-11-70-15,9 54 16,-7-25-16,-7-19 0</inkml:trace>
  <inkml:trace contextRef="#ctx0" brushRef="#br0" timeOffset="2276.8893">7737 4035 0,'0'0'16,"0"0"-16,0 0 15,0 0-15,0 0 16,31 0-16,25 0 16,31 0-16,-2 0 15,-2 0-15,-3 0 16,1 0-16,-5 0 0</inkml:trace>
  <inkml:trace contextRef="#ctx0" brushRef="#br0" timeOffset="3133.0505">9289 3739 0,'0'0'15,"0"0"-15,0 0 16,0 0-16,0 0 15,0 0-15,0 0 0,-26 0 16,-26-5-16,-18-5 16,2 2-16,11-2 15,4-1-15,5-4 16,48 15-16,0 0 0,-39-12 16,39 12-16,0 0 15,0 0 1,-30-12-16,30 12 0,-19 0 15,3 12-15,5 9 16,5 8-16,-3 7 16,0 9-16,-2 5 15,1 18-15,-1 0 16,2 3-16,2-6 16,1 1-16,6-66 15,4 62-15,-4-62 0,6 58 16,-6-58-16,17 60 15,-17-60-15,27 50 16,-27-50-16,38 43 16,-38-43-16,51 35 15,-51-35-15,60 19 16,1-3-16,-2-10 16,-1-6-16,-9-6 0,-7-6 15,-42 12-15,36-18 16,-36 18-1,0 0-15,30-29 0</inkml:trace>
  <inkml:trace contextRef="#ctx0" brushRef="#br0" timeOffset="3685.8507">9609 3896 0,'0'0'0,"0"0"0,0 0 16,0 0-16,0 0 15,0 0-15,32-3 16,22-6-16,20-6 15,-9 9-15,-8 0 16,-10 4-16,-14 4 0,-7 4 16,-11 6-16,-10 6 15,-13 6-15,-6-1 16,-10 1-16,-3-3 16,-5 0-16,-6 0 15,0-2-15,6-1 16,9-2-16,5-4 15,13 2-15,7-2 16,10 0-16,14 0 16,10-1-16,12 2 0,-1 2 15,0 6-15,-47-21 16,51 23-16,-15 4 16,-16 0-16,-16-4 15,-14 6-15,-7 1 16,-13 2-16,-5-1 15,-7-5-15,42-26 16,-38 27-16,38-27 0,-38 14 16,38-14-16,-28 9 15,28-9-15,-13-12 16</inkml:trace>
  <inkml:trace contextRef="#ctx0" brushRef="#br0" timeOffset="4365.6354">10149 3861 0,'0'0'0,"0"0"15,0 0-15,0 0 16,0 0-16,25-4 16,24-13-16,10-4 15,-10 1-15,3 2 16,-4 3-16,-13 3 16,-35 12-16,0 0 15,0 0-15,29-5 0,-29 5 16,27-3-16,-6 11 15,-6 7-15,-6 5 16,-4 10-16,1 2 16,1 10-16,-2 8 15,7 16-15,0 2 16,5-3-16,7 0 16,6 0-1,-3-6-15,-27-59 16,27 62-16,-27-62 0,17 60 15,-17-4-15,-11-9 16,-13-14-16,-12-6 16,-12-7-16,-14 1 15,-6-9-15,3-6 0,65-6 16,-62 0-16,62 0 16,-54-9-16,13-8 15,41 17-15,-15-21 0</inkml:trace>
  <inkml:trace contextRef="#ctx0" brushRef="#br0" timeOffset="4678.6299">11083 4189 0,'0'0'0,"0"0"16,0 0-16,0 0 0,32 0 15,30 0 1,22 0-16,-11 0 0,-13-5 16,-16-1-16,-12 3 15,-14-1-15</inkml:trace>
  <inkml:trace contextRef="#ctx0" brushRef="#br0" timeOffset="4816.5734">11219 4375 0,'0'0'15,"0"0"-15,0 0 16,0 0-16,0 0 16,32 10-16,30-2 15,22 5-15,-14-8 16,-4-2-16,-7-8 0</inkml:trace>
  <inkml:trace contextRef="#ctx0" brushRef="#br0" timeOffset="5730.6968">12481 3493 0,'0'0'0,"0"0"16,0 0-16,0 0 0,0 0 15,0 0-15,-20 0 16,-16 6-16,-11-4 16,12 14-16,10-5 15,11 7-15,7-2 16,4-2-16,3-2 15,3 3-15,4 0 16,4 2-16,11 1 16,1 3-16,7 0 15,2 5-15,0 2 0,1 4 16,-6 3-16,-9 4 16,-9-1-16,-9 0 15,-11-2-15,-10 0 16,-10-4-16,-4 1 15,35-33-15,0 0 16,-41 24-16,41-24 16,0 0-16,0 0 0,-42 14 15,42-14-15,0 0 16,0 0-16,-36 6 16,36-6-16,-27 6 15,13 6-15,5 8 16,9-20-16,-3 31 15,0 4-15,3 10 0,0-45 16,-3 46-16,3 8 16,0-54-16,3 66 15,-3-66-15,12 64 16,8-5-16,4-6 16,-24-53-16,33 43 15,-33-43-15,42 33 16,5-10-16</inkml:trace>
  <inkml:trace contextRef="#ctx0" brushRef="#br0" timeOffset="6115.9022">12810 4758 0,'0'0'0,"0"0"15,0 0-15,0 0 0,25-18 16,5-15-16,11-8 16,-3-3-16,1-1 15,-3-2-15,-36 47 16,32-50-16,-32 50 16,30-53-16,-30 53 15,20-58-15,-20 58 16,0 0-16,0 0 0,15-50 15,-15 50-15,11-37 16,-11 37-16,6-13 16,1 19-16,-7 15 15,0 8-15,-3 10 16,-4 6-16,1 2 16,1 6-16,2 6 15,0-2-15,3-10 16,3-14-16</inkml:trace>
  <inkml:trace contextRef="#ctx0" brushRef="#br0" timeOffset="6317.0534">13501 4829 0,'0'0'0,"0"0"0,0 0 15,-2 30-15,-7 17 16,-5 15-16,-2-9 16,1-11-16,3-12 15,1-13-15,2-4 16,5-5-16,1-11 0</inkml:trace>
  <inkml:trace contextRef="#ctx0" brushRef="#br0" timeOffset="6932.3462">13759 4240 0,'0'0'16,"0"0"-16,0 0 16,0 0-16,0 0 15,15-18-15,11-12 16,11-6-16,-2 10 15,1 8-15,-1 6 16,1 4-16,-6 8 0,-6 3 31,-7 6-31,-5 5 0,-6 7 16,-9 2-16,-4 7 0,-7 3 16,-4 5-16,1 4 15,-1-1-15,4 6 16,0-2-16,8 2 15,6-47-15,6 45 16,13-4-16,8-2 16,-27-39-16,35 29 15,3-11-15,4-15 0,-6-11 16</inkml:trace>
  <inkml:trace contextRef="#ctx0" brushRef="#br0" timeOffset="7150.7945">14344 4841 0,'0'0'16,"-15"30"-16,-5 8 15,-14 12-15,-2 7 16,-5-3-16,3-8 15,38-46-15,0 0 0,0 0 16,-43 33-16</inkml:trace>
  <inkml:trace contextRef="#ctx0" brushRef="#br0" timeOffset="8558.0052">14545 4284 0,'0'0'0,"0"0"16,0 0-16,0 0 15,0 0-15,0 0 16,0 0-16,0 0 16,0 0-16,0 0 15,26-15-15,12-5 16,11-10-16,-2 13 15,-3 7-15,-7 10 16,-5 6-16,-3 7 0,-2 7 16,-9 4-16,-6 3 15,-7 2-15,-8 0 16,-5 4-16,-7 0 16,-2 2-16,-4-5 15,0-3-15,1-4 16,4-5-16,4-7 15,4 1-15,1-3 16,7-6-16,9-3 0,9-3 16,3 0-16,6-1 15,3 8-15,-30-4 16,32 6-16,-3 6 16,-29-12-16,28 17 15,-28-17-15,20 25 16,-10 4-16,-10 1 15,-10 0-15,-7-4 0,-8-2 16,25-24-16,-32 20 16,32-20-16,0 0 15,-38 10-15</inkml:trace>
  <inkml:trace contextRef="#ctx0" brushRef="#br0" timeOffset="9357.347">14990 3632 0,'0'0'0,"0"0"0,0 0 16,0 0-16,0 0 15,0 0-15,23-2 16,19-7-16,14-6 16,-11 12-16,-7 3 15,-6 6-15,-5 3 16,-9 3-16,-8 4 16,-8 6-16,-4-1 15,-5 3-15,-8 0 0,-2 5 16,-4 4-16,1 5 15,2 0-15,2 4 16,8-3-16,8-1 16,5-2-16,11-4 15,8-2-15,-24-30 16,32 22-16,-32-22 0,38 20 16,-38-20-16,45 8 15,-45-8-15,0 0 16,0 0-16,39 0 15,-39 0-15,0 0 16,26 3-16,-26-3 16,15 11-16,-15-11 15,8 28-15,-8-28 16,10 38-16,-7 3 0,5 7 16,-8-48-16,9 47 15,-9-47-15,16 51 16,4 11-16,-20-62 15,21 53-15,-21-53 16,18 53-16,-9-5 16,-9-48-16,-6 41 15,6-41-15,-21 39 16,21-39-16,-35 38 0,35-38 16,-58 38-16,58-38 15,0 0-15,-56 21 16,13-21-16</inkml:trace>
  <inkml:trace contextRef="#ctx0" brushRef="#br0" timeOffset="9516.3151">15773 4903 0,'0'0'0,"0"0"15,0 0-15,0 0 0,0 0 16</inkml:trace>
  <inkml:trace contextRef="#ctx0" brushRef="#br0" timeOffset="12433.5017">15802 4877 0,'0'0'0,"0"0"16,0 0-16,0 0 16,0 0-16,0 0 0,0 0 15,0 0-15,0 0 16,0 0-16,0 0 16,-11 26-16,-10 13 15,-10 8-15,2 3 16,-6-2-16,-3-4 15,38-44-15,-43 42 16,43-42-16,0 0 16,-41 35-16,41-35 15,-41 17-15,14-17 0,6-14 16</inkml:trace>
  <inkml:trace contextRef="#ctx0" brushRef="#br0" timeOffset="12599.9893">15856 4491 0,'0'0'0,"0"0"15,0 0-15,0 0 16,0 0-16,0 0 16,0 0-16,0 0 15,0 0-15,0 0 16</inkml:trace>
  <inkml:trace contextRef="#ctx0" brushRef="#br0" timeOffset="13614.7531">2434 3194 0,'0'0'0,"0"0"16,0 0-16,0 0 15,-3-3-15,-15-6 16,-2-6-16,-3 7 16,5-1-16,4-6 15,0 3-15,5 1 16,1 2-16,-3-3 0,2 3 16,-1 3-16,5 4 15,-1 2-15</inkml:trace>
  <inkml:trace contextRef="#ctx0" brushRef="#br0" timeOffset="13992.356">2218 3112 0,'0'0'0,"0"0"0,0 0 16,0 0-16,0 0 15,0 0-15,0 0 16,0 0-16,0 0 15,0 0-15,0 0 16,0 26-16,0 24 16,0 24-16,6 7 0,-2-2 15,5-2-15,-9-77 16,12 69-16,-12-69 16,0 0-16,0 0 15,13 50-15,2-18 16,6-23-16,-1-12 15,8-11 1,4-12-16,10-19 0,16-27 16,9-16-16,20-39 15,24-37-15,-4-8 0,-14 15 16,-14 21-16,-15 24 16,-5 14-16,0 12 15,-6 7 1,-53 79-16,51-70 0</inkml:trace>
  <inkml:trace contextRef="#ctx0" brushRef="#br0" timeOffset="15261.5148">2272 7091 0,'0'0'0,"0"0"16,0 0-16,0 0 0,0 0 16,0 0-16,0 0 15,0 0 1,0 0-16,0 27 0,0 27 15,0 16-15,0 2 16,0-7-16,0 3 16,0-6-16,0-62 15,0 66-15,0-66 16,-3 64-16,3-64 0,0 0 16,3 57-1,-3-57-15,15 44 0,-15-44 16,23 21-16,7-15 15,11-19-15,4-13 16,17-21-16,3-15 16,0-9-16,1-6 15,14-20-15,-5-5 0,-8 5 16,-11 11 0,-5 8-16,-16 20 0,1 1 15,2 0-15,4 4 16,-2 6-16,-3 6 15</inkml:trace>
  <inkml:trace contextRef="#ctx0" brushRef="#br0" timeOffset="15730.0815">4557 7213 0,'0'0'15,"0"0"-15,0 0 16,0 0-16,6 26 15,-3 25-15,2 23 16,5-3-16,-4 0 0,2-2 16,-5 1-1,0-5-15,-3-65 16,4 69-16,-4-69 0,0 0 16,0 0-16,3 56 15,-1-14-15,2-37 16,-4-13-16</inkml:trace>
  <inkml:trace contextRef="#ctx0" brushRef="#br0" timeOffset="15894.2151">4441 6985 0,'0'0'15,"0"0"-15,0 0 16,0 0-16,0 0 0,0 0 15,0 0-15,0 0 16,0 0-16</inkml:trace>
  <inkml:trace contextRef="#ctx0" brushRef="#br0" timeOffset="16293.7971">4845 7542 0,'0'0'0,"0"0"0,0 0 16,0 29-16,0 22 16,0 13-16,5-7 15,-1-15-15,2-10 16,0-11-16,-6-6 16,2-10-16,1-7 15,6-12-15,3-17 0,2-13 16,-1-1-1,1 4-15,-1-1 0,2-2 16,3 3-16,-1 2 16,1 9-16,2 6 15,1 10-15,0 11 16,-1 12-16,-2 9 16,1 11-16,-5 13 15,2 8-15,-5 15 0,-11-65 16,9 65-16,-9-65 15,9 54 1,0-16-16,-1-28 0,-8-20 16,-11-14-16</inkml:trace>
  <inkml:trace contextRef="#ctx0" brushRef="#br0" timeOffset="16567.1033">5547 6639 0,'0'0'16,"0"0"-16,0 0 15,9 26-15,0 24 16,3 33-16,-7 12 0,1 9 16,1 23-16,1-2 15,-1-4-15,5-6 16,3-8-16,0-6 15,-1-9-15,-5-24 16,0-9-16,-9-59 16,9 57-16,-9-57 15,0 0-15,3 47 16,-6-24-16,-3-17 0</inkml:trace>
  <inkml:trace contextRef="#ctx0" brushRef="#br0" timeOffset="16777.2086">5260 7542 0,'0'0'0,"0"0"16,0 0-16,0 0 16,33 0-16,35-9 0,30-3 15,17 3-15,-5 0 16,-6 6-16,-10 0 15,-20 3-15,-2 0 16</inkml:trace>
  <inkml:trace contextRef="#ctx0" brushRef="#br0" timeOffset="17465.2961">7095 8048 0,'0'0'0,"0"0"16,0 0-16,0 0 16,0 0-16,0 0 15,18-17-15,3-16 16,9-12-16,-5-2 15,-1-3-15,0-3 16,-2-4-16,-2-5 16,-2-6-16,0-6 15,-1 0-15,1-3 0,-1 0 16,1 2-16,-3 1 16,-15 74-16,19-70 15,-19 70-15,14-68 16,-14 68-16,0 0 15,0 0-15,15-63 16,-3 16-16,3 26 0,-4 13 16,1 13-16,0 16 15,-1 14-15,2 13 16,-2 14-16,7 21 16,3 9-16,0 9 15,12 25-15,7 17 16,2-9-16,0-19 15,-4-21-15,4-10 0,-12-22 16,-5-12-16,-25-50 16,28 50-16,-28-50 15,0 0-15,21 42 16,-15-16-16,-9-13 16,-11-16-16,-10-7 15</inkml:trace>
  <inkml:trace contextRef="#ctx0" brushRef="#br0" timeOffset="17638.4546">7341 7754 0,'0'0'16,"0"0"-16,0 0 16,0 0-16,0 0 15,29 0-15,31 0 16,26 0-16,0 0 0,-3-5 15,-6-1-15,0 3 16</inkml:trace>
  <inkml:trace contextRef="#ctx0" brushRef="#br0" timeOffset="18231.9133">8862 7435 0,'0'0'16,"0"0"-16,0 0 15,0 0-15,0 0 0,-24 0 16,-24 0-16,-20 0 15,-3 6-15,4-3 16,-3 3-16,6 0 16,-2-6-16,1 0 15,0-3-15,65 3 16,-60-9-16,60 9 16,0 0-16,0 0 15,-53-9-15,53 9 0,-27-6 16,19 6-16,11 6 15,6 6-15,6 6 16,0 8-16,-4 4 16,1 8-16,-7 4 15,2 6-15,-7 2 16,-3 18-16,-4-3 16,7-65-16,-5 65 15,5 1-15,0-66 0,3 59 16,-3-59-16,18 50 15,-18-50-15,29 41 16,13-8-16,9-12 16,2-6-16,0-12 15,1-6 1,2-7-16,4-1 0,-1-4 0,-3-6 16,0 0-16,-8-2 15,-10-7-15</inkml:trace>
  <inkml:trace contextRef="#ctx0" brushRef="#br0" timeOffset="19384.3594">9247 7400 0,'0'0'0,"0"0"16</inkml:trace>
  <inkml:trace contextRef="#ctx0" brushRef="#br0" timeOffset="19581.5919">9247 7400 0,'0'0'0,"0"0"0,0 0 15,0 0-15,0 0 16,0 0-16,0 0 16,0 0-16,0 0 15,0 0-15,0 0 16,0 0-16,0 0 16,0 0-16,0 0 0</inkml:trace>
  <inkml:trace contextRef="#ctx0" brushRef="#br0" timeOffset="20602.3879">9274 7482 0,'0'0'0,"0"0"16,0 0-16,0 0 15,0 0-15,0 0 0,0 0 16,0 0-1,0 0-15,0 0 16,0 0-16,0 0 0,0 0 16,0 0-16,0 0 15,0 0-15,0 0 16,0 0-16,0 0 16,0 0-16,0 0 15,0 0-15,0 0 0,0 0 16,0 0-16,0 0 15,0 0-15,0 0 16,0 0-16,0 0 16,0 0-16,12-3 15,11-8-15,9-1 16,4 3-16,1 0 16,-5 3-16,1 3 15,-7 0-15,0 3 16,2 6-16,-5 0 0,1 0 15,-7 6-15,1 0 16,-2 8-16,-11 1 16,-2 3-16,-9 2 15,-6 1-15,-12 6 16,-1-3-16,-5-1 16,-3-5-16,3-1 0,4-5 15,2-7-15,3-1 16,7-4-16,5-2 15,9-4-15,6-4 16,8-2-16,10-4 16,2-1-16,10 6 15,6-2-15,5 7 16,4 3-16,8 9 16,-3 3-16,-56-15 0,50 27 15,-50-27-15,41 36 16,-19 1-16,-13 2 15,-15-4-15,-8 4 16,-11 0-16,-5-4 16,-5 0-16,-4-2 15,39-33-15,-50 30 16,50-30-16,-42 18 0,42-18 16,-35 0-16,8-15 15</inkml:trace>
  <inkml:trace contextRef="#ctx0" brushRef="#br0" timeOffset="21237.9541">9917 7471 0,'0'0'0,"0"0"16,0 0-16,0 0 15,0 0-15,0 0 16,0 0-16,0 0 15,0 0-15,0 0 16,30 0-16,23 0 16,24-6-16,-9-1 0,-8 2 15,-7-1-15,-53 6 16,51-12-16,-51 12 16,0 0-16,0 0 15,46-6 1,-46 6-16,0 0 0,36 0 15,-15 9-15,-12 9 16,-2 5-16,-7-23 16,3 36-16,2 8 0,4 10 15,3 11-15,2 0 16,7 0-16,2 1 16,2-2-16,-4-1 15,3-4-15,-24-59 16,17 59-16,-17-59 15,6 56-15,-12 1 16,-8-10-16,-7-8 16,-9-10-16,-9-2 0,-6-9 15,45-18-15,-46 15 16,-6-7-16,-4-4 16,56-4-16,-44-6 15,44 6-15,-23-21 16</inkml:trace>
  <inkml:trace contextRef="#ctx0" brushRef="#br0" timeOffset="21476.7831">10905 8217 0,'0'0'15,"0"0"-15,8 27 16,2 21-16,1 22 15,-5 5-15,0 1 16,-6 1-16,-9-6 0,-12 0 16,-5-6-16,-3-11 15,29-54-15,-31 48 16,31-48-16,-32 41 16,32-41-16,-36 26 15,36-26-15,-30 0 16</inkml:trace>
  <inkml:trace contextRef="#ctx0" brushRef="#br0" timeOffset="21670.2991">10987 7803 0,'0'0'0,"0"0"16,0 0-16,0 0 16,0 0-16,0 0 15,0 0-15</inkml:trace>
  <inkml:trace contextRef="#ctx0" brushRef="#br0" timeOffset="22975.662">4901 10313 0,'0'0'0,"0"0"16,0 0-16,0 0 16,0 0-16,0 0 0,0 0 15,0 0-15,0 0 16,0 0-16,5-23 16,-2-24-16,7-22 15,1 2-15,7-1 16,0 5-16,-2 4 15,-2 0-15,-2 0 16,3-7-16,0-2 16,-1-5-16,1 2 0,2-1 15,2 4-15,-1 6 16,0 3 0,-4 5-16,-14 54 0,12-59 15,-12 59-15,12-55 16,-12 55-16,0 0 15,11-58-15,-11 58 16,0 0-16,15-50 16,-15 50-16,19-30 15,-2 21-15,-2 18 0,2 9 16,2 11-16,-2 13 16,1 12-16,-1 17 15,4 5-15,0 11 16,3-1-16,-1 5 15,-1 1-15,2 0 16,-3-3-16,-1-3 16,-2-4-16,-1-5 15,-2-6-15,-1-8 0,-14-63 16,10 59-16,-10-59 16,3 50-16,-3-50 15,-3 36-15,-7-22 16</inkml:trace>
  <inkml:trace contextRef="#ctx0" brushRef="#br0" timeOffset="23240.2784">4999 9784 0,'0'0'0,"0"0"0,0 0 16,0 0-16,0 0 15,32 0-15,27 0 16,28 0-16,1 0 16,-4 0-16,-2 0 15,-82 0-15,95 0 16</inkml:trace>
  <inkml:trace contextRef="#ctx0" brushRef="#br0" timeOffset="23607.1548">6304 9733 0,'0'0'0,"0"0"15,0 0-15,27 7 16,28-4-16,23 3 0,-5 0 16,-7-6-16,-16 2 15,-12-2-15</inkml:trace>
  <inkml:trace contextRef="#ctx0" brushRef="#br0" timeOffset="23817.8994">6363 10042 0,'0'0'0,"0"0"16,35 0-16,37 0 16,30 0-16,17-6 15,-11-4-15,-17-4 0</inkml:trace>
  <inkml:trace contextRef="#ctx0" brushRef="#br0" timeOffset="24608.7959">7886 9046 0,'0'0'15,"0"0"-15,0 0 16,0 0-16,0 0 15,0 0-15,0 0 16,0 0-16,0 0 0,-21 0 16,-17 6-16,-21 0 15,5 8-15,13 2 16,6 4-16,14 1 16,12 3-16,9 2 15,6 7-15,9 2 16,5 4-16,9 3 15,19 14-15,0 0 16,2 3-16,-2 7 16,-3 2-16,-16 0 0,-5-3 15,-16-3-15,-8-62 16,-2 53-16,-17-5 16,-6-9-16,25-39 15,-31 17-15,-5-8 16,36-9-16,-38-4 15,38 4-15,0 0 16,-32-11-16,32 11 16,0 0-16,-21-17 0,21 17 15,-6-13-15,12 10 16,9 12-16,6 10 16,-1 4-16,1 9 15,0 1-15,-7 5 16,-3 8-16,-3-2 15,-8 6-15,-4 9 16,-2 0-16,6-59 0,-3 60 16,6 0-16,7-8 15,7-2-15,-17-50 16,30 39-16,-30-39 16,32 27-16,13-10 15,2-7-15</inkml:trace>
  <inkml:trace contextRef="#ctx0" brushRef="#br0" timeOffset="25011.6344">8713 10492 0,'0'0'0,"0"0"0,0 0 16,0 0-16,22-18 16,11-12-16,7-14 15,1-10-15,-4 1 16,-1-3-16,-4-3 16,0-4-16,-5 1 15,-27 62-15,20-65 16,-20 65-16,15-65 15,-15 65-15,0 0 0,0 0 16,16-60-16,-16 60 16,12-40-16,-3 22 15,-4 18-15,-2 12 16,0 11-16,-3 6 16,0 10-16,0 5 15,0 4-15,7 2 0,-2 7 16,10-2-16,0 0 15,-15-55-15,26 52 16</inkml:trace>
  <inkml:trace contextRef="#ctx0" brushRef="#br0" timeOffset="25314.1355">9452 10231 0,'0'0'15,"0"0"-15,0 0 16,0 0-16,14 24 16,4 8-16,3 12 15,-9-5-15,-4 3 16,-5 2-16,-3 0 0,0-44 15,-6 51 1,6-51-16,-11 59 0,11-59 16,0 0-16,0 0 15,-15 51-15,0-19 16,0-20-16</inkml:trace>
  <inkml:trace contextRef="#ctx0" brushRef="#br0" timeOffset="25926.3808">9591 9828 0,'0'0'0,"0"0"15,0 0-15,0 0 16,0 0 0,0 0-16,0 0 0,29-3 15,22-11-15,23-7 16,-8 6-16,-14 0 15,-3 12-15,-14 6 16,-35-3-16,27 6 16,-10 9-16,-5 3 15,-3 8-15,-6 4 0,-9 5 16,0 4-16,-2 0 16,8-39-16,-10 44 15,10-44-15,-6 46 16,6-46-16,0 52 15,0-52-15,6 55 16,12-10-16,2-18 16,-20-27-16,31 12 15,5-15-15</inkml:trace>
  <inkml:trace contextRef="#ctx0" brushRef="#br0" timeOffset="26139.7892">10362 10302 0,'0'0'0,"0"0"16,0 27-1,-7 20-15,-1 27 16,-4-6-16,-6-3 16,-3-11-16,-2-7 0,23-47 15,-20 45-15,20-45 16,0 0-16,0 0 15,-16 41-15</inkml:trace>
  <inkml:trace contextRef="#ctx0" brushRef="#br0" timeOffset="26914.9628">10567 9724 0,'0'0'16,"0"0"-16,0 0 16,0 0-16,0 0 15,0 0-15,0 0 16,29 0-16,24-6 15,22 0-15,-11 4 0,-10 2 16,-10 2-16,-7 7 16,-17 3-16,-8 4 15,-9 4-15,-12 1 16,-9 0-16,-3-1 16,1 1-16,-6-4 15,-2 1-15,4-6 16,7 0-16,2-4 15,9 2-15,6-2 0,12 4 16,14 1-16,7-1 16,8 2-16,4 4 15,2 5-15,-47-23 16,48 29-16,-48-29 16,39 39-16,-16 6 15,-17-3-15,-12-7 16,-5 1-16,-7-4 0,-9 0 15,-3-5 1,30-27-16,0 0 0,-33 24 16,33-24-16,-41 9 15</inkml:trace>
  <inkml:trace contextRef="#ctx0" brushRef="#br0" timeOffset="28046.7533">11228 9387 0,'0'0'16,"0"0"-16,0 0 15,0 0-15,0 0 16,0 0-16,0 0 15,0 0-15,30 6 16,22 0-16,26 8 16,-16 10-16,-15 0 0,-11 8 15,-3-1-15,-13-2 16,-2 6 0,-6 5-16,-7-3 0,-5 5 15,-2 0-15,-7-4 16,-2 3-16,11-41 15,-16 41-15,16-41 0,-14 44 16,14-44-16,-15 45 16,9 0-16,12-9 15,9-10-15,-15-26 16,23 15-16,9-3 16,7-7-16,6 2 15,-45-7-15,45 0 16,-45 0-16,0 0 15,0 0-15,38-4 16,-38 4-16,0 0 0,24-3 16,-16 3-16,-8 0 15,-6 7-15,-9 4 16,15-11-16,-14 27 16,2 9-16,0 5 15,6 3-15,9 6 16,6 13-16,6 0 15,2-5-15,7 5 16,-2-4-16,1 3 16,1 0-16,-24-62 0,18 60 15,-18-60-15,8 62 16,-8-9-16,-11-11 16,-10-13-16,-11-3 15,32-26-15,-42 21 16,-12-9-16,54-12 15,-62 3-15,62-3 16,-54-9-16,13-11 0,15-6 16</inkml:trace>
  <inkml:trace contextRef="#ctx0" brushRef="#br0" timeOffset="28562.4087">12363 10811 0,'0'0'16,"7"30"-16,-2 21 15,7 25-15,-4 2 0,-4-5 16,-4-73-16,-7 74 15,7-74-15,-14 71 16,14-71-16,0 0 16,0 0-16,-26 57 15,-8-27-15</inkml:trace>
  <inkml:trace contextRef="#ctx0" brushRef="#br0" timeOffset="28708.8456">12402 10684 0,'0'0'15,"0"0"-15,0 0 16,0 0-16,0 0 16,0 0-16,0 0 0</inkml:trace>
  <inkml:trace contextRef="#ctx0" brushRef="#br0" timeOffset="29304.53">7448 6192 0,'0'0'0,"0"0"0,33 23 16,13 19-16,38 32 16,25 41-16,30 42 15,13 24-15,2 5 16,6 19-16,6 14 15,3 15-15,12 26 16,-12 6-16,-6 11 16,0 0-16,-12 8 15,-2 5-15,-8 6 0,-6 12 16,-14 1-16,-9-5 16,-10-11-16,-8-20 15,-2-24-15,-15-57 16,-2-40-16,-5-43 15,4-38-15,-2-38 16,-23-33-16,-3-24 0</inkml:trace>
  <inkml:trace contextRef="#ctx0" brushRef="#br0" timeOffset="29778.0835">11432 7506 0,'0'0'0,"0"0"16,0-27-16,-6-17 15,-2-15-15,-5 18 16,-4 20-16,-7 18 0,-3 9 16,-6 12-16,-5 11 15,-9 15-15,-22 19 16,-11 11-16,-29 33 16,-31 29-16,-17 21 15,0 11-15,5-10 16,2 8-16,-10-4 15,-6 10-15,-18 6 0,-12 8 16,-5 7-16,-1-3 16,4-1-16,-5-3 15,11-5-15,8-6 16,9-3 0,-5-4-16,11-14 0,3-11 15,9-11-15,3-4 16,11-16-16,0 6 15,4-5-15,7-11 0,3-11 16</inkml:trace>
  <inkml:trace contextRef="#ctx0" brushRef="#br0" timeOffset="32946.5813">13380 8075 0,'0'0'0,"0"0"15,0 0-15,0 0 16,0 0-16,0 0 16,0 0-16,29 0 0,27 0 15,31 0-15,2 0 16,3 0-16,9 0 16,17 0-16,4 0 15,-3-6-15,2 0 16,-5 3-16,-4 0 15,-14 3-15,-98 0 16,101 6-16,-6-3 0,-95-3 16,0 0-16,0 0 15,62 6-15,-24-6 16,-23 0-16,-15 0 16,-4-6-16,-10-3 15,-13-3-15,27 12 16,-29-12-16,29 12 0,0 0 15,0 0-15,-27-17 16,27 17-16,-17-21 16,14 7-16,3 14 15,12-12-15,9 6 16,8 6-16,-29 0 16,33 8-16,-33-8 15,30 15-15,-30-15 16,26 21-16,-14 8 0,-12-29 15,-3 33-15,-12 5 16,15-38-16,-24 39 16,24-39-16,-26 29 15,26-29-15,-37 15 16</inkml:trace>
  <inkml:trace contextRef="#ctx0" brushRef="#br0" timeOffset="34281.3871">15218 8543 0,'0'0'15,"0"0"-15,0 0 16,0 0-16,0 0 15,0 0-15,0 0 16,0 0-16,24-21 0,5-18 16,7-13-16,-3-8 15,-1-5-15,-3-9 16,-2-4-16,4-4 16,-8-7-16,-3-2 15,-1-4-15,-5-6 16,4-26-16,-4-16 15,1 10-15,0 21 16,-2 14-16,-7 9 0,-3 21 16,-3 68-16,5-59 15,-5 59-15,0 0 16,0 0-16,10-60 16,-10 60-16,8-44 15,4 29-15,3 21 16,-1 12-16,4 17 0,-1 10 15,4 11 1,6 21-16,4 6 0,-2 12 16,12 26-1,7 21-15,2-3 16,-2 0-16,2-5 0,-5-7 16,-7-15-1,-6-17-15,-5-11 0,-12-22 16,-15-62-16,0 0 15,14 53-15,-14-53 16,3 42-16,-8-22 16</inkml:trace>
  <inkml:trace contextRef="#ctx0" brushRef="#br0" timeOffset="34510.9908">15642 7969 0,'0'0'0,"0"0"16,0 0-1,0 0-15,0 0 0,0 0 16,36 0-16,25 0 16,32 0-16,-5 0 15,-7 0-15,-81 0 16,79 0-16,-1 5 15,1 2-15</inkml:trace>
  <inkml:trace contextRef="#ctx0" brushRef="#br0" timeOffset="35119.2952">17284 7554 0,'0'0'16,"0"0"-16,0 0 16,0 0-16,0 0 15,0 0-15,0 0 16,0 0-16,-26 0 15,-30 0-15,-27-9 16,2-3-16,2 3 0,-2 4 16,8-2-16,3 1 15,70 6-15,-65-12 16,65 12-16,0 0 16,0 0-16,-59-12 15,59 12-15,-39-8 16,39 8-16,-17 0 0,11 8 15,6 10-15,0-18 16,2 30-16,-2 11 16,0 10-16,-5 13 15,-1 2 1,-5 6-16,-2-2 0,-4 5 16,2-5-16,1 1 15,1 1-15,8-7 16,5-65-16,-3 68 0,8-4 15,5-4 1,-10-60-16,20 57 0,9-4 16,7-12-16,6-5 15,5-12-15,1-10 16,-48-14-16,49 6 16,-49-6-16,63 0 15,6-6-15,-69 6 0,62-14 16,-5-10-16,-2 2 15</inkml:trace>
  <inkml:trace contextRef="#ctx0" brushRef="#br0" timeOffset="35548.8767">17660 7921 0,'0'0'16,"0"0"-16,0 0 16,0 0-16,-20 6 15,-24-1-15,-16 16 16,13 12-16,12 6 16,5 8-16,6 6 15,12 4-15,12-57 0,3 68 16,8 3-16,11-3 15,5-9-15,5-8 16,9-7-16,8-9 16,-49-35-16,52 26 15,4-8-15,-56-18 16,55 7-16,-55-7 0,38-15 16,-17-12-16,-18-9 15,-12-2-15,-9-3 16,-12-6-16,-14-7 15,-7 4 1,4 3-16,-1 2 0,7 4 16,9 7-16,11 11 15</inkml:trace>
  <inkml:trace contextRef="#ctx0" brushRef="#br0" timeOffset="36116.8412">17717 7563 0,'0'0'0,"0"0"0,0 0 15,0 0-15,0 0 16,27 0-16,24 0 15,22 0-15,2 0 16,-4 0-16,0 0 16,-3-6-16,0-3 15,-68 9-15,69-9 0,-69 9 16,73-9-16,-73 9 16,0 0-16,70-11 15,-70 11-15,0 0 16,0 0-16,52-7 15,-20 10-15,-17 12 16,-12 6-16,-3 9 16,-3 11-16,1 6 15,-5 12-15,1 19 0,6 4 16,3 7-16,7 3 16,-2 3-16,4-1 15,1-2 1,7 0-16,-2-6 0,-4-6 15,-4-3-15,-10-12 16,-10-9-16,10-56 16,-20 45-16,-9-13 0,-17-8 15,-6-6-15,-7-12 16,-4-6-16,4-12 16,3-8-16,56 20 15,-46-33-15,14-12 16</inkml:trace>
  <inkml:trace contextRef="#ctx0" brushRef="#br0" timeOffset="36358.314">18886 8081 0,'0'0'0,"0"0"0,0 0 15,32 5-15,27-1 16,33 5-16,-6-1 16,-2 1-16,-84-9 15,0 0-15,94 6 0</inkml:trace>
  <inkml:trace contextRef="#ctx0" brushRef="#br0" timeOffset="36521.5902">18909 8324 0,'0'0'15,"0"0"-15,0 0 16,0 0-16,27 5 15,26-2-15,27 3 16,9 1-16,-3-7 0,-7-10 16</inkml:trace>
  <inkml:trace contextRef="#ctx0" brushRef="#br0" timeOffset="36917.4866">19888 8593 0,'0'0'16,"0"0"-16,0 0 15,0 0-15,24-3 16,17-17-16,8-10 16,3-14-16,-2-7 15,0-8-15,-2-6 16,-7-6-16,-6-7 0,-1 5 15,-9-4-15,3 2 16,-7 10-16,-21 65 16,0 0-16,0 0 15,21-56-15,-21 56 16,0 0-16,11-41 16,-5 26-16,-6 21 0,-3 18 15,-3 14-15,-2 12 16,-7 15-16,3 9 15,0 3-15,-1 1 16,8-2-16,2-5 16,8-3-16,-5-68 15,16 69-15</inkml:trace>
  <inkml:trace contextRef="#ctx0" brushRef="#br0" timeOffset="37188.575">20984 8682 0,'0'0'16,"0"36"-16,0 20 15,0 30-15,0-3 16,-9-4-16,-8-4 15,-10-10-15,-2-9 16,29-56-16,-35 56 16,35-56-16,0 0 15,-40 39-15,4-30 0</inkml:trace>
  <inkml:trace contextRef="#ctx0" brushRef="#br0" timeOffset="37336.9503">21044 8371 0,'0'0'0,"0"0"0,0 0 16,0 0 0,0 0-16,0 0 0,0 0 15</inkml:trace>
  <inkml:trace contextRef="#ctx0" brushRef="#br0" timeOffset="38556.0229">15066 10658 0,'0'0'0,"0"0"0,0 0 16,0 0-16,10-21 15,1-27-15,10-26 16,6 1-16,0-2 16,-4-8-16,1-8 15,-7-8-15,7-21 16,-3-11-16,4 6 16,-8 17-16,-5 3 0,-6 11 15,-3 23 1,-3 71-16,6-62 0,-6 62 15,0 0-15,0 0 16,11-57-16,10 15 16,0 28-16,-1 14 15,1 14-15,4 19 16,-2 8-16,0 19 0,4 20 16,-3 9-16,0 8 15,6 34-15,0 17 16,-1-6-16,1-18 15,-4-8-15,-3-19 16,5-5-16,-5-24 16,-23-68-16,21 60 15,-21-60-15,0 0 0,17 47 16</inkml:trace>
  <inkml:trace contextRef="#ctx0" brushRef="#br0" timeOffset="38785.5536">15180 10033 0,'0'0'0,"0"0"16,0 0-16,32 0 15,24 6-15,27-3 16,3 2-16,0 1 15,-6-6-15,-3 5 16,-15 5-16</inkml:trace>
  <inkml:trace contextRef="#ctx0" brushRef="#br0" timeOffset="39297.7195">16735 9793 0,'0'0'16,"0"0"-16,-26 0 16,-30 0-16,-25 0 15,5 0-15,5-6 16,2 0-16,7-3 15,8-8-15,10-2 16,44 19-16,0 0 0,0 0 16,-32-15-16,32 15 15,-29-6-15,5 9 16,24-3-16,-16 18 16,7 9-16,9 11 15,0 10-15,0 2 16,0 16-1,7 5-15,-1 0 0,-3 3 0,3 0 16,0 0-16,3 0 16,0-6-16,2-6 15,1-3-15,-12-59 16,18 57-16,-18-57 16,0 0-16,0 0 15,23 47-15,10-14 16,0-19-16,2-11 15,7-12-15,-1-9 0,7-5 16,5-6-16,3 2 16,-56 27-16,0 0 15,66-21-15</inkml:trace>
  <inkml:trace contextRef="#ctx0" brushRef="#br0" timeOffset="39753.7273">17213 10954 0,'0'0'0,"0"0"16,0 0-16,9-21 16,9-23-16,6-10 15,6-5-15,-2-4 16,-1 1-16,0-3 16,-27 65-16,24-68 15,-24 68-15,22-71 0,-22 71 16,0 0-16,0 0 15,20-62-15,-20 62 16,15-39-16,-4 33 16,-5 15-16,1 15 15,-2 11-15,-5 10 16,0 8-16,0 15 16,0 4-16,0-1 15,3 3-15,3-9 0,0-3 16,3-9-16,2-12 15,-5-20-15</inkml:trace>
  <inkml:trace contextRef="#ctx0" brushRef="#br0" timeOffset="40252.1919">17501 9958 0,'0'0'0,"0"0"0,0 0 16,32 0-16,25 7 16,29-1-16,-3 5 15,-4-3-15,-3-1 16,0 2-16,-9-3 15,3 3-15,-70-9 16,65 3-16,-3 2 16,-62-5-16,0 0 15,47 15-15,-47-15 0,27 21 16,-16 6-16,-11-27 16,10 32-16,-7 15 15,2 7-15,-2 17 16,3 0-1,3 4-15,3 4 0,4 1 16,1 0-16,1 3 31,-1-6-31,1 0 0,-9-9 0,-9-68 16,-3 65-16,-18-8 16,-11-13-16,-7-9 15,-2-8-15,2-15 16,1-7-16,0-7 15,4-13-15,8-8 0</inkml:trace>
  <inkml:trace contextRef="#ctx0" brushRef="#br0" timeOffset="40485.55">18695 10622 0,'0'0'0,"0"0"16,0 0-16,28 6 15,28-3-15,26 6 16,4 0-16,0 0 16,-2-4-16,-2-1 0,-82-4 15,66 8-15,-22 10 16</inkml:trace>
  <inkml:trace contextRef="#ctx0" brushRef="#br0" timeOffset="40648.5549">18849 10906 0,'0'0'16,"0"0"-16,0 0 15,0 0-15,27 9 16,27 2-16,35 11 0,-3-2 15,-4-5-15,5-6 16,-1-9-16,-12-3 16</inkml:trace>
  <inkml:trace contextRef="#ctx0" brushRef="#br0" timeOffset="41087.2628">19656 10400 0,'0'0'0,"0"0"15,0 0-15,0 0 16,23-15-16,17-12 15,13-5-15,9 5 16,6 9-16,4 10 16,-1 8-16,-6 11 15,-12 10-15,-5 5 16,-16 7-16,-14 3 16,-12 6-16,-15 5 0,-6 6 15,-14 12-15,-8 1 16,5-4-16,2-1 15,11-4-15,3-4 16,11-2-16,10-4 16,13-12-16,8 1 15,13-6-15,9-4 0,16-5 16,8-6-16,-1-9 16,-3-6-16</inkml:trace>
  <inkml:trace contextRef="#ctx0" brushRef="#br0" timeOffset="41268.0778">20913 11300 0,'0'0'0,"0"33"16,0 17-16,-8 31 15,-8-2-15,-1-2 16,-4-9-16,-1-12 15,0 1-15,22-57 16,-27 43-16,-5-1 0</inkml:trace>
  <inkml:trace contextRef="#ctx0" brushRef="#br0" timeOffset="41456.639">21032 10992 0,'0'0'15,"0"0"-15,0 0 16,0 0-16,0 0 16,0 0-16</inkml:trace>
  <inkml:trace contextRef="#ctx0" brushRef="#br0" timeOffset="42230.9336">15274 12694 0,'0'0'15,"0"0"-15,0 0 16,9-26-16,4-27 16,10-30-16,0 1 0,4-6 15,3-5-15,5-27 16,1-6-16,-1-8 15,-8 13-15,0 12 16,-1 5-16,-1 9 16,-11 24-16,-1 12 15,-13 59-15,14-54 16,-14 54-16,0 0 16,21-39-16,6 22 0,-1 17 15,4 9-15,3 17 16,-3 16-16,8 23 15,-6 9-15,-3 12 16,-1 12-16,-1 36 16,5 22-16,-2 4 15,-1-12-15,-6-20 16,5-10-16,-2-15 16,-8-16-16,-18-87 0,12 76 15</inkml:trace>
  <inkml:trace contextRef="#ctx0" brushRef="#br0" timeOffset="42483.8918">15473 12008 0,'0'0'0,"0"0"15,0 0-15,0 0 16,0 0-16,29 6 16,30-3-16,34 3 15,4 0-15,29 0 16,-6-1-16,-6 2 0,-14-1 16</inkml:trace>
  <inkml:trace contextRef="#ctx0" brushRef="#br0" timeOffset="42957.9109">17165 11880 0,'0'0'0,"0"0"15,0 0-15,-29 0 16,-34 0-16,-28-8 15,-2-7-15,6 2 16,0-3-16,13-5 16,8-3-16,2-2 0,5-2 15,59 28 1,0 0-16,-55-26 0,55 26 16,0 0-16,-38-21 15,21 12 1,17 18-16,6 6 0,5 11 15,4 11-15,2 4 16,2 12-16,-1 15 16,-9 3-16,0 6 0,-6 0 15,-3 0-15,-3-3 16,-3-3-16,3-3 16,3-68-16,-3 66 15,3-66-15,0 68 16,0-68-16,12 62 15,-12-62-15,24 56 16,8-9-16,6-14 0,0-12 16,-2-10-1,3-8 1,-1-3-16,-38 0 0,38-11 0,-1-7 16</inkml:trace>
  <inkml:trace contextRef="#ctx0" brushRef="#br0" timeOffset="43567.8509">17273 12155 0,'0'0'16,"0"0"-16,0 0 15,0 0-15,32 0 16,25-6-16,23 1 16,-1 2-16,-7 3 15,-10 6-15,-62-6 0,47 15 16,-47-15-16,30 27 16,-23-1-16,-17 1 15,-5-7-15,-12 1 16,-2 3-16,-7-1 15,4-5 1,2-4-16,6 2 0,9-4 16,10 2-16,8-1 15,11 2-15,13 3 16,6 2-16,2 4 16,4 5-16,-39-29 0,35 32 15,-1 4-15,-34-36 16,17 38-16,-11-2 15,-12-7-15,-15-4 16,-9-8-16,-2-5 16,32-12-16,-35 0 15,35 0-15,-33-9 16,7-11-16,10-10 0</inkml:trace>
  <inkml:trace contextRef="#ctx0" brushRef="#br0" timeOffset="44067.4632">18085 11916 0,'0'0'0,"0"0"15,0 0-15,0 0 16,30 0-16,23-9 15,24-4-15,-6 5 16,0 2-16,-71 6 16,68-2-16,-68 2 15,72-3-15,-72 3 16,68 0 0,-68 0-16,0 0 0,50 14 0,-21 16 15,-19 2-15,-10-32 16,0 39-16,-3 6 15,-1 11-15,1 18 16,3 0-16,3 3 16,4 3-16,1 0 15,4 3-15,0-3 0,-2-3 16,-2 0-16,-5-9 16,-3-3-16,-11-9 15,-8-9-15,-7-5 16,-1-15-16,-8-6 15,-7-10-15,0-5 16,0-6-16,4-8 16,6-13-16,32 21 15,-24-33-15,6-9 16,9-11-16</inkml:trace>
  <inkml:trace contextRef="#ctx0" brushRef="#br0" timeOffset="44258.5935">19012 12387 0,'0'0'0,"0"0"16,0 0-16,30 6 16,24-1-16,29 8 15,-6-4-15,-3-3 16,-74-6-16,77 3 15</inkml:trace>
  <inkml:trace contextRef="#ctx0" brushRef="#br0" timeOffset="44423.5503">19082 12751 0,'0'0'0,"29"6"0,21-1 15,31 11-15,13-1 16,1-4-16,-9-5 16,-12-12-16</inkml:trace>
  <inkml:trace contextRef="#ctx0" brushRef="#br0" timeOffset="45236.003">19964 12079 0,'0'0'16,"0"0"-16,0 0 15,0 0-15,0 0 16,0 0-16,27 6 0,27-3 16,16 3-16,1-1 15,-7-1 1,-9 4-16,-16 2 0,-6 1 15,-33-11-15,0 0 16,17 17-16,-17-17 16,10 24-16,-14 1 15,-4 1-15,-10 1 16,-1 0-16,1-4 0,1 1 16,9 2-16,4 1 15,10-1-15,9 7 16,3-3-16,9 8 15,-1 1-15,1 5 16,-1 10-16,-10-4 16,-13-3-16,-16-8 15,-10-1-15,-9 1 16,-20 3-16,2-1 0,50-41 16,0 0-16,0 0 15,-41 33-15,17-13 16,19-11-16</inkml:trace>
  <inkml:trace contextRef="#ctx0" brushRef="#br0" timeOffset="45416.6015">20581 13453 0,'-20'42'0,"-12"11"15,-17 24-15,1-2 16,5-2-16,43-73 15,-45 72-15,45-72 16,0 0-16,-30 55 16,9-22-16,19-25 0,2-10 15</inkml:trace>
  <inkml:trace contextRef="#ctx0" brushRef="#br0" timeOffset="45598.8794">21002 12801 0,'0'0'0,"0"0"16,0 0-16,0 0 16,0 18-16,-12 9 15,-9 6-15</inkml:trace>
  <inkml:trace contextRef="#ctx1" brushRef="#br0">17709 3863 0,'0'176'78,"0"-70"-62,0 18-16,0 70 47,18-194-16,35-18 0,0-70-31,17 0 0,248-212 32,-195 212-32,89-36 31,-159 71-31,18 18 0,-54 35 15,1-18 1,-1 18 0,1 0 62</inkml:trace>
  <inkml:trace contextRef="#ctx1" brushRef="#br0" timeOffset="2542.8126">12418 5186 0,'70'0'78,"54"17"-62,17 1-16,882 53 47,-847-71-47,-17 0 16,-35 0-16,70 0 31,-177 0-31,1 0 15,0 0 32,-1 0-15,54 35 218,-1-35-250,-34 18 15,16-1 1,-16-17-1,-19 0-15,1 0 16,0 0 15</inkml:trace>
  <inkml:trace contextRef="#ctx1" brushRef="#br0" timeOffset="5991.9146">15522 6368 0,'36'-53'125,"-1"17"-125,-18 1 15,19-18-15,52-53 31,-70 71-31,-1 17 16,1-17-16,-1-71 47,1 106-47,-18-17 0,0-1 16,0 0-16,0 1 46,0 52 79,0 53-109,18-52-16,17 105 31,-35-124-15,0 19-16,18-19 16,-18 19 30,0-19-30,17-17 15,-17 18 1,36 35 30</inkml:trace>
  <inkml:trace contextRef="#ctx1" brushRef="#br0" timeOffset="6551.8139">15752 5574 0</inkml:trace>
  <inkml:trace contextRef="#ctx1" brushRef="#br0" timeOffset="7914.2791">16245 5821 0,'0'53'78,"0"0"-62,0-18-16,0 177 47,0-195-47,0 1 15,0 17-15,0 0 32,0-17-32,0 0 47,0-36 46,18-35-77,0 18-16,35-106 31,-36 123-31,19-17 16,-19 17-16,18-35 31,-17 53-15,0 0-1,-1-17 1,1 17 15,0 0 63,-18 53-78,17 88 15,1-106-31,-18-17 15,0-1 1,0 71 0,0-17 31,0-53-1,0-1-14</inkml:trace>
  <inkml:trace contextRef="#ctx1" brushRef="#br0" timeOffset="8734.887">17039 5398 0,'0'17'62,"0"89"-30,0-53-32,0 0 0,0 0 15,-17 141 17,17-141-32,0-18 15,0 0-15,0-17 16,0-1-16,0 89 31,0-88-15,0 17-1,0-17 1,0 0 0</inkml:trace>
  <inkml:trace contextRef="#ctx1" brushRef="#br0" timeOffset="9373.8797">16775 5927 0,'53'0'78,"35"0"-63,176 0 32,-246 0-47,0 0 16,-1 0 62</inkml:trace>
  <inkml:trace contextRef="#ctx1" brushRef="#br0" timeOffset="10863.6543">18133 6385 0,'17'-53'63,"36"-35"-48,-35 53-15,0 0 16,70-159 15,-35 105-31,-36 36 0,19-35 16,-19 53-1,19-18-15,-1-17 32,-35 52-17,17 18 110,-17 70-94,36 124 1,-36-141-32,0-17 15,17-1-15,-17-17 16,0-1-16,18 107 62,-18-107-62,18 72 47,-18-37-47,0-34 32,0 0-17</inkml:trace>
  <inkml:trace contextRef="#ctx1" brushRef="#br0" timeOffset="11968.0006">18362 6085 0,'53'0'204,"-18"0"-189,36 0 16,-54 0-31,1 0 16,0 0-16,-1 0 63</inkml:trace>
  <inkml:trace contextRef="#ctx1" brushRef="#br0" timeOffset="13247.1049">19015 5856 0,'-18'18'62,"-17"17"-46,17-35-16,-35 35 16,36-17-1,-1-18 1,-17 18 15,17-18 16,18 17 94,0 1-141,0 17 15,0-17-15,0 70 47,0-70-47,0-1 16,0 1-16,-53 123 62,53-123-62,0-1 32,-18 1-32,18 0 15,18-18 95,0 0-110,35-18 15,0 0-15,52 1 16,-69 17-1,-19-18-15,19 18 32,-19 0-17,1 0 1,17 0 15,-17 0-31,-1 0 16</inkml:trace>
  <inkml:trace contextRef="#ctx1" brushRef="#br0" timeOffset="15103.0522">19209 6174 0,'17'-36'141,"1"36"-141,17-17 16,-35-1-16,53 18 46,-53-18-46,18 18 16,0 0 0,-1 0 15,1 0 0,-1 0 0,-17 18 16,0 0-47,0-1 32,0 19-17,0-19-15,0 1 31,0 17-15,0-17 0,-35-1 15,35 1-31,18-18 266,-1 0-188,1 0-47,0 0 0,-1 18 0,1-1-15,0 19 31,-18-19-47,17 1 31,-17 0 0,0-1 1,0 1 30,-17-18 16,-1 0-78,-17 0 32,17-18-17,0 18 1,1 0 46,-1 0-62,1 0 16,-1 0 31</inkml:trace>
  <inkml:trace contextRef="#ctx1" brushRef="#br0" timeOffset="16487.1256">19632 5944 0,'18'0'141,"-1"18"-125,1 0-16,0-18 47,-1 0-32,1 0 1,-18 17-1,18-17 1,-1 0 93,-17 35-30,0 1-64,0-1-15,0-17 16,0 176 31,-17-177-47,17 19 0,0-1 15,-18-35-15,18 18 16,0 17 15,0-18 0,0 1 1,0 0-1,-18-1 125,1-17-140,-19 18-16,-34-18 47,52 0-32</inkml:trace>
  <inkml:trace contextRef="#ctx1" brushRef="#br0" timeOffset="17263.3411">19861 6579 0,'-35'53'78,"0"-17"-78,-18 16 31,35-16-31,-105 87 32,70-70-1,35-53 0,18 18 0</inkml:trace>
  <inkml:trace contextRef="#ctx1" brushRef="#br0" timeOffset="17806.8537">19932 6385 0</inkml:trace>
  <inkml:trace contextRef="#ctx1" brushRef="#br0" timeOffset="24463.3518">22207 5521 0,'0'-18'15,"-17"36"79,-89 35-94,53 0 16,-53 0-16,0 0 15,0 0-15,-105 17 32,176-52-17,17-18-15,0 0 0,18 17 16,-17-17 31,17 18-16</inkml:trace>
  <inkml:trace contextRef="#ctx1" brushRef="#br0" timeOffset="25271.3304">21467 5662 0,'0'18'141,"0"52"-141,0-34 15,-18-1-15,-17 88 63,70-123 124,18 0-187,141 0 31,-124 0-31,-17 0 16,-35 0-16</inkml:trace>
  <inkml:trace contextRef="#ctx1" brushRef="#br0" timeOffset="26048.0767">21519 7726 0,'18'0'32,"211"-106"-17,-52 18-15,17 0 16,0-1-16,705-299 62,-863 371-30</inkml:trace>
  <inkml:trace contextRef="#ctx1" brushRef="#br0" timeOffset="27047.0156">21678 7497 0,'-17'52'140,"-19"-16"-140,19-1 16,-54 53 0,71-70-1,-18-18-15,18 17 16,-17-17 15,17 18-15,70-18 93,1 0-109,105 0 31,-140 0-31,-1 0 16,-17 0-16,-1 0 47</inkml:trace>
  <inkml:trace contextRef="#ctx1" brushRef="#br0" timeOffset="27888.4628">21872 10178 0,'-17'0'16,"34"0"31,71-18-47,-35-17 0,282-142 31,-158 71-15,581-246 46,-740 352-46,-18-18 15,18 0-15,-1 18 15,-34 0 16,17 18-47</inkml:trace>
  <inkml:trace contextRef="#ctx1" brushRef="#br0" timeOffset="28896.3485">22049 9931 0,'-36'0'62,"-17"53"-31,18-53-31,35 17 0,-17 1 16,-19 0 15,19 17-31,-36-18 16,-18 36 15,71-35 32,18-18-17,-1 0-46,19 18 16,70-18 15,-71 0-31,0 0 16,124 0 15,-106 0-31,-36 0 16,1 0-16,0 0 31</inkml:trace>
  <inkml:trace contextRef="#ctx1" brushRef="#br0" timeOffset="29975.8248">21555 12171 0,'0'17'15,"17"-17"17,1 0-32,35-17 0,159-107 31,1128-370 31,-1234 477-46,-53-18-16,-53 17 62</inkml:trace>
  <inkml:trace contextRef="#ctx1" brushRef="#br0" timeOffset="30983.6548">21749 11836 0,'-36'17'47,"19"1"-32,-1 0-15,-70 52 63,70-35-63,-17-17 0,17 17 16,1-17-1,-54 35 16,71-35-31,-17-1 0,17 1 79,53-18-64,-18 0-15,18 0 16,17 0-16,124 17 31,-105 1-31,-37 0 16,1-1-16,53 19 31,-71-36-31,-17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2:15:30.03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1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1-09-16T12:17:08.083"/>
    </inkml:context>
  </inkml:definitions>
  <inkml:trace contextRef="#ctx0" brushRef="#br0">4371 4536 0,'0'0'15,"0"0"-15,0 0 16,0 0-16,0 0 16,0 0-16,0 0 0,-19 0 15,-13 0-15,-18 0 16,-1-6 0,-5 3-16,-4 12 0,-2 5 15,6 16-15,3 3 16,8 6-16,1 2 15,10 3-15,-4 10 16,8 2-16,5 6 0,2 3 16,4 6-16,10 4 15,6-2-15,6-1 16,11-2-16,10-5 16,9-2-16,8-10 15,13-8-15,5-9 16,0-8-16,7-10 0,-2-9 15,6-9 1,-8-5-16,-3-10 0,-3-9 16,-9 0-16,-6-8 15,-8-7-15,-9-6 16,-24 45-16,9-41 16,-12 6-16,-8 2 15</inkml:trace>
  <inkml:trace contextRef="#ctx0" brushRef="#br0" timeOffset="1293.6575">4571 5258 0,'0'0'0,"0"0"16,0 0-16,0 0 15,0 0-15,0 0 16,0 0-16,0 0 16,30 0-16,27 0 15,26 0-15,-2 0 0,-5 0 16,-2 0-16,6 0 16,4 0-16,-2-6 15,-1 1-15,-1 1 16,-9 8-16,-6-2 15,-3 1-15,0 0 16,0-3-16,-62 0 16,59 0-16,-59 0 15,0 0-15,0 0 0,55-3 16,-55 3-16,41-5 16,-21-5-16,-17 2 15,-8-1-15,-11 0 16</inkml:trace>
  <inkml:trace contextRef="#ctx0" brushRef="#br0" timeOffset="1493.2792">5579 5116 0,'0'0'15,"0"0"-15,0 0 0,0 0 16,0 0-16,0 0 16,24 7-16,25-2 15,16 10-15,-3 0 16,-6 2-16,-3-2 15,-11 3-15,-42-18 16,36 12-16,-36-12 16,0 0-16,27 17 0,-13 1 15,-14 6 1,-14-3-16,-10 6 0,-15-1 16,-9 7-16,-14 5 15,-3-2-15</inkml:trace>
  <inkml:trace contextRef="#ctx0" brushRef="#br0" timeOffset="3124.6479">7430 4971 0,'0'0'0,"0"0"16,0 0-16,0 0 15,0 0-15,0 0 16,-17 0-16,-23 0 16,-15 0-16,4 6 15,7-1-15,2 11 16,4 4-16,8 1 15,3 3-15,8-3 0,19-21 16,-17 23-16,17-23 16,-8 33-16,8 2 15,11 1-15,13 0 16,12-1-16,2 1 16,15 5-16,2-2 15,-55-39-15,46 38 16,-46-38-16,42 44 15,-16-1-15,-14-12 0,-9 3 16,-9-2 0,-12 0-16,-8-2 0,26-30 15,-33 27-15,-5-10 16,38-17-16,-36 6 16,36-6-16,-35-15 15</inkml:trace>
  <inkml:trace contextRef="#ctx0" brushRef="#br0" timeOffset="3526.9159">7821 4403 0,'0'0'0,"0"0"0,0 0 16,0 0-16,0 0 15,0 0-15,0 0 16,9 27-16,0 20 16,3 24-16,-7 3 15,-2 6-15,-3 9 16,-8 2-16,-1 4 0,-6 3 15,4 14-15,1-5 16,10-9-16,4-19 16,4-12-16,7-12 15,6 1-15,8-6 16,5-4-16,4-9 16,6-7-16,6-10 15,1-10-15,0-13 0,-2-9 16,-3-15-16,-8-8 15,-9-4-15</inkml:trace>
  <inkml:trace contextRef="#ctx0" brushRef="#br0" timeOffset="3723.2935">7629 5327 0,'0'0'0,"0"0"16,0 0-16,0 0 16,30 0-16,22-9 15,29-3-15,-8-3 0,-6-3 16,-12-3-16</inkml:trace>
  <inkml:trace contextRef="#ctx0" brushRef="#br0" timeOffset="4035.5655">8390 5635 0,'0'0'0,"0"0"16,0 0-16,16 29 0,5 9 16,4 10-16,-1-6 15,-6-10-15,-1-6 16,-4-8-16,-2-4 15,-2-1-15,-5-8 16,1-1-16,-5-13 16,0-6-16,-3-11 15,6-7-15,4-6 16,2-8-16,6-6 0,5-9 16,6 3-16,1 2 15,3 7-15,-30 50 16,35-41-16,-35 41 15,39-36-15,6 9 16</inkml:trace>
  <inkml:trace contextRef="#ctx0" brushRef="#br0" timeOffset="4451.8216">9368 5359 0,'0'0'0,"0"0"16,0 0-16,0 0 15,-17 0-15,-15 6 16,-22 3-16,10 12 0,7 5 16,11 3-16,6 1 15,-1 10-15,3-2 16,6 6-16,10 1 16,4-4-16,-2-41 15,18 41-15,12-5 16,14-9-16,10-3 15,2-16-15,3-14 16</inkml:trace>
  <inkml:trace contextRef="#ctx0" brushRef="#br0" timeOffset="4742.5016">9662 5528 0,'0'0'16,"0"0"-16,9 26 16,-1 31-16,5 23 15,-2 0-15,2 3 16,5-1-16,-3-7 16,-4 5-16,1 2 15,-3-5-15,-3-3 16,-6-74-16,3 71 15,-3-71-15,-3 63 0,3-63 16,-6 53 0,-3-24-16,0-26 15,4-11-15,-1-16 0,3-11 16,-4-19-16,-1-20 16,2-6-16</inkml:trace>
  <inkml:trace contextRef="#ctx0" brushRef="#br0" timeOffset="4968.8831">9739 5365 0,'0'0'0,"0"0"0,0 0 15,21 0-15,17 6 16,16 3-16,-7 14 0,-10 10 16,-15-3-1,-6-1-15,-11 7 16,-2 3-16,-6 2 0,-5 0 15,-7 4-15,-3-4 16,18-41-16,-29 35 16,-6-8-16,-8-11 15,5-14-15,5-11 16,7-8-16,2-7 0</inkml:trace>
  <inkml:trace contextRef="#ctx0" brushRef="#br0" timeOffset="5324.8443">10119 5474 0,'0'0'0,"0"0"16,0 0-16,0 0 0,0 0 16,15 24-16,11 12 15,1 3 1,-2-13-16,-3-8 15,5-7-15,0-7 0,-1-8 16,4-10 0,3-7-16,0-5 0,-1-7 15,-5-3-15,-27 36 16,0 0-16,0 0 16,26-32-16,-26 32 0,0 0 15,24-24-15,-6 14 16,-5 23-16,-8 19 15,-10 22-15,-19 32 16,-22 20-16,-48 48 16,-78 48-16</inkml:trace>
  <inkml:trace contextRef="#ctx0" brushRef="#br0" timeOffset="8316.4278">11805 4118 0,'0'0'0,"0"0"16,0 0-16,0 0 15,0 0-15,0 0 0,0 0 16,0 0 0,0 0-16,0 0 0,0 0 15,7-4-15,-4-4 16,2 0-16,1 5 15,-6 3-15,3 0 16,-6 3-16,-21 29 16,-14 22-16,-12 23 15,-1 8-15,-2 29 16,5 3-16,10 5 16,14-7-16,12-5 0,9-2 15,9 0-15,16-13 16,2-18-16,14-7 15,11 5-15,15 2 16,9 9-16,-2-1 16,-26-8-16</inkml:trace>
  <inkml:trace contextRef="#ctx0" brushRef="#br0" timeOffset="11762.7023">13016 4323 0,'0'0'0,"0"0"16,0 0-16,0 0 16,0 0-16,0 0 15,6 26-15,-1 28 16,7 23-16,-3 5 0,-3 5 15,-3 1-15,0 1 16,0 3-16,-3-4 16,2-1-16,4-5 15,4-5-15,1-2 16,2-13-16,-13-62 16,8 56-16,-8-56 0,0 0 15,0 0-15,6 53 16,-6-53-16,0 0 15,3 36-15,-3-36 16,-6 18-16,-5-21 16,-8-8-16,-2-7 15,2-4-15,-5 1 16,-6-2-16,-3-1 0,33 24 16,-38-21-16,-7 4 15,-5 2-15,-7 9 16,10 6-16,47 0 15,-38 9-15,38-9 16,-31 20-16,7 7 16,16 3-16,8-5 15,11 3-15,10-4 16,7-6-16,7 0 0,6-10 16,4-2-16,2-2 15,-2-11-15,-45 7 16,44-11-16</inkml:trace>
  <inkml:trace contextRef="#ctx0" brushRef="#br0" timeOffset="12829.6228">13205 5436 0,'0'0'0,"0"0"0,0 0 16,0 0-16,15 0 15,11 0-15,15 0 16,-4 0-16,-4 0 16,-1-4-16,-5-4 15,2-7-15,-3-2 16,-1 2-16,-7-3 0,-7 1 16,2-4-16,-8 3 15,-2-3-15,-6 0 16,-2 3-16,-5 0 15,-1 7-15,-5 2 16,-3 9-16,-6 6 16,-2 3-16,3 8 15,1 4-15,0 8 16,5 2-16,0 4 16,6 1-16,2 2 15,8 1-15,2-1 16,5-2-16,12-3 0,3-4 15,6-6-15,7-5 16,5-3-16,5-12 16,-3-6-16,1-6 15,-41 9-15,42-14 16</inkml:trace>
  <inkml:trace contextRef="#ctx0" brushRef="#br0" timeOffset="13228.9834">13904 5232 0,'0'0'0,"0"0"16,0 0-16,0 0 0,0 0 16,0 0-16,0 0 15,0 0-15,0 0 16,-11 23-16,-4 7 15,-3 9-15,4-10 16,5 4-16,3-3 16,3-4-16,6 0 15,8-2-15,4 0 16,0-2-16,6-2 16,5 0-16,1 1 0,-27-21 15,28 21-15,-28-21 16,17 27-16,-2 2 15,-12 0-15,-6 1 16,-9-3-16,-8-3 16,20-24-16,-28 23 15,28-23-15,-32 12 0,-1-9 16,33-3-16,-26-12 16</inkml:trace>
  <inkml:trace contextRef="#ctx0" brushRef="#br0" timeOffset="13607.0879">14296 4580 0,'0'0'0,"0"0"16,0 0-16,0 0 15,0 0-15,0 0 16,0 0-16,0 0 0,10 27 16,1 26-1,10 27-15,-1-6 0,-5 3 16,-3 3-16,-1 6 16,-1 0-16,-2 0 15,-2-3-15,0 0 16,0-7-16,-6-76 15,6 78-15,3-4 16,-9-74-16,0 0 0,0 0 16,3 68-16,-3-68 15,-3 47-15,-12-32 16</inkml:trace>
  <inkml:trace contextRef="#ctx0" brushRef="#br0" timeOffset="13771.1396">14074 5448 0,'0'0'0,"0"0"15,0 0-15,26 0 16,26 0 0,21 0-1,11 0-15,-2 0 0,4 0 0,-9 0 16,-2 0-16</inkml:trace>
  <inkml:trace contextRef="#ctx0" brushRef="#br0" timeOffset="14167.0165">15156 5711 0,'0'0'16,"0"0"-16,0 0 15,0 0-15,0 0 16,0 0-16,6 27 16,-4 27-16,5 20 0,-4-1 15,-10-1 1,-4 2-16,-13-9 0,-6-6 16,0-11-16,30-48 15,0 0-15,0 0 16,-32 41-16,9-18 15,11-20-15</inkml:trace>
  <inkml:trace contextRef="#ctx0" brushRef="#br0" timeOffset="16164.4572">15920 5306 0,'0'0'0,"0"0"0,0 0 16,0 0-16,0 0 15,0 0-15,0 0 16,0 0-16,-21 6 16,-20 3-16,-18 15 15,8 2-15,13 3 16,8-2-16,9-6 0,4-1 16,6 1-16,7 0 15,8 0-15,7 0 16,6 0-16,10-1 15,3-2-15,2 3 16,5 2-16,-4-2 16,-33-21-16,25 26 0,-10 4 15,-6 3-15,-12-1 16,-11 3-16,-7-1 16,21-34-16,-27 26 15,-5-5-15,32-21 16,-36 12-16,1-16 0</inkml:trace>
  <inkml:trace contextRef="#ctx0" brushRef="#br0" timeOffset="16865.3584">16175 5480 0,'0'0'15,"0"0"-15,0 0 16,0 0-16,0 0 0,0 0 16,0 0-16,0 0 15,6 24-15,-2 21 16,5 17-16,-1-3 16,3-3-16,2-9 15,-5-2-15,1-9 16,3-16-16,-12-20 15,22 12-15,1-9 0,7-6 16,2-6-16,-3-8 16,1-7-16,1-3 15,-5-5-15,-2-3 16,-7-2-16,1 5 16,-4 0-16,-1 2 15,-2 0-15,-1 3 16,-4 7-16,0 6 15,-3 1-15,0 4 0,0 3 16,-6 6-16,0 3 16,0 9-16,0 6 15,0 6-15,1 2 16,2 7-16,5 2 16,1 4-16,3 2 15,0-2-15,0 2 16,-1 3-16,1 1 15,-9-45-15,12 47 16,-12-47-16,12 45 16,-12-45-16,0 0 0,0 0 15,18 36-15,-18-36 16,17 21-16,-5-21 16,2-16-16,-4-10 0</inkml:trace>
  <inkml:trace contextRef="#ctx0" brushRef="#br0" timeOffset="18218.0416">16487 5457 0,'0'0'0,"0"0"16,0 0-16,0 0 0,0 0 16,0 0-16,0 0 15,0 0-15,0 0 16,0 0-16,0 0 15,0 0-15,-15 0 0,-17 0 16,-17 6 0,6 2-16,1 16 0,13 4 15,2-2-15,3 6 16,3 4-16,-3 5 16,7 3-16,2 1 15,9-3-15,6-42 16,0 47-16,6-3 15,9-3-15,-15-41 0,27 40 16,8-11-16,7-8 16,8-10-16,9-5 15,4-12-15,-4-8 16,0-13-16,-6-4 16,-5-6-16,-10-8 15,-3-2-15,-10-1 16,-10-2-16,-9 0 0,-9 0 15,-9 2-15,-6 13 16,-9 5-16,-5 0 16,-6 4-16,-1 8 15,0 3-15,6 12 16,4 3-16</inkml:trace>
  <inkml:trace contextRef="#ctx0" brushRef="#br0" timeOffset="18602.8324">16973 5661 0,'0'0'0,"0"0"0,0 0 16,0 0-16,0 0 15,9 24-15,6 14 16,9 7-16,-1 3 16,-5-4-16,-7-12 15,0-8-15,-6-4 16,-2-8-16,0 1 0,0-4 16,0-4-1,0-2-15,-3-3 0,2-8 16,2-14-16,-1-5 15,3-8-15,2-9 16,8-3-16,1-3 16,9-7-16,1 4 15,0 15-15,-12 14 0</inkml:trace>
  <inkml:trace contextRef="#ctx0" brushRef="#br0" timeOffset="18930.2702">17628 5625 0,'0'0'0,"0"0"0,0 0 15,0 0-15,0 0 16,0 0-16,-17 18 15,-10 6-15,-6 14 16,6 4 0,13 3-16,5-1 15,6 2-15,8 0 0,13-4 0,3-7 16,10-9-16,1-11 16,6-12-16,6-11 15,-2-11 1,-3-7-16,-1 0 0,-3-2 15</inkml:trace>
  <inkml:trace contextRef="#ctx0" brushRef="#br0" timeOffset="20207.072">17934 5717 0,'0'0'0,"0"0"0,0 0 15,0 0-15,0 0 16,0 0-16,0 0 16,0 0-16,0 0 15,0 0-15,0 0 16,23 0-16,13-8 16,17-8-16,-14-1 0,-9-1 15,-10 1-15,-5 1 16,-6-1-16,-3-1 15,-3 1-15,-6 2 16,-6 6-16,-6-2 16,-3 7-16,-5 10 15,-3 8-15,-2 7 16,1 9-16,1 8 16,6 10-16,2 11 15,9-6-15,12 1 16,11-11-16,7-7 0,9-5 15,11-10-15,4-4 16,5-8-16,9-9 16,-2-12-16,-4-6 15,-9-2-15,-8-5 0</inkml:trace>
  <inkml:trace contextRef="#ctx0" brushRef="#br0" timeOffset="20603.6437">18254 4379 0,'0'0'0,"0"0"16,0 0 0,0 0-16,27 0 0,17 9 0,27 9 15,-9 11 1,-3 10-16,1 17 0,-4 14 16,-5 20-16,2 40 15,-8 24-15,-19 15 16,-14-3-16,-15-9 15,-6-12-15,-9-21 16,4-14-16,-4-16 0,18-94 16,-14 72-16,14-72 15,0 0 1,-10 53-16,5-21 0,10-29 16</inkml:trace>
  <inkml:trace contextRef="#ctx0" brushRef="#br0" timeOffset="20802.6756">19253 6025 0,'0'0'0,"-6"36"16,-5 18-16,-4 26 15,-3-7-15,2-17 16,16-56-16,-14 51 15,14-51-15,-12 36 16,0-19-16,7-14 0</inkml:trace>
  <inkml:trace contextRef="#ctx0" brushRef="#br0" timeOffset="20969.2475">19265 5249 0,'0'0'0,"0"0"16,0 0-16,0 0 0</inkml:trace>
  <inkml:trace contextRef="#ctx0" brushRef="#br0" timeOffset="29861.1363">5434 8321 0,'0'0'0,"0"0"16,0 0-16,0 0 16,0 0-16,0 0 15,0 0-15,0 0 16,0 0-16,0 0 16,0 0-16,0 0 15,0 0-15,0 0 0,0 0 16,0 0-16,9 29 15,1 25-15,1 19 16,-1-7-16,-4-7 16,-1 3-16,-5 6 15,0 3-15,0 3 16,0 0-16,0 3 16,0 3-16,-3-3 15,3-2-15,0-75 16,3 74-16,-3-74 0,0 67 15,0-67 1,0 0-16,0 0 0,-3 60 16,1-25-16,4-26 15</inkml:trace>
  <inkml:trace contextRef="#ctx0" brushRef="#br0" timeOffset="30290.8434">5230 8229 0,'0'0'16,"0"0"-16,0 0 16,0 0-16,0 0 15,0 0-15,27 0 16,18 0-16,22 0 16,-8 0-16,4 6 0,-7 1 15,-3 9-15,-53-16 16,48 24-16,-9 9 15,-39-33-15,32 35 16,-17 4-16,-12-3 16,-6 2-16,-9-2 15,-6 2-15,-6-3 0,24-35 16,-28 32-16,28-32 16,-33 31-1,-4-10-15,-1-10 0</inkml:trace>
  <inkml:trace contextRef="#ctx0" brushRef="#br0" timeOffset="31261.4464">5923 8489 0,'0'0'0,"0"0"16,0 0-16,0 0 0,0 0 15,0 0-15,0 0 32,0 0-32,22-2 0,16-13 15,18-6-15,-11 1 0,-9-2 16,-9 8-1,-1-5-15,-6 2 0,1 0 16,-3 1-16,-3-1 16,-7 0-16,-5 1 15,-3 1-15,-3 4 16,-5-1-16,-5 3 0,-1 4 16,-10 1-16,-2 8 15,-1 4-15,1 7 16,-1-1-16,6 7 15,3 6-15,6-1 16,4 7-16,5 3 16,9-1-16,2 1 15,7-4-15,8 1 16,5-1-16,1-5 0,10-4 16,-39-23-16,41 16 15,3-4-15,-44-12 16,43 0-16</inkml:trace>
  <inkml:trace contextRef="#ctx0" brushRef="#br0" timeOffset="31658.4917">6428 8217 0,'0'0'0,"0"0"15,0 0-15,0 0 16,0 0-16,15 25 16,9 7-16,2 9 15,-6-6-15,-2 4 0,1 5 16,-8 0-16,-3 7 16,-8-51-16,10 59 15,-10-59-15,0 0 16,0 0-16,6 55 15,-6-55-15,3 40 16,-3-40-16,2 12 0,-2-14 16,-2-14-16,4-2 15,5-5-15,3-8 16,4-3-16,4-2 16,8-2-16,0-1 15,1 7-15,5 2 16,2 6-16,1 3 15,-35 21-15,42-21 16</inkml:trace>
  <inkml:trace contextRef="#ctx0" brushRef="#br0" timeOffset="32076.1868">7341 8250 0,'0'0'0,"0"0"15,0 0-15,0 0 16,0 0-16,0 0 16,0 0-16,0 0 15,-15 14-15,-11 10 16,-7 3-16,8-4 0,6 1 15,3 3 1,8 3-16,5-4 0,9 4 16,5-4-16,10-2 15,4 2-15,1-2 16,0 3-16,-26-27 16,24 30-1,-24-30-15,15 29 0,-15-29 16,0 36-16,-15-1 15,-12-2-15,-8-4 0,35-29 16,-39 24-16,39-24 16,-41 15-16,41-15 15,-42 0-15</inkml:trace>
  <inkml:trace contextRef="#ctx0" brushRef="#br0" timeOffset="32457.0798">7469 8528 0,'0'0'0,"0"0"0,0 0 16,0 0-16,0 0 15,0 0-15,0 26 16,0 16-16,9 15 15,-1-10-15,7-9 0,3-5 16,3-10-16,-2-5 16,3-6-16,2-3 15,-3-6-15,2 0 16,-2-6-16,0-6 16,-1-3-16,-2-6 15,-6-3-15,-9-8 16,-6 0-16,-9-4 15,-6 1-15,-5-4 0,-9 3 16,-5 6-16,-1 4 16,5 2-16,1 7 15,5 2-15,0 0 16</inkml:trace>
  <inkml:trace contextRef="#ctx0" brushRef="#br0" timeOffset="33417.7239">7875 8338 0,'0'0'0,"0"0"16,0 0-16,0 0 0,0 0 15,0 0-15,5 33 16,-2 18-1,3 23-15,0-10 0,-6-2 16,0-62-16,2 63 16,-2-63-16,-2 62 15,2-62-15,0 0 16,0 0-16,-6 56 16,6-56-16,0 0 0,-3 30 15,6-24-15,5-15 16,6-11-16,3-11 15,-2-4-15,6-1 16,2-2-16,6 6 16,1 2-16,0 6 15,-3 10-15,0 4 16,-6 10-16,-1 7 0,-2 4 16,-18-11-1,14 24-15,-2 9 0,-12-33 16,12 37-16,-12-37 15,19 43-15,1-5 16,-20-38-16,0 0 16,36 29-16,5-8 15,-41-21-15,47 7 16,1-11-16,0-8 0,-48 12 16,41-18-16,-41 18 31,36-26-31,-36 26 0,24-29 15,-24 29-15,0 0 0,8-29 16,-8 29-16,-5-31 16,5 31-16,-16-19 15,-8 9-15,24 10 16,-26 3-16,-1 9 16,3 8-16,10 10 15,14-30-15,-12 32 16,12-32-16,-3 39 15,9-1-15,9-8 0,-15-30 16,24 24 0,5-12-16,3-9 0,-32-3 15,37-6-15,-5-12 16,0-9-16,-32 27 16,24-32-16,-24 32 15,0 0-15,20-42 16,-20 42-16,0 0 15,0 0-15,15-38 0,-15 38 16,12-27-16,1 14 16,1 17-16,5 12 15,-2 7-15,1 6 16,-18-29-16,24 38 16,1 7-16,-25-45 15,34 54-15,-34-54 16,33 50-16,-33-50 15,0 0-15,35 41 0,0-18 16</inkml:trace>
  <inkml:trace contextRef="#ctx0" brushRef="#br0" timeOffset="34291.1548">9223 8810 0,'0'0'0,"0"0"15,0 0-15,0 0 16,0 0-16,0 0 16,0 0-16,24-18 0,6-14 15,8-10-15,-5-6 16,-4 4-16,-2-7 15,-3 1-15,0 0 16,-24 50-16,14-56 16,-14 56-16,10-57 15,-10 57-15,0 0 0,0 0 16,8-59-16,-8 59 16,0 0-16,0 0 15,9-47 1,-3 26-16,-6 21 0,9 0 15,0 21-15,2 11 16,1 12-16,1 7 16,-1 17-16,0 0 15,2 6-15,-2 0 16,3-3-16,0-3 0,2-2 16,-17-66-16,21 65 15,-21-65-15,0 0 16,24 58-16,-24-58 15,0 0-15,33 48 16</inkml:trace>
  <inkml:trace contextRef="#ctx0" brushRef="#br0" timeOffset="34504.7607">10087 8951 0,'0'0'0,"0"0"16,0 0-16,0 0 16,0 0-16,0 0 15,0 0-15,0 0 0,0 0 16</inkml:trace>
  <inkml:trace contextRef="#ctx0" brushRef="#br0" timeOffset="36456.865">10477 8563 0,'0'0'0,"0"0"15,0 0-15,0 0 16,0 0-16,0 0 16,0 0-16,6 30 15,1 21-15,4 20 16,-2-10-16,-4-7 15,-1-7-15,-1-5 16,1-4-16,-4-38 16,0 27-16,0-6 0,0-9 15,0-10-15,3-4 16,-3-7-16,5-6 16,-2-12-16,6-2 15,0-13-15,0 1 16,2-7-16,2 2 15,1-2-15,1 3 0,2 7 16,4 5-16,0 7 16,0 5-16,-6 6 15,2 9-15,-1 9 16,-2 6-16,4 11 16,-4 7-16,2 8 15,-8 7-15,1 6 16,3 0-16,2 2 15,-14-50-15,17 59 16,-17-59-16,17 47 0,-17-47 16,21 29-16,-3-17 15,-4-15-15</inkml:trace>
  <inkml:trace contextRef="#ctx0" brushRef="#br0" timeOffset="36854.1355">11067 8575 0,'0'0'0,"0"0"16,0 0-16,0 0 15,0 0-15,0 0 16,-2 24-16,-7 24 16,0 20-16,7-4 15,2-4-15,2 0 16,10-10-16,-12-50 15,21 46-15,-21-46 0,26 42 16,-26-42-16,26 27 16,-26-27-16,30 8 15,-30-8-15,27-3 16,0-11-16,0-13 16,-7-8-16,-5-4 15,-3-2-15,-6-3 0,-9-4 16,-7 3-16,-7 4 15,-4 6-15,-8 2 16,-3 8-16,-5 3 16,-1 4-16,6 9 15,0 3-15,5 3 16,2 3-16,4 3 16,4 0-16</inkml:trace>
  <inkml:trace contextRef="#ctx0" brushRef="#br0" timeOffset="37693.1015">11379 8537 0,'0'0'15,"0"0"-15,0 0 16,0 0-16,0 0 15,0 0-15,0 30 16,6 23-16,0 24 16,5-12-16,-1-3 15,-10-62-15,9 59 16,-9-59-16,0 0 16,8 60-16,-8-60 0,0 0 15,0 0-15,13 47 16,-13-47-16,5 18 15,4-18-15,-1-13 16,5-7-16,-2-6 16,-2-7-16,0-2 15,1-4-15,-2-3 0,5 2 16,-2 4-16,3 4 16,-1 4-16,-2 6 15,2 2-15,-2 12 16,0 5-16,2 6 15,-2 5-15,-2 12 16,0-1-16,1 12 16,-4 1-16,-4 6 15,-2-38-15,3 44 0,-3-44 16,0 51-16,0-51 16,0 0-1,0 0-15,0 56 0,0-56 16,7 47-1,-7-47-15,11 24 0,4-18 16,3-15-16,3-9 16,-4-11-16,1-4 0,-1-5 15,1-1-15,-18 39 16,16-42-16,-16 42 16,0 0-16,0 0 15,20-40-15,-20 40 16,0 0-16,21-36 15,-21 36-15,27-21 16,0 15-16,-5 15 16,-1 11-16,1 10 15,-2 8 1,1 7-16,-3 6 0,5 17 16,-5 6-16,0 0 15,-18-74-15,20 68 16,-20-68-16,25 62 15,-25-62-15,32 50 16,4-13-16,-4-17 0,0-11 31,-32-9-31,31-9 0</inkml:trace>
  <inkml:trace contextRef="#ctx0" brushRef="#br0" timeOffset="38048.316">12491 8738 0,'0'0'0,"0"0"15,0 0-15,0 0 16,30 0-16,19 6 16,22-3-16,1 3 15,-4 1-15,3-7 16,-2 2-16,-3 1 0,-66-3 15,0 0-15,0 0 16,61 9-16</inkml:trace>
  <inkml:trace contextRef="#ctx0" brushRef="#br0" timeOffset="38258.0353">12775 9106 0,'0'0'16,"0"0"-16,30 5 16,32-1-16,30 2 15,3-1-15,-6-5 16,-7-2-16,-82 2 0,90-16 16</inkml:trace>
  <inkml:trace contextRef="#ctx0" brushRef="#br0" timeOffset="39012.8656">13828 7921 0,'0'0'0,"0"0"15,0 0-15,0 0 16,0 0-16,0 26 16,0 16-16,0 20 0,0-14 15,0-4-15,0-5 16,6-13-16,-3-10 16,6-11-16,0-14 15,-1-3-15,5 0 16,4 4-16</inkml:trace>
  <inkml:trace contextRef="#ctx0" brushRef="#br0" timeOffset="39213.0696">14124 7983 0,'0'0'16,"0"0"-16,0 0 15,0 0-15,-3 30 16,-6 17-16,-6 21 15,0-11-15,7-7 0,-1-11 16,6-10-16,-1-6 16</inkml:trace>
  <inkml:trace contextRef="#ctx0" brushRef="#br0" timeOffset="39622.4834">14368 7927 0,'0'0'0,"0"0"16,0 0-16,0 0 15,0 0-15,0 26 16,0 22-16,-7 26 15,-2 2-15,-2 2 0,-1-1 16,-5 3-16,4-6 16,-2-6-16,0 3 15,0 2-15,3-1 16,3-6-16,9-66 16,-5 65-16,5-3 15,5-6-15,11-9 16,-16-47-16,23 36 0,7-6 15,-30-30-15,45 23 16,20 1-16,6-6 16,-4-7-16,-1-1 15,-66-10-15,66 5 16,-66-5-16,52 0 16,-52 0-16,36-15 15</inkml:trace>
  <inkml:trace contextRef="#ctx0" brushRef="#br0" timeOffset="39861.9344">14368 8750 0,'0'0'0,"0"0"16,0 0-16,0 0 16,25 0-16,23 0 15,23 0-15,-3 0 16,-5 0-16,-16 0 0,-14-8 16,-15-8-16</inkml:trace>
  <inkml:trace contextRef="#ctx0" brushRef="#br0" timeOffset="40073.6832">14266 8157 0,'0'0'0,"0"0"16,33 0-16,29-6 15,29 1-15,2-1 16,-4 0-16,-89 6 0,89-9 16,-3 3-16</inkml:trace>
  <inkml:trace contextRef="#ctx0" brushRef="#br0" timeOffset="40442.3373">15135 8789 0,'0'0'0,"0"0"16,0 0-16</inkml:trace>
  <inkml:trace contextRef="#ctx0" brushRef="#br0" timeOffset="41361.5142">15108 8208 0,'0'0'15,"0"0"-15,0 0 0,0 0 16,0 0-16,0 0 15,0 0-15,7 34 16,-4 24-16,3 28 16,-1-6-16,-5-3 15,3-6-15,-6 0 16,0-3-16,-2 3 16,-1-3-16,-7-3 0,-2-3 15,0-12-15,15-50 16,-14 49-16,14-49 15,-3 38-15,3-38 16,0 0-16,0 0 16,0 33-16,0-33 15,0 0-15,0 23 16,0-23-16,3 9 0,0-15 16</inkml:trace>
  <inkml:trace contextRef="#ctx0" brushRef="#br0" timeOffset="42326.9831">16561 8844 0,'0'0'16,"0"0"-16,0 0 16,0 0-16,0 0 15,-24 7-15,-20-1 16,-21 6-16,9 6 0,11 2 15,12 4 1,7 2-16,1 4 0,25-30 16,-20 32-16,20-32 15,-12 42-15,12-42 16,2 50-16,19 4 16,10-7-16,10-17 15,6-16-15,-6-10 16,8-14-16,-2-4 0,6-10 15,7-14-15,-4-7 16,-3-8 0</inkml:trace>
  <inkml:trace contextRef="#ctx0" brushRef="#br0" timeOffset="42796.762">16718 8206 0,'0'0'0,"0"0"16,0 0-16,0 0 15,9 29-15,9 28 16,5 13-16,1 1 16,-6 6-1,-1 3-15,-4 2 0,-5 6 16,-2-4-16,-3-3 0,-6-5 15,3-76-15,0 0 16,0 0-16,-3 68 16,3-68-16,3 57 15,-3-57-15,10 39 16,4-28-16,1-13 16,-15 2-16,17-21 15,8-11-15,2-4 0,-27 36 16,29-36-16,-29 36 15,33-30-15,-33 30 16,38-24-16,1 16 16,-39 8-16,35 6 15,-6 12-15,-8 11 16,-9 7-16,-6 6 0,-6-42 16,6 47-16,-6-47 15,0 0-15,3 45 16,-3-45-16,11 37 15</inkml:trace>
  <inkml:trace contextRef="#ctx0" brushRef="#br0" timeOffset="43161.5158">17367 9097 0,'0'0'16,"0"0"-16,0 0 16,0 0-16,0 0 0,14 18 15,7 5-15,7 7 16,-7-6-16,2-6 16,1-4-16,2-2 15,1-4-15,3 1 16,-3-9-16,-3 0 15,-4-6-15,-8 1 16,0-7-16,-7-3 16,-5-6-16,-2 1 15,-10-4-15,-3 0 0,-5 4 16,-7-1-16,-10 3 16,2 0-16,-3 9 15,-3 3-15,2 6 16,0 3-16,6 0 15,7 3 1,9-3-16</inkml:trace>
  <inkml:trace contextRef="#ctx0" brushRef="#br0" timeOffset="43808.7388">17815 8954 0,'0'0'0,"0"0"16,0 0-16,0 0 0,0 0 15,9 27-15,0 23 16,2 13-16,-4-10 16,-1-8-16,-4-7 15,-2-5-15,3-10 16,-3-4-16,3-8 0,3-5 15,3-9 1,0-3-16,-1-2 16,2-2-16,0-5 0,1-2 15,4-4-15,-1-6 16,5-3-16,1 1 16,0-1-16,1 4 15,-3 2-15,1 6 16,-2 9-16,-2 9 15,-1 6-15,-4 6 16,-5 9-16,-5 2 0,-5 4 16,-2 3-16,-1-1 15,-1-2-15,3-4 16,1-5-16,5-18 16,0 0-16,2 13 15,7-5-15,8-8 16,-17 0-16,21-6 15,3-9-15,2 0 0,-26 15 16,0 0-16,30-17 16,-30 17-16,0 0 15,33-12-15,-33 12 16,33-3 0,-33 3-16,26 12 0,-26-12 15,20 20-15,-20-20 16,0 0-16,18 30 15,-18-30-15,18 25 0,-18-25 16,24 8-16,3-14 16,2-15-16</inkml:trace>
  <inkml:trace contextRef="#ctx0" brushRef="#br0" timeOffset="44100.9424">18755 8951 0,'0'0'0,"0"0"16,0 0-16,0 0 15,9 27-15,6 29 16,9 21-16,-4-3 16,1 6-16,-4 12 15,1 6-15,4 29 16,-11 19-16,-5-11 16,-9-4-16,0-7 0,-2-17 15,2-3-15,6-9 16,-1-22-16,10-13 15,-12-60-15,0 0 16,0 0-16,12 47 16,0-26-16,-7-18 15,2-21-15</inkml:trace>
  <inkml:trace contextRef="#ctx0" brushRef="#br0" timeOffset="44446.5199">18530 8904 0,'0'0'0,"0"0"15,0 0-15,0 0 16,30 0-16,25 0 15,22 0-15,-5 0 16,-8 6-16,-6 3 16,-58-9-16,44 26 15,-14 10-15,-16 0 0,-11-4 16,-6 7-16,-8-1 16,-10 4-16,21-42 15,-27 42 1,27-42-16,0 0 0,0 0 15,-27 32-15,4-14 16</inkml:trace>
  <inkml:trace contextRef="#ctx0" brushRef="#br0" timeOffset="44637.5865">19253 9200 0,'0'0'16,"0"0"-16,0 0 15,0 0-15,0 27 0,0 20 16,0 16-16,0-19 16,0-17-16,0-16 15,0-11-15</inkml:trace>
  <inkml:trace contextRef="#ctx0" brushRef="#br0" timeOffset="44797.3343">19182 8750 0,'0'0'0,"0"0"16,0 0-16,0 0 15,0 0-15,0 0 0,0 0 16,0 0-16</inkml:trace>
  <inkml:trace contextRef="#ctx0" brushRef="#br0" timeOffset="45025.3539">19534 9212 0,'0'0'15,"0"0"-15,0 0 16,0 0-16,0 18 0,0 5 16,0 7-16,0-14 15,0-14-15,0-14 16,8-14-16,0-16 16,16-8-16,-1-3 15,0 2-15,1 3 16,3 7-16,-4 12 0</inkml:trace>
  <inkml:trace contextRef="#ctx0" brushRef="#br0" timeOffset="45424.9929">19929 8904 0,'0'0'0,"0"0"15,0 0-15,0 0 0,0 0 16,0 0-16,-14 21 15,-13 5 1,-1 13-16,7-7 16,7 4-16,-1 0 0,6-1 15,6 4-15,1-1 16,2-38-16,5 36 16,-5-36-16,15 29 15,6-8-15,9-8 16,0-13-16,-1-10 0,-2-7 15,-6-11-15,-4-4 16,-6-4-16,-4 1 16,-7 3-16,-3-1 15,-1 9-15,-2 3 16,1 6-16,5 10 16,3 5-16,5 11 0,2 10 15,4 9-15,5 2 16,5 4-16,-24-36 15,23 38-15,-23-38 16,36 36-16</inkml:trace>
  <inkml:trace contextRef="#ctx0" brushRef="#br0" timeOffset="45742.0086">20344 8990 0,'0'0'0,"0"0"15,0 0-15,0 0 16,0 0-16,0 0 0,15 27 16,9 11-16,8 13 15,9-7-15,7 0 16,6 1-16,-7-6 15,-2 2-15,-45-41 16,32 38-16,-11 4 16,-18-13-16,-9 1 15,-8-6-15,-14-7 16,28-17-16,-32 14 0,-7-3 16,39-11-16,-41-13 15</inkml:trace>
  <inkml:trace contextRef="#ctx0" brushRef="#br0" timeOffset="46431.3109">20529 8267 0,'0'0'0,"0"0"16,0 0-16,0 0 15,0 0-15,8 25 16,6 12-16,7 5 15,0-9-15,-9-6 0,-4-7 16,-8-8-16</inkml:trace>
  <inkml:trace contextRef="#ctx0" brushRef="#br0" timeOffset="46601.6354">20807 8324 0,'0'0'16,"0"0"-16,0 26 15,5 19-15,-2 23 16,3-3-16,0-9 16,-6-11-16</inkml:trace>
  <inkml:trace contextRef="#ctx0" brushRef="#br0" timeOffset="47227.6706">21156 7897 0,'0'0'0,"0"0"16,0 0-16,22 24 16,13 11-16,12 16 15,-3 8-15,-2 9 0,-1 12 16,-2 9 0,-6 12-16,-4 35 0,-8 30 15,-8 3-15,-13-4 16,-9-13-16,-10-16 15,-5-9-15,-5-11 16,2-19-16,-3-20 16,5-21-16,25-56 15,0 0 1,-22 36-16,9-24 0,8-24 0,5-18 16</inkml:trace>
  <inkml:trace contextRef="#ctx0" brushRef="#br0" timeOffset="47489.3602">22073 9393 0,'0'0'0,"0"38"16,0 19-16,0 29 15,-10-7-15,-7 1 16,-7-12-16,-6-8 0,-5-4 16,2 1-16,33-57 15,-32 50-15,32-50 16,-30 34-16,9-14 16,9-20-16</inkml:trace>
  <inkml:trace contextRef="#ctx0" brushRef="#br0" timeOffset="47659.2555">21992 9092 0,'0'0'0,"0"0"15,0 0-15,0 0 16,0 0-16,0 0 15,0 0-15,0 0 0</inkml:trace>
  <inkml:trace contextRef="#ctx0" brushRef="#br0" timeOffset="48732.4668">7559 7874 0,'0'0'0,"38"20"16,8 10-16,34 20 15,13 15-15,34 27 16,42 27-16,21 7 15,8-3-15,10-11 16,11-5-16,15-7 16,16-5-16,-4-13 0,-7-5 15,-4-5-15,-8-4 16,-7-2-16,-27-13 16,-21-9-16</inkml:trace>
  <inkml:trace contextRef="#ctx0" brushRef="#br0" timeOffset="49102.0143">10039 8027 0,'-27'24'0,"-24"11"15,-28 28-15,-34 20 16,-29 27-1,-12 5-15,-18 21 0,-4 0 16,-1 4-16,-1 2 0,0 7 16,-8 10-1,-14 12-15,-16 7 0,-9 9 16,-16 16-16,14 6 16</inkml:trace>
  <inkml:trace contextRef="#ctx0" brushRef="#br0" timeOffset="52173.157">5912 5765 0,'0'0'0,"0"0"15,0 0-15,-24-12 16,-17-6-16,-15-6 15,-7 6-15,-7 4 16,-11 2-16,-11 6 0,-9 6 16,-39 3-16,-28 12 15,-16 11-15,-12 11 16,13 3-16,2 8 16,3 4-16,6 11 15,1 9-15,-2 10 16,1 14-16,6 7 15,6 13-15,9 5 16,15 9-16,11 3 0,19 7 16,16-10-16,10 15 15,3 3-15,6 6 16,10 0-16,8 3 16,10-2-16,10-5 15,8 1-15,0-14 16,7 4-16,15-1 15,18-4-15,16-3 16,13-2-16,9-1 0,12-5 16,15-5-16,5-3 15,12-8-15,0 1 16,1-8-16,1 0 16,2-10-16,10-3 15,-6-4-15,6-2 16,-1-3-16,2-9 15,4-6-15,0-5 16,-5-7-16,-6-5 16,-13-8-16,-6 2 0,-20-9 15,-7-3-15,-4-8 16,-55-22-16,51 22 16,-51-22-16,0 0 15,0 0-15,38 9 16,-19-6-16,-19-12 15,-3-6-15,3 15 16,-13-21-16</inkml:trace>
  <inkml:trace contextRef="#ctx0" brushRef="#br0" timeOffset="52406.0055">4184 10729 0,'-2'0'0,"-11"0"16,4-6 0,-8 0-16,5 2 0,-1 2 15,8-1 1,-2 3-16,4 0 0,9 3 15,6 3-15,6 12 0,6 5 16,8 12 0,1-2-16,-1-1 0,-1 4 15,1 0-15,0 8 16,-32-44-16,39 54 16,-39-54-16,30 59 15,-19 3-15,-14-3 16,-23-9-16,-18-8 15,-23-9-15,-12-6 0</inkml:trace>
  <inkml:trace contextRef="#ctx0" brushRef="#br0" timeOffset="55347.2369">7110 6368 0,'0'0'0,"0"0"15,0 0-15,0 0 16,0 0-16,0 0 15,0 0-15,0 0 16,0 0-16,0 0 0,0 0 16,0 0-16,27 0 15,25-8-15,23-4 16,-1 3-16,1 4 16,7 2-16,4 0 15,0 3-15,1 0 16,7 0-16,7-4 15,32 1-15,21 0 16,7 1-16,2-1 0,3 6 16,-3 5-16,3-1 15,2-2-15,-1-2 16,-4-3-16,-6-3 16,-12 6-16,-9-6 15,-8 1 1,-6-8-16,-19 7 0,-11 0 15,-18 1-15,-74 2 16,62-3-16,-62 3 0,54 3 16,-54-3-16,32 8 15,-26 4-15</inkml:trace>
  <inkml:trace contextRef="#ctx0" brushRef="#br0" timeOffset="56402.8402">5799 11155 0,'0'0'15,"0"0"-15,0 0 16,0 0-16,0 0 0,0 0 16,0 0-16,0 0 15,0 0-15,0 0 16,0 0-16,0 0 15,0 0-15,0 0 16,0 0-16,0 0 16,-17 0-16,-16-6 15,-15 3-15,19 6 16,5 3-16,13 6 0,2 2 16,6 7-16,6 3 15,8 3-15,8 2 16,3 4-16,8 3 15,2 2-15,3 9 16,-3 6-16,-32-53 16,20 54-16,-8-1 15,-18-5-15,-3-10 0,-8-6 16,-10-2 0,27-30-16,-30 21 15,30-21-15,-35 15 16,35-15-16,-33-4 0,7-7 15,7-12-15</inkml:trace>
  <inkml:trace contextRef="#ctx0" brushRef="#br0" timeOffset="56783.3815">6369 10361 0,'0'0'0,"0"0"0,0 0 16,0 0-16,0 0 16,0 0-1,8 26-15,7 29 0,5 18 16,2-5-16,-5 7 15,-1 4-15,-2 10 16,1 0-16,-3 3 16,-3 9-16,5 22 0,2 14 15,-5-4 1,0-8-16,2-16 16,-5-8-16,2-4 0,-3-10 15,-7-87-15,3 65 16,-3-65-16,-3 47 15,-10-14-15,-2-21 16</inkml:trace>
  <inkml:trace contextRef="#ctx0" brushRef="#br0" timeOffset="57014.3625">6170 11357 0,'0'0'0,"0"0"0,0 0 16,0 0-16,32 0 15,24 0-15,28 0 16,-8 0-16,-76 0 16,81 0-16,-81 0 15,86 0-15</inkml:trace>
  <inkml:trace contextRef="#ctx0" brushRef="#br0" timeOffset="57344.5964">6848 11569 0,'0'0'0,"0"0"15,0 0-15,16 30 16,5 18-16,7 19 0,3-5 15,-2 1-15,-2-4 16,-6-3-16,-21-56 16,0 0-16,0 0 15,18 54-15,-18-54 16,0 0-16,11 39 16,-11-39-16,3 14 15,-3-20-15,0-14 16,-3-10-16,0-6 0,6-5 15,3-7-15,5-2 16,8-9-16,2-1 16,6 4-16,-4 6 15,6 3-15,-29 47 16,37-42-16,13 9 16</inkml:trace>
  <inkml:trace contextRef="#ctx0" brushRef="#br0" timeOffset="57618.0909">7759 11480 0,'0'0'0,"0"0"16,0 0-16,0 0 16,0 0-16,-18 9 15,-21 3-15,-11 9 16,12 6-16,11-3 0,6-1 15,3 7-15,7 8 16,1 3-16,7 4 16,10-1-16,10 1 15,7-1-15,15 3 16,9-5-16,1-9 16,8-12-16,-57-21 15,62 6-15</inkml:trace>
  <inkml:trace contextRef="#ctx0" brushRef="#br0" timeOffset="57917.5623">8246 11555 0,'0'0'0,"0"0"0,0 0 16,6 27-16,-4 26 15,7 29-15,1 11 16,1 11-16,7 19 16,-4-5-16,4 5 15,-6 0-15,-1 3 16,-1-2-16,-2-3 0,1-9 16,-3-11-16,-3-6 15,4-24-15,-7-71 16,3 59-16,-3-59 15,3 44-15,-6-20 16,-3-22-16</inkml:trace>
  <inkml:trace contextRef="#ctx0" brushRef="#br0" timeOffset="58240.9045">8079 11679 0,'0'0'16,"0"0"-16,0 0 0,18-12 15,15-8-15,8 2 16,-2 9 0,5 12-16,4 9 0,-4 8 15,0 10-15,-2 11 16,-15 7-16,-13-4 15,-14-2-15,-11-1 16,-13-2-16,-5 0 16,-8-4-16,37-35 15,-40 29-15,40-29 16,-51 27-16,0-12 0,15-12 16</inkml:trace>
  <inkml:trace contextRef="#ctx0" brushRef="#br0" timeOffset="58712.0118">8722 11889 0,'0'0'0,"0"0"0,0 0 15,0 0-15,10 25 16,7 9-16,13 5 15,-1-12-15,-2-12 16,0-4-16,6-8 0,-1-6 16,4-5-16,-4-7 15,0-6-15,-4-9 16,-1 1-16,-6-4 16,-7 4-16,-14 29 15,0 0-15,11-33 16,-4 6-16,-4 4 15,-3 7-15,-6 11 16,-3 14-16,3 12 16,3 11-16,6 10 0,3 13 15,6 20-15,5 5 16,4 2-16,0 8 16,-4-4-16,2-3 15,-7-4-15,-4-7 16,-8-5-16,-11-7 15,-7-4-15,-9-12 16,-3 0-16,-9-10 0,-1-11 16,3-11-16,-1-12 15,-1-6-15</inkml:trace>
  <inkml:trace contextRef="#ctx0" brushRef="#br0" timeOffset="59221.5686">10537 10669 0,'0'0'0,"0"0"16,0 0-16,-22 22 0,-16 6 15,-15 17 1,1 11-16,-3 13 0,-1 10 16,-15 40-16,0 23 15,6 21-15,14 0 16,22-7-16,8 2 16,9-4-16,9-6 15,15-12-15,9-3 16,11-6-16,10-2 0,8-16 15,0-10-15,0-20 16,-4-17-16,-2-14 16,0-9-16,-44-39 15,0 0-15,43 29 16,-11-14-16,-15-12 16</inkml:trace>
  <inkml:trace contextRef="#ctx0" brushRef="#br0" timeOffset="60242.3625">18532 12782 0,'0'0'0,"0"0"16,0 0-16,0 0 0,9 25 16,0 26-16,4 23 15,-7 0-15,-12 3 16,-13 0-16,-8-3 15,-11-3-15,-8-5 16,-15-5-16,-4-2 0,-6-5 16,0-3-16,3-7 15,2-6-15,4-2 16,62-36-16,-55 30 16,55-30-16,-49 32 15</inkml:trace>
  <inkml:trace contextRef="#ctx0" brushRef="#br0" timeOffset="61262.7078">25180 11249 0,'0'0'15,"0"0"-15,0 0 0,0 0 16,0 0-16,23 0 16,16 0-16,14 0 15,-8 0-15,-10 0 16,-8 0-16,-1 0 15,-2 6-15,3-3 16,-1 3-16,-2 0 16,-3-3-16,-1 6 0,-20-9 15,27 12-15,-3-3 16,3 6-16,0 0 16,2 6-16,4 8 15,6 3-15,7 13 16,2 9-16,-1 8 15,1 11-15,5 7 16,-3 9-16,19 36 16,2 23-16,-8 9 0,-13-9 15,-18-12-15,-14-14 16,-18-14-16,-9-6 16,-9-11-16,-5-17 15</inkml:trace>
  <inkml:trace contextRef="#ctx0" brushRef="#br0" timeOffset="61935.3689">19280 11620 0,'0'0'15,"0"0"-15,0 0 16,0 0-16,0 0 16,0 0-16,0 0 15,0 0-15,-3 27 0,-6 20 16,-6 19-16,1-8 15,4-1-15,2-10 16,2-15-16,-6-14 16</inkml:trace>
  <inkml:trace contextRef="#ctx0" brushRef="#br0" timeOffset="62115.0549">19431 11632 0,'0'0'0,"0"0"16,0 0-16,0 0 15,0 0-15,0 23 16,0 19-16,0 21 16,0-11-16,0-4 0</inkml:trace>
  <inkml:trace contextRef="#ctx0" brushRef="#br0" timeOffset="62586.2085">19748 11723 0,'0'0'16,"0"0"-16,0 0 15,0 0-15,0 0 16,0 0-16,0 27 15,0 27-15,0 22 16,0-2-16,0 1 16,0-1-16,-9 5 15,-2 1-15,2 1 16,3-4-16,3 3 0,0-9 16,6-3-16,-3-68 15,9 55-15,-9-55 16,18 48-16,-18-48 15,29 45-15,9-16 16,-3-17-16,-7-8 16,-28-4-16,30-13 0,-1-8 15</inkml:trace>
  <inkml:trace contextRef="#ctx0" brushRef="#br0" timeOffset="62763.3684">19772 12485 0,'0'0'0,"0"0"16,0 0-16,26 0 16,15 0-16,22 0 15,-15-9-15,-13-3 16,-21 3-16</inkml:trace>
  <inkml:trace contextRef="#ctx0" brushRef="#br0" timeOffset="62975.9705">19731 12091 0,'0'0'0,"0"0"15,0 0-15,27-3 16,19-12-16,17-9 16,-10-5-16,-9-4 0</inkml:trace>
  <inkml:trace contextRef="#ctx0" brushRef="#br0" timeOffset="63392.0519">20302 11735 0,'0'0'0,"6"30"16,0 20-1,-3 24-15,3 3 0,-6 4 16,-6 7-16,3 4 16,-3 6-16,6 12 15,-3-10-15,3-8 16,0-21-16,0-71 16,0 68-16,0-68 15,3 62-15,-3-62 0,0 0 16,18 56-16</inkml:trace>
  <inkml:trace contextRef="#ctx0" brushRef="#br0" timeOffset="63930.9604">21376 12114 0,'0'0'16,"0"0"-16,0 0 15,18-15-15,2-5 16,4-6-1,-9 8-15,-4 3 0,-5 0 16,0 3-16,-9 1 16,-3 1-16,-2 4 15,-8 6-15,2 3 16,-7 4-16,-3 10 0,-5 7 16,-2 12-16,6 5 15,-2 9-15,0 18 16,9 3-16,7 0 15,8 1-15,6-4 16,5-9-16,-8-59 16,13 56-16,10-8 0,6-11 15,-2-19 1,6-8-16,0-13 0,6-12 16,-4-9-16,-3-12 15,-1-8-15,1-15 16,-2-9-16,-4-7 15,-3-4-15,1-1 16</inkml:trace>
  <inkml:trace contextRef="#ctx0" brushRef="#br0" timeOffset="64314.5832">21732 11776 0,'0'-2'0,"0"-7"15,0-6-15,0-3 16,0 9-16,0 3 16,0 3-16,6 6 15,-4 9-15,4 9 16,3 15-16,-3 11 15,3 14-15,-6 11 16,0 9-16,-1 7 0,-2 4 16,-2 0-16,-4 0 15,-5-12-15,1-12 16,10-68-16,-6 64 16,6-64-16,0 0 15,0 0-15,-3 57 16,6-15-16,9-25 15,0-14-15,2-15 16,2-8-16,1-12 0,2-4 16,5 0-16,-24 36 15,29-35-15,-29 35 16,30-30-16,-30 30 16,32-21-16,-5 15 15,-4 12-15,-2 15 16,-6 9-16,-6 5 15,0 3-15,-9-38 0,0 0 16,0 0-16,5 36 16,1-9-16</inkml:trace>
  <inkml:trace contextRef="#ctx0" brushRef="#br0" timeOffset="64648.6278">22286 12494 0,'0'0'15,"0"0"-15,0 0 0,0 0 16,0 0 0,0 0-16,0 0 0,0 26 15,0 25 1,0 14-16,0-9 0,6-12 16,-4-8-16,7-7 15,3-8-15,6-3 16,-2-15-16,-5-3 15,4-3-15,0-9 16,3-6-16,-4-5 0,-8-2 16,-3-1-16,-9 0 15,-6 2-15,-9 0 16,-2 4-16,-4 1 16,0 5-16,-2 2 15,-1 3-15,4 6 16,5 0-16,4 6 0,7-3 15</inkml:trace>
  <inkml:trace contextRef="#ctx0" brushRef="#br0" timeOffset="65284.5192">22603 12520 0,'0'0'0,"0"0"16,0 0-16,0 0 16,0 24-16,0 20 15,-6 16 1,0-10-16,3-9 0,0-14 16,0-9-16,3-6 15,0-7-15,3 1 16,3-12-16,6-5 0,-1-13 15,7-9 1,-1 1-16,0-1 0,-6 7 16,2 1-1,1 5-15,1 0 0,2 5 16,1 6-16,-4 9 16,-1 6-16,-5 8 15,-2 4-15,-3 8 16,0 5-16,-6-4 0,3-1 15,0-5-15,0-4 16,0-5-16,3-3 16,4-7-16,2-4 15,5-7-15,7-12 16,0-2-16,-1-6 0,1-1 16,-3 3-1,-1 3-15,1 4 16,1 8-16,-7 6 0,2 9 15,-1 6-15,-2 11 16,-2 4-16,-9-24 16,2 33-16,-2-33 15,0 38-15,0-38 16,0 0-16,7 36 16,-1-16-16,8-14 15,4-12-15,2-14 0,4-16 16,-2-11-16</inkml:trace>
  <inkml:trace contextRef="#ctx0" brushRef="#br0" timeOffset="65518.0944">23427 12292 0,'0'0'16,"0"0"-16,0 27 0,0 23 16,6 27-16,-3 4 15,3 7-15,-1 7 16,-5 5-16,3 22 15,-3-4-15,0-2 16,0-4-16,0-8 16,0-3-16,0-9 15,0-92-15,4 73 16,-4-73-16,0 0 0,0 0 16,6 66-1,-1-28-15,2-29 0,-7-20 16,0-20-16</inkml:trace>
  <inkml:trace contextRef="#ctx0" brushRef="#br0" timeOffset="65852.4031">23228 12384 0,'0'0'0,"0"0"15,0 0-15,0 0 16,0 0-16,0 0 16,0 0-16,27-2 15,18-8-15,20-5 0,-12 15 16,-6 9-16,-10 9 16,-8 12-1,-8-1-15,-12 7 0,-7-4 16,-7 7-16,-7-1 15,-3 3-15,-3-5 16,-2-3-16,-1-6 16,-1-10-16,5-8 0,6-9 15,1-12-15,7-5 16,9-13-16,9-8 16</inkml:trace>
  <inkml:trace contextRef="#ctx0" brushRef="#br0" timeOffset="66081.1619">23720 12362 0,'0'0'0,"0"0"16,0 0-16,0 0 16,10 10-16,4 8 0,7 9 15,-7 2-15,-5-2 16,-5 5-16,-4 7 16,0-4-16,-7 3 15,4-1-15,0-5 16,1-6-16,-1-2 0,3-9 15,5-6-15,1-9 16,4-6-16,2-12 16,-6-6-16,-3-10 15</inkml:trace>
  <inkml:trace contextRef="#ctx0" brushRef="#br0" timeOffset="66216.8716">23777 12103 0,'0'0'0,"0"0"15,0 0-15,0 0 0,0 0 16,0 0-16,0 0 16,0 0-16,0 0 15,0 0-15,0 0 16,0 0-16</inkml:trace>
  <inkml:trace contextRef="#ctx0" brushRef="#br0" timeOffset="66481.1386">23875 12292 0,'0'0'0,"0"0"15,9 27-15,0 23 16,5 18-16,-2-2 16,6-10-16,-6-9 15,3-17-15,-9-7 16,-6-23-16,9 21 16,-3-7-16,-3-1 15,3-10-15,-3-6 0,2-10 16,-2-9-16,4-11 15,-2-6-15,1-11 16,6-12-16,6-6 16,0 2-16,7 4 15,10 9-15,0 5 16,-35 48-16,35-36 16,-5 16-16</inkml:trace>
  <inkml:trace contextRef="#ctx0" brushRef="#br0" timeOffset="66922.0582">24417 12248 0,'0'0'0,"0"0"16,0 0-16,0 0 0,0 0 16,-3 24-1,-12 16-15,1 20 0,-1-3 16,9-7-16,6-2 15,3-4-15,2-6 16,5-5-16,-10-33 16,11 30-16,-11-30 15,21 22-15,3-12 16,-6-13-16,-2-15 0,-5-3 16,-2-12-16,-4-5 15,-1-6-15,-8-3 16,4 2-16,-5 7 15,-1 3-15,0 7 16,0 7-16,4 10 16,-5 5-16,7 9 15,0 8-15,0 13 0,9 6 16,0 6-16,9 3 16,-4 2-16,7 0 15,-21-41-15,30 36 16,5-7-16,4-14 15,-1-13-15</inkml:trace>
  <inkml:trace contextRef="#ctx0" brushRef="#br0" timeOffset="67219.0343">24888 12248 0,'0'0'15,"0"0"-15,0 0 16,0 0-16,-14 17 15,-7 10-15,0 6 16,13-1-16,8 4 0,11 0 16,7-1-16,9 4 15,5-1-15,20 6 16,-3 0-16,2 2 16,-51-46-16,41 47 15,-11 3-15,-9 0 16,-18-2-16,-9-13 15,-15-2-15,-9 0 16,-8-7-16,38-26 0,-42 20 16,42-20-16,-41 10 15,41-10-15,-30-10 16</inkml:trace>
  <inkml:trace contextRef="#ctx0" brushRef="#br0" timeOffset="67488.3902">26926 12848 0,'0'0'15,"9"31"-15,8 19 0,7 21 16,-3 0-16,-7 3 16,-2 3-16,-12 1 15,-6-5-15,-11-1 16,-7-11-16,24-61 16,0 0-16,-38 51 0</inkml:trace>
  <inkml:trace contextRef="#ctx0" brushRef="#br0" timeOffset="67654.5823">27062 12339 0,'0'0'0,"0"0"0,0 0 16,0 0-16,0 0 15,0 0-15</inkml:trace>
  <inkml:trace contextRef="#ctx0" brushRef="#br0" timeOffset="71148.5723">20033 11324 0,'0'0'0,"0"0"0,0 0 16,0 0-16,-13-21 15,-11-18-15,-5-5 16,-6 0-16,0 3 16,-5-1-16,-4-3 0,-6-2 15,-6 3-15,-10-5 16,-8 3-16,-11-2 16,-35-11-16,-27-5 15,-16 4-15,2 3 16,4 13-16,-3 3 15,-2 8-15,-8 6 16,-4 10-16,-5 8 16,-2 6-16,-11 15 15,14 8-15,21 6 0,8 5 16,16 10-16,9 7 16,-1 8-16,4-6 15,2 3-15,3 6 16,3 3-16,7 6 15,8-8-15,15 0 16,4-1-16,3 0 0,23-9 16,7-6-16,3 4 15,43-48-15,-41 48 16,41-48-16,0 0 16,-33 42-1,33-42-15,-18 22 0,15-15 16</inkml:trace>
  <inkml:trace contextRef="#ctx0" brushRef="#br0" timeOffset="71488.1936">15387 11214 0,'0'0'0,"0"0"15,-18 23-15,-11 10 0,-9 9 16,-1 0-16,6 2 16,0 0-16,10-3 15,23-41-15,-15 36 16,15-36-16,-9 36 16,6-6-16,12-10 15,12-5-15,6-9 16,8-6-16,9-3 15,10-6-15,13-3 16,9-5-16,3-1 0,2 0 16,0 1-16,3-1 15,-4 5-15,-80 13 16,77-12-16</inkml:trace>
  <inkml:trace contextRef="#ctx0" brushRef="#br0" timeOffset="72637.8063">5320 9236 0,'0'0'15,"0"0"-15,0 0 16,0 0-16,0 0 0,0 0 16,0 0-1,0 0-15,26 0 0,18 0 16,25 0-16,-2 0 15,5 0-15,5 0 16,11 0-16,5 0 16,11 0-16,20 3 15,1-3-15,-1 0 16,10 3-16,17-1 0,9 4 16,15-3-1,17-3-15,16 0 16,5 7-16,13-4 0,4-3 15,0-3-15,7 6 16,12 2-16,14-2 16,-11 4-16,3 1 15,-8 1-15,7-5 0,4 4 16,4 4-16,0 3 16,3 2-16,-8-2 15,-8 9-15,-17-1 16,-21 4-16,-16-6 15,-23-4-15,-30 1 16,-11-3 0,-7 3-16,-14-3 0,-19 1 15,-19-5-15,-72-11 16,0 0-16,0 0 0,44 5 16,-44-5-1,15 6-15,-27-3 0,-14-3 16,-15-3-16</inkml:trace>
  <inkml:trace contextRef="#ctx0" brushRef="#br0" timeOffset="73832.8312">10582 12149 0,'0'0'16,"0"0"-1,0 0-15,0 0 0,0 0 16,0 0-16,0 0 16,0 0-16,17 30 15,7 15-15,8 23 16,-5 9-16,0 4 0,-4 4 15,-2 13-15,3 23 16,0 12-16,-4 1 16,-5-7-16,-4-9 15,-4-13-15,0-5 16,1-11-16,1-15 16,-3-15-16,-6-59 0,6 62 15,-6-62-15,0 0 16,0 0-16,6 50 15,0-26-15</inkml:trace>
  <inkml:trace contextRef="#ctx0" brushRef="#br0" timeOffset="74232.6532">10550 12023 0,'0'0'16,"0"0"-16,0 0 15,0 0-15,0 0 16,32 0-16,20 0 16,29 0-16,-8 9 15,-3 2-15,-8 16 0,-13 2 16,-4 10-16,-3 2 16,-10 4-16,-32-45 15,21 54-15,-15 4 16,-15-1-16,-14-7 15,-10-5-15,-12-6 16,1-11-16,44-28 16,0 0-16,-45 22 15,45-22-15,-32 5 0,12-10 16</inkml:trace>
  <inkml:trace contextRef="#ctx0" brushRef="#br0" timeOffset="74598.488">11202 12553 0,'0'0'0,"0"0"0,0 0 16,0 0-16,0 0 16,0 0-16,0 0 15,22-12-15,12-12 16,4-8-16,-9-3 15,-8 5-15,-8-3 16,-8 0-16,-5 4 0,-5-4 16,-4 3-16,-7 4 15,-5 2-15,-2 3 16,-1 9-16,1 4 16,-4 10-16,0 7 15,6 10-15,0 7 16,6 12-16,4 7 15,8 5-15,9 13 16,6 2-16,11-3 0,4-3 16,9-9-16,3-5 15,2-7-15,-1-11 16,-9-12-16</inkml:trace>
  <inkml:trace contextRef="#ctx0" brushRef="#br0" timeOffset="74992.3492">11438 12103 0,'0'0'0,"0"0"15,0 0-15,0 0 16,0 0-16,0 0 15,9 32-15,8 22 16,13 17-16,-3-9 16,-6 0-16,-3 0 0,-3-3 15,-1-2-15,-14-57 16,15 53-16,-15-53 16,0 0-16,0 0 15,9 50-15,-9-50 16,6 33-16,3-19 15,-3-16-15,-6 2 16,8-18-16,4-15 0,3-5 16,4-4-16,1-2 15,7 3-15,-27 41 16,29-39-16,9 1 16,-38 38-16,46-42 0</inkml:trace>
  <inkml:trace contextRef="#ctx0" brushRef="#br0" timeOffset="75339.4893">12002 12319 0,'0'0'0,"0"0"0,0 0 15,0 0-15,0 0 16,-13 6-16,-4-1 16,-7 16-16,18 3 15,9 5-15,3 2 16,9 1-16,5 4 16,5 2-16,-4 0 15,-21-38-15,20 44 0,-20-44 16,15 49-16,-9 1 15,-6 0-15,-12-10 16,-9-12-16,21-28 16,-29 21-16,-7-9 15,36-12-15,-38 0 16,-2-15-16</inkml:trace>
  <inkml:trace contextRef="#ctx0" brushRef="#br0" timeOffset="75680.8542">12168 12544 0,'0'0'16,"0"0"-16,0 0 15,0 0-15,8 27 0,13 25 16,9 11-16,8-13 15,1-8-15,-3-8 16,-4-6-16,-32-28 16,0 0-16,30 18 15,-30-18-15,30 9 16,-4-9-16,-9-16 16,-11-7-16,-9-7 0,-5-6 15,-11-1-15,-3-5 16,-8-2-16,-6-4 15,-3 7-15,4 2 16,2 10-16,10 6 16,3-1-16</inkml:trace>
  <inkml:trace contextRef="#ctx0" brushRef="#br0" timeOffset="76136.552">12491 12387 0,'0'0'0,"0"0"16,0 0-16,0 0 0,0 27 16,6 20-16,-3 19 15,3-5-15,-1-5 16,-5-8-16,-5-4 15,2-8-15,3-36 16,0 0-16,0 0 16,-6 29-16,6-8 15,0-15-15,9-15 0,-4-6 16,8-5-16,-2-7 16,1-2-16,3-5 15,2-1-15,4 3 16,3 5-16,0 4 15,3 1-15,-1 8 16,3 5-16,-5 9 16,0 6-16,-3 9 15,-7 5-15,2 7 0,-7 9 16,2 3-16,-1-2 16,-10-37-16,11 42 15,-11-42-15,17 36 16,10-10-16</inkml:trace>
  <inkml:trace contextRef="#ctx0" brushRef="#br0" timeOffset="76565.4577">13098 12567 0,'0'0'0,"0"0"15,0 0-15,0 0 16,-12 6-16,-14 3 15,-7 15-15,12 3 16,10 8-16,5 1 16,6 6-16,3 5 0,9 0 15,-12-47-15,15 54 16,12 2-16,-27-56 16,29 47-16,6-15 15,-8-20-15,-3-12 16,-9-14-16,-7-10 15,-2-8-15,-3-7 16,-6 1-16,-3-1 0,1 3 16,-1 4-16,0 5 15,6 6-15,3 7 16,6 5-16,2 5 16,4 14-16,3 4 15,-3 4-15,-4 10 16,4 2-16,0 9 15,-3 4-15,-12-43 16,11 44-16,-11-44 0,16 47 16</inkml:trace>
  <inkml:trace contextRef="#ctx0" brushRef="#br0" timeOffset="77132.7672">13581 13050 0,'0'0'0,"0"0"16,0 0-16,0 0 15,0 0-15,0 0 16,0 0-16,0 0 16,19-18-16,10-8 15,2-15-15,1-4 0,-9-5 16,0-13-1,-2-2-15,-1-2 0,-2-2 16,-1-2-16,-3 0 16,-14 71-16,11-71 15,-11 71-15,10-68 16,-10 68-16,0 0 16,0 0-16,11-60 15,-11 60-15,12-32 0,0 29 16,-3 24-16,-1 8 15,2 16-15,-4 12 16,2 20-16,4 2 16,-3 4-1,2 3-15,3 0 0,-3-3 16,3-6-16,2-9 16,-16-68-16,18 65 15,2-12-15</inkml:trace>
  <inkml:trace contextRef="#ctx0" brushRef="#br0" timeOffset="77369.9438">14334 13078 0,'0'0'0,"0"0"16,0 0-16,0 0 16,0 0-16,0 0 15,0 0-15,0 0 16,0 0-16,7 8 16,-1 1-16,5 3 0,-1-7 15</inkml:trace>
  <inkml:trace contextRef="#ctx0" brushRef="#br0" timeOffset="77854.9381">14958 12627 0,'0'0'0,"0"0"16,0 0-16,0 0 0,0 0 15,0 0-15,9 32 16,9 25 0,4 17-16,2-9 0,-9-3 15,-9 0 1,-6-62-16,6 60 15,-6-60-15,0 0 0,0 0 16,3 59-16,-3-59 16,5 44-16,1-20 15,1-18-15,-1-16 0,2-10 16,1-3-16,4-7 16,-4 3-16,2 4 15,1 1-15,5 8 16,4 11-16,3 6 15,6 9-15,-4 8 16,5 10-16,-4 6 16,-2 5-16,-1 7 15,-24-48-15,24 58 0,-24-58 16,14 55-16</inkml:trace>
  <inkml:trace contextRef="#ctx0" brushRef="#br0" timeOffset="78233.7447">15637 12668 0,'0'0'0,"0"0"15,0 30-15,0 26 16,5 27-16,1-6 15,9 0-15,5-9 0,7-8 16,0-17 0,-27-43-16,33 48 0,-33-48 15,0 0-15,41 41 16,-41-41-16,45 29 16,-5-19-16,-10-20 15,-17-6-15,-4-18 16,-9-3-16,-9-11 15,-7-2-15,-8-10 16,-5 2-16,-4 4 0,1 7 16,-3 3-16,2 10 15,6 11-15,3 8 16,10 3-16,8 6 16,6 3-16</inkml:trace>
  <inkml:trace contextRef="#ctx0" brushRef="#br0" timeOffset="78830.8328">16111 12812 0,'0'0'16,"0"0"-16,0 0 16,0 0-16,0 0 15,0 31-15,-6 20 16,0 16-16,2-7 15,2-13-15,-2-11 0,4-7 16,0-8-16,0-3 16,4-10-16,5-1 15,12-14-15,5-7 16,3-13-16,1-5 16,-4-1-16,-5 4 15,1-7-15,-5 4 16,2 2-16,-5 6 0,-2 4 31,-3 8-31,-1 3 0,1 6 0,-2 6 16,-2 6-16,-5 5 15,0 10-15,0-3 16,0 6-16,0-4 16,3 0-16,3-1 15,2-5-15,10-1 0,-18-16 16,28 5-16,4-5 15,4-9-15,-36 9 16,38-18-16,-38 18 16,0 0-16,0 0 15,32-24-15,-32 24 16,33-26-16,-33 26 16,30-18-16,2 15 15,-32 3-15,36 9 16,5 14-16,4 7 0,11 3 15,0 3-15,2-7 16,1-2-16,-2-6 16,-2-10-16,-5-14 15,-50 3-15,41-23 0</inkml:trace>
  <inkml:trace contextRef="#ctx0" brushRef="#br0" timeOffset="78955.8202">17481 12955 0,'0'0'0,"0"0"15,0 0-15,0 0 16</inkml:trace>
  <inkml:trace contextRef="#ctx1" brushRef="#br0">5697 12524 0,'53'0'78,"106"17"-78,35 19 16,1446 140 15,-1128-123-31,-71-18 16,-141-17-16,264-1 31,-423-17-31,-105 0 16,-1 0-16,-17 0 46,-1 0-14,1 18-17,35 0 1,0-18-16,17 17 31,-52-17-31,0 18 16,-1-18-1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2:21:20.8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9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1-09-16T12:22:00.396"/>
    </inkml:context>
  </inkml:definitions>
  <inkml:trace contextRef="#ctx0" brushRef="#br0">5518 4643 0,'0'0'0,"0"0"16,0 0-16,0 0 15,0 0 1,0 0-16,0 0 0,0 0 15,0 0-15,0 0 16,0 0-16,0 0 16,0 0-1,5 26-15,-2 28 0,4 20 16,-1-3-16,-6-7 16,0 2-16,0-10 15,0-3-15,0-2 16,0-51-16,-3 50 0,3-50 15,0 0 1,0 0-16,-3 50 0,3-50 16,-13 33-16</inkml:trace>
  <inkml:trace contextRef="#ctx0" brushRef="#br0" timeOffset="184.4959">5544 4427 0,'0'0'16,"0"0"-16,0 0 16,0 0-16,0 0 0,0 0 15,0 0 1,0 0-16,0 0 0,0 0 15</inkml:trace>
  <inkml:trace contextRef="#ctx0" brushRef="#br0" timeOffset="664.4711">5853 4891 0,'0'0'15,"0"0"-15,0 0 16,0 0-16,0 0 16,8 27-16,7 19 15,5 11-15,4-3 16,-5-6-16,-4-1 16,-6-12-16,-9-35 0,0 0 15,0 0-15,3 30 16,-3-30-16,6 23 15,-3-8-15,-1-15 16,4-12-16,4-12 16,-5-11-16,7-6 15,0-7-15,2 1 0,7-3 16,9-4 0,3 6-16,5 14 0,-38 34 15,38-25-15,-5 17 16,-1 8-16,-32 0 15,31 15-15,-5 17 16,-5 16-16,-1 10 0,-5 8 16,-6 2-16,-9-68 15,9 68-15,-9-68 16,0 0-16,0 0 16,6 53-16,6-17 15</inkml:trace>
  <inkml:trace contextRef="#ctx0" brushRef="#br0" timeOffset="1031.9488">6973 3692 0,'0'0'16,"0"0"-16,0 0 16,0 0-16,10 26 0,-2 28 15,6 25-15,-1 10 16,1 5-16,-1-1 16,-2-1-16,0 12 15,2 26-15,2 17 16,-5-10-16,-2-6 15,1-10-15,0-11 16,3-7-16,-4-5 16,-8-9-16,0-24 0,0-65 15,-3 56-15,3-56 16,0 0-16,-5 51 16,5-51-16,-19 27 15,-7-31-15</inkml:trace>
  <inkml:trace contextRef="#ctx0" brushRef="#br0" timeOffset="1303.5001">6603 4948 0,'0'0'0,"0"0"15,0 0-15,0 0 16,0 0 0,32 0-16,24 0 0,34-6 15,-2 0-15,8 2 16,-2 2-16,-2-1 16,-3 3-16,-3 0 15,1 0-15,-14 0 16,-2 3-16,-9 9 0</inkml:trace>
  <inkml:trace contextRef="#ctx0" brushRef="#br0" timeOffset="2375.1212">9917 4989 0,'0'0'16,"0"0"-16,0 0 15,0 0-15,0 0 0,0 0 16,0 0-16,-21 0 16,-18 6-16,-20-1 15,3 11-15,3 0 16,5 12-16,2-1 15,-2 2-15,0 10 16,4-1-16,-4 6 16,6 6-16,10-2 15,2 6-15,30-54 16,-17 56-16,17-56 0,-6 53 16,6-53-16,15 54 15,-15-54-15,35 38 16,19-17-16,5-15 15,3-15-15,-2-9 16,-5-11-16,-1-4 16,0-13-16,-7 3 15,-5-4-15,-7-3 0,-8 2 16,-3 1-16,-7 8 16,-1 6-16,-11 13 15,1-1-15,0 7 16,-3 1-16,-1 5 15,1 5-15,1 6 16,2 5-16,-3 13 16,-1 9-16,4 9 15,3 5-15,3 2 16,2 6-16,5 7 0,5 0 16,-1-6-16,7-2 15,2-7-15,0-2 16,5-4-16,-37-38 15,39 30-15,-39-30 16,35 17-16,-35-17 0,38 6 16</inkml:trace>
  <inkml:trace contextRef="#ctx0" brushRef="#br0" timeOffset="2765.5039">10694 5291 0,'0'0'16,"0"0"-16,0 0 15,0 0-15,27 0 16,23 0-16,26 0 15,0 0-15,-3-6 0,-2 0 16,4 3 0,-75 3-1,74-3-15,-74 3 0,0 0 16,77 0-16,-77 0 0,63 27 16</inkml:trace>
  <inkml:trace contextRef="#ctx0" brushRef="#br0" timeOffset="2966.6885">10928 5638 0,'0'0'0,"0"0"0,0 0 16,0 0-16,33 5 16,30-1-16,28 1 15,4-2-15,-1-9 16,-1-5-16,-5-4 15,-11-3-15,-20-3 0,-16-5 16</inkml:trace>
  <inkml:trace contextRef="#ctx0" brushRef="#br0" timeOffset="3601.0339">11802 4826 0,'0'0'0,"0"0"0,0 0 16,0 0-16,33-3 15,27-6-15,28-6 16,-1 0-16,-4 6 16,-3 1-16,-1 8 15,-4 6-15,-75-6 16,62 14-16,-8 10 15,-19 9-15,-20-3 0,-12-1 16,-8-5-16,-14 5 16,-2 1-16,21-30 15,-27 32-15,27-32 16,0 0-16,0 0 16,-30 34-16,30-34 15,-20 35-15,18-6 16,10-5-16,13-3 15,12-1-15,5 1 16,9 6-16,15 9 0,5 8 16,-6 6-16,-10 0 15,-6 4-15,-16-1 16,-12 1-16,-14-4 31,-9 3-31,-11 0 0,-9 1 0,-7-4 16,33-50-16,-43 44 15,43-44-15,-41 33 16,41-33-16,-40 6 16</inkml:trace>
  <inkml:trace contextRef="#ctx0" brushRef="#br0" timeOffset="3830.9142">13360 6132 0,'0'0'0,"0"35"31,0 25-31,-10 26 0,-1-7 16,11-79-16,-12 75 0,-3-7 15,15-68-15,0 0 16,0 0-16,-15 47 15,5-29-15,7-18 16,1-12-16</inkml:trace>
  <inkml:trace contextRef="#ctx0" brushRef="#br0" timeOffset="3990.3943">13555 5543 0,'0'0'0,"0"0"0,0 0 16,0 0-1,0 0-15,0 0 0</inkml:trace>
  <inkml:trace contextRef="#ctx0" brushRef="#br0" timeOffset="5306.3766">7326 7447 0,'0'0'0,"0"0"15,0 0-15,0 35 16,6 28 0,-3 31-16,3 1 0,0 6 15,-6 20-15,3 4 16,-6-3-16,-1-1 15,2 0-15,2 1 16,6-10-16,-6-2 16,-6-7-16,0-8 0,-3-21 15,4-11-15,-1-11 16,6-52-16,0 0 16,-7 51-16,7-51 15,-11 36-15,2-25 16,3-20-16,6-12 0</inkml:trace>
  <inkml:trace contextRef="#ctx0" brushRef="#br0" timeOffset="6302.4106">7225 7447 0,'0'0'0,"0"0"16,0 0-1,0 0-15,31 0 16,24 0-16,28 0 0,4 0 16,1 0-16,10 0 15,24 0-15,3-6 16,4 0-16,11 0 16,11 3-16,6-9 15,9 1-15,4-4 16,7 6-16,9-6 15,20-3-15,-20 4 0,-8-1 16,-15 6-16,-9 0 16,-2 3-16,-19-6 15,-3-1-15,-5 5 16,-13 0-16,-11 2 16,-5-4-16,-23 10 15,-10 0-15,-63 0 16,62 6-16,-62-6 0,0 0 15,50 12-15,-11 9 16,-21 3-16,-9 3 16,-9 8-16,-6 7 15,-4 5-15,2 9 16,-1 21-16,1 6 16,5 3-16,3 4 15,3 3-15,5 5 16,9 30-16,10 11 0,8-6 15,1-12 1,1-11-16,-2-3 0,0-3 16,-3-4-16,-5-3 15,-5-4-15,-8-16 16,-5-12-16,-9 0 16,-3-3-16,-11-8 0,-11-7 15,-7-6-15,-15-7 16,-19-8-16,-8-12 15,-12 1-15,-12-12 16,-38-3-16,-28-18 16,-10-4-16,-9-6 15,-14-1-15,2-4 16,-5 0-16,0 0 16,-5 4-16,1 3 15,-4 2-15,3 3 16,7 4-16,9 2 0,11 6 15,21 6-15,11 3 16,24 3-16,13 3 16,17-3-16,92-3 15,-81 5-15,81-5 16,-73 4-16,73-4 16,-75 0-16,75 0 0,-62-6 15,15-12-15</inkml:trace>
  <inkml:trace contextRef="#ctx0" brushRef="#br0" timeOffset="6968.6398">6327 8383 0,'0'0'0,"0"0"16,0 0-16,0 0 15,-12-4-15,-14-10 16,-16-1-16,4 0 16,-7 6-16,-2 7 15,-7 2-15,-8 2 16,0 17-16,-3 1 0,3 12 16,7 2-16,12 1 15,4 3-15,9 7 16,10-1-16,20-44 15,-9 42-15,12-5 16,-3-37 0,12 40-16,12-8 0,5-8 15,6-10-15,3-4 16,2-13-16,-2-7 16,1-4-16,-1-9 0,-5-4 15,-3-6-15,-7-2 16,-6-4-16,2 3 15,-5 1-15,-2 2 16,0 6-16,-4 7 16,-1 2-16,1 6 15,2 7-15,-4 8 0,3 5 16,3 10-16,-1 8 16,4 10-16,6 5 15,2 4-15,9 9 16,8-4-16,1 3 15,7-9-15,1-2 16,9-12-16,3-7 16,11-5-16</inkml:trace>
  <inkml:trace contextRef="#ctx0" brushRef="#br0" timeOffset="7754.4521">8162 8122 0,'0'0'16,"0"0"-16,0 0 15,0 0-15,0 0 16,0 0-16,0 0 0,18-15 15,15-6-15,11-11 16,4 5-16,1 1 16,9 6-16,1 2 15,0 2-15,6 7 16,-6 3-16,-3 6 16,-56 0-16,48 13 15,-16 1-15,-8 13 0,-14 0 16,-10 8-1,-13 0-15,-8 4 0,-4 0 16,25-39-16,-30 39 16,30-39-16,0 0 15,0 0-15,-25 29 16,13-5-16,22-6 16,10-7-16,17 1 15,6 6-15,14 2 16,17 10-16,-3 12 15,1 2-15,-16 7 0,-12 4 16,-21 5-16,-20-2 16,-27-1-16,-28 0 15,-37-7-15,-62 3 16,-73-11-16</inkml:trace>
  <inkml:trace contextRef="#ctx0" brushRef="#br0" timeOffset="10310.2199">15597 2270 0,'0'0'15,"0"0"-15,0 0 16,0 0-16,0 0 15,0 0-15,0 0 16,0 0-16,0 0 16,0 0-16,0 0 15,0 0-15,6 33 0,-2 28 16,2 38-16,2 16 16,2 7-16,-4 8 15,-6 12-15,-10 14 16,-1 23-16,-11 19 15,5 18-15,1 6 16,5 10-16,2 7 16,0 19-16,6 18 0,3 13 15,3 28-15,-3-3 16,-3 1-16,3 8 16,3 2-16,6 16 15,0-1-15,0 9 16,-4 7-16,8-1 15,-2 4-15,-2-7 0,-3 1 16,-2 1-16,-1 2 16,6-3-16,-1-4 15,2-8-15,-5-7 16,-2-10-16,0-11 16,0-8-16,0-15 15,-3-15-15,-6-28 16,0-10-16,1-4 15,-8-16-15,-4-13 0,4-20 16,1-18-16,-3-18 16,1-18-16,-4-8 15,1-22-15,-1-17 16,0-21-16,18-62 16,-18 53-16,18-53 15,0 0-15,-11 39 16,11-39-16,-10 18 0,10-27 15</inkml:trace>
  <inkml:trace contextRef="#ctx0" brushRef="#br0" timeOffset="11144.2936">17332 4545 0,'0'0'0,"0"0"0,0 0 15,0 0-15,0 0 16,0 0-16,0 0 15,0 0-15,0 0 16,0 0-16,0 0 16,0 0-16,0 0 15,0 0-15,0 26 16,0 25-16,0 20 16,-3 6-16,-6-3 0,0-4 15,-2-7-15,-5 2 16,5-3-16,11-62 15,-12 66-15,12-66 16,0 0-16,-3 62 16,3-62-16,0 50 15,6-17-15,3-24 0,0-15 16</inkml:trace>
  <inkml:trace contextRef="#ctx0" brushRef="#br0" timeOffset="11377.9122">17202 4202 0,'0'0'15,"0"0"-15,0 0 16,0 0-16,0 0 15,0 0-15,0 0 16,0 0-16,0 0 0,17 0 16,19 0-16,17 0 15</inkml:trace>
  <inkml:trace contextRef="#ctx0" brushRef="#br0" timeOffset="11842.1065">17530 4334 0,'0'0'16,"0"0"-16,0 0 15,10 27-15,-2 21 16,4 23-16,1-3 0,-5 2 16,1-1-16,-3 2 15,0-6-15,3-6 16,0-9-16,-9-50 16,0 0-16,0 0 15,5 50-15,-5-50 16,0 0-16,0 0 0,7 42 15,-1-24 1,-6-18-16,5-10 16,4-9-16,-1-17 0,5-5 15,-2-4-15,4-2 16,0 0-16,3 5 16,3 4-16,3 5 15,-1 6-15,7 9 16,-1 10-16,1 8 15,0 8-15,0 13 0,-6 12 16,-4 8-16,-2 9 16,-4 16-16,-2 5 15,-6 0-15,-3-3 16,-3-68-16,0 0 16,3 65-16,-3-65 15,0 0-15,8 53 16,6-17-16,0-27 15,1-21-15,2-18 0,-1-8 16,-2-12-16</inkml:trace>
  <inkml:trace contextRef="#ctx0" brushRef="#br0" timeOffset="12178.8651">18381 3469 0,'0'0'0,"0"0"16,0 0-16,0 0 15,0 0-15,0 0 16,6 32-16,-2 35 16,1 33-16,2 16 15,-7-1-15,3 4 0,-3 5 16,0 0-16,0 1 15,6-4-15,2-2 16,7-7-16,5-5 16,-2-12-16,-3-22 15,0-4-15,-15-69 16,14 68-16,-14-68 0,0 0 16,0 0-16,21 53 15,-7-14-15,-14-39 16,11 0-16</inkml:trace>
  <inkml:trace contextRef="#ctx0" brushRef="#br0" timeOffset="12437.5493">18043 4652 0,'0'0'0,"0"0"16,28-3-16,21-15 16,31-10-16,7-1 15,10 3-15,30-4 0,19-3 16,-18 8-16,-12 6 16,-22 16-16,-25 6 15</inkml:trace>
  <inkml:trace contextRef="#ctx0" brushRef="#br0" timeOffset="15546.7314">20759 4521 0,'0'0'0,"0"0"0,0 0 15,0 0-15,0 0 16,0 0-16,0 0 0,0 0 16,0 0-16,0 0 15,0 0-15,0 0 16,-21 0-16,-23 0 15,-21 9-15,8 3 16,0 10-16,11 9 16,4 5-16,4 2 15,-1 10-15,9 8 0,30-56 16,-27 62-16,7 6 16,5 3-16,15-71 15,-8 65-15,8-5 16,0-60-16,14 53 15,-14-53-15,0 0 16,32 38-16,9-14 16,2-18-16,-43-6 15,35-9-15,-2-12 16,2-11-16,-6-6 0,-1-7 16,-1-12-16,-3 1 15,-5 0-15,-3 0 16,-5 3-16,-2-1 15,0 7-15,-3 11 16,0 7-16,-4 1 16,-2 7-16,0 3 15,3 7-15,-3 3 0,-3 5 16,3 6-16,-2 8 16,2 7-16,0 8 15,0 5-15,2 4 16,1 6-16,3 4 15,5 2-15,0 1 16,4-1-16,2 1 16,-17-48-16,30 50 0,-30-50 15,45 47 1,5-11-16,3-12 0,1-7 16,-1-10-16,-3-10 15,4-10-15,-54 13 16,57-20-16</inkml:trace>
  <inkml:trace contextRef="#ctx0" brushRef="#br0" timeOffset="16490.0883">21690 5081 0,'0'0'16,"0"0"-16,0 0 16,0 0-16,6 26 0,-2 19 15,1 23-15,1-1 16,-12 2-16,-3-7 15,-14-3-15,-2-8 16,-2-9-16,27-42 16,-26 27-16,-4-13 15,1-14-15,2-14 0</inkml:trace>
  <inkml:trace contextRef="#ctx0" brushRef="#br0" timeOffset="16674.353">21665 4781 0,'0'0'16,"0"0"-16,0 0 0,0 0 15,0 0-15,0 0 16,0 0-16</inkml:trace>
  <inkml:trace contextRef="#ctx0" brushRef="#br0" timeOffset="17829.9435">18052 6653 0,'0'0'15,"0"0"-15,0 0 16,0 0-16,0 0 0,0 0 15,-17-3-15,-20-6 16,-12-5-16,-3 7 16,9 4-16,-5 10 15,4 8-15,-1 6 16,4 8-16,0 6 16,5 4-16,-1 5 15,5 7-15,3 5 0,2 4 16,4 1-16,11 5 15,12-66-15,-6 71 16,6-1-16,0-70 16,11 66-16,10-7 15,-21-59-15,36 47 16,5-17-16,4-13 16,-7-13-16,-11-11 15,5-7-15,-2-13 0,3-5 16,-1-7-16,4-17 15,-3-3-15,-10 0 16,1-3-16,-5-1 16,-5 4-16,-5 0 15,-6 5-15,-3 7 16,0 11-16,0 7 16,3 5-16,0 3 15,0 3-15,0 9 0,0 4 16,-1 5-1,7 9-15,3 3 0,0 11 16,0 10-16,0 5 16,5 10-16,1 17 15,-2 3-15,-5 0 16,4 3-16,-15-71 16,15 74-16,2-3 0,-17-71 15,18 66-15,-18-66 16,30 50-16,-30-50 15,32 32-15,-32-32 16,31 10-16</inkml:trace>
  <inkml:trace contextRef="#ctx0" brushRef="#br0" timeOffset="18115.4097">18587 6818 0,'0'0'16,"0"0"-16,0 0 0,0 0 15,23 16-15,16-1 16,10 6-16,2-6 15,-1-7-15,0 1 16,2-3-16,-52-6 16,49 3-16,-49-3 15,0 0-15,51 6 16</inkml:trace>
  <inkml:trace contextRef="#ctx0" brushRef="#br0" timeOffset="18374.8211">18649 7246 0,'0'0'0,"0"0"0,25 0 16,30 0-1,22 0-15,0 0 0,0 0 16,-77 0-16,79-10 15,-79 10-15,84-11 16,-4 2-16</inkml:trace>
  <inkml:trace contextRef="#ctx0" brushRef="#br0" timeOffset="18911.466">19410 6515 0,'0'0'0,"0"0"16,0 0-16,24 0 0,24-7 16,17 1-1,-3 3-15,-6 0 0,-2 0 16,-7 6-16,-6 9 16,-6 9-16,-35-21 15,18 32-15,-8 4 16,-10-3-16,-10 5 15,-5 4-15,-5-4 16,-7-2-16,27-36 0,-26 32 16,26-32-16,0 0 15,0 0-15,-24 30 16,24-30-16,-9 18 16,9-18-16,12 15 15,-12-15-15,27 14 16,-27-14-16,41 15 15,0 6-15,-41-21 16,37 30-16,-11 5 16,-12 9-16,-7 4 0,-16 2 15,-11 12-15,-10-3 16,2-2-16,-4-4 16,32-53-16,-39 47 15</inkml:trace>
  <inkml:trace contextRef="#ctx0" brushRef="#br0" timeOffset="19174.6525">20344 7628 0,'0'0'0,"0"32"0,0 24 15,-12 28-15,-12 1 16,-2-7-16,-3-8 16,-1-2-16,-3-2 15,-1-7-15,34-59 16,-32 50-16,-3-17 16,2-18-16</inkml:trace>
  <inkml:trace contextRef="#ctx0" brushRef="#br0" timeOffset="19361.0979">20288 7056 0,'0'0'16,"0"0"-16,0 0 16,0 0-16,0 0 15,0 0-15</inkml:trace>
  <inkml:trace contextRef="#ctx0" brushRef="#br0" timeOffset="20820.5405">22627 9094 0,'0'0'0,"0"0"15,0 0-15,-24 0 16,-21 6-16,-20 0 16,12 12-16,8 5 15,4 4-15,5 2 0,7 4 16,-1 5-1,30-38-15,-26 51 0,26-51 16,-27 70-16,27-70 16,-14 77-16,7-9 15,10-5-15,-3-63 16,15 50-16,-15-50 16,27 39-16,2-21 15,-29-18-15,41 5 16,1-8-16,0-15 15,-1-5-15,-6-9 0,1-4 16,-6-5-16,-4-13 16,-5 4-16,-9 0 15,0-1-15,-6 4 16,-6 11-16,0 6 16,-3 4-16,0 5 15,0 3-15,3 7 0,0 5 16,3 6-16,0 9 15,0 9-15,3 11 16,2 6-16,2 7 16,1 6-16,5 2 15,-1 12-15,-15-62 16,15 63-16,2-2 16,-17-61-16,21 60 0,-21-60 15,0 0-15,0 0 16,32 50-16,18-11 15</inkml:trace>
  <inkml:trace contextRef="#ctx0" brushRef="#br0" timeOffset="21289.1152">23563 8549 0,'0'0'16,"0"0"-16,0 0 16,6 32-16,1 29 15,4 29-15,1 2 0,0 0 16,-3 9-16,-1 20 16,-5 4-16,1-1 15,-4 2-15,0 0 16,-4 1-16,1 0 15,-3-8-15,1-7 16,-1-17-16,3-27 16,3-68-16,-4 62 15,4-62-15,0 0 0,10 47 16,1-22-16,3-25 16,-3-15-16,3-21 15</inkml:trace>
  <inkml:trace contextRef="#ctx0" brushRef="#br0" timeOffset="22152.4124">23558 8489 0,'0'0'0,"0"0"16,0 0-16,0 0 16,0 0-1,35 0-15,31 0 0,31 0 16,19 0-16,-6 7 16,8-2-16,0 1 15,14-3-15,-2 3 16,5 0-16,11 6 0,8-3 15,6 5-15,7-1 16,16 4-16,11-2 16,-11-3-16,-5 0 15,-18-6-15,-6-6 16,-5 0-16,-14-3 16,-7 3-16,-9-7 15,-16 2-15,-14-4 16,-89 9-16,75-9 0,-10 3 15,-3 0-15,-62 6 16,0 0-16,60 3 16,-60-3-1,49 12-15,-49-12 0,45 27 16,-16 16-16,-1 14 16,-14 6-16,2 2 0,-11 5 15,1 8-15,-3 5 16,3 5-16,6 7 15,2 6-15,7 20 16,6 7-16,3-4 16,0-8-16,-10-9 15,4-1-15,-1-6 16,4 1-16,1-6 0,-5-9 16,-3-18-1,-4-9-15,-8-2 0,-5-6 16,-9-5-16,-12-10 15,-5-10-15,-17 1 16,-13-6-16,-26-3 16,-16-12-16,-13-3 15,-43-9-15,-38-9 16,-27-9-16,-6-6 16,10-2-16,2 6 0,-6-2 15,-4 8-15,-2 2 16,3 1-1,5-4-15,1 6 0,5-3 16,16 6-16,6 6 16,9 3-16,24 0 15,14 1-15,20-5 16,21-2-16,21 1 16,24-4-16</inkml:trace>
  <inkml:trace contextRef="#ctx0" brushRef="#br0" timeOffset="22810.1054">22674 4272 0,'0'0'0,"0"0"0,0 0 16,0 0-16,0 0 16,0 0-16,0 27 15,0 23-15,0 21 16,6-6-16,-2-5 15,2-2-15,-1 2 0,-2-3 16,-3-57 0,0 0-16,14 50 0,-14-50 15,27 27-15,5-25 16,5-17-16,7-20 16,24-30-16,13-24 15,37-56-15,47-74 16,19-48-16,-24 12 15,-41 33-15</inkml:trace>
  <inkml:trace contextRef="#ctx0" brushRef="#br0" timeOffset="23764.764">25244 9381 0,'0'0'0,"0"0"15,0 0-15,0 0 16,-20 0-16,-28-9 15,-14-8-15,12-4 16,12 0-16,5 0 16,7 0-16,26 21 15,-28-29-15,10-7 16,6-5-16,12 2 0,12-2 16,9 2-16,4 4 15,10 5-15,6 3 16,9 10-16,16 5 15,1 9-15,-4 6 16,-4 9-16,-8 5 16,-12 7-16,-15 3 15,-10 5-15,-8 3 16,-6 8-16,-12 4 0,-6 3 16,-13 6-16,6 4 15,-8-7-15,4 0 16,-3-9-16,5 2 15,2-8-15,10-8 16,1-1-16,5-3 16,0-2-16,3-1 15,6-5-15,0-2 0</inkml:trace>
  <inkml:trace contextRef="#ctx0" brushRef="#br0" timeOffset="23909.7309">25253 9982 0,'0'0'0,"0"0"16,0 0-16,0 0 16,0 0-16,0 0 15,0 0-15</inkml:trace>
  <inkml:trace contextRef="#ctx0" brushRef="#br0" timeOffset="25496.9188">21637 6834 0,'0'0'0,"0"0"0,0 0 16,0 0-16,0 0 15,0 0-15,0 27 16,0 29-16,-4 27 0,-5 0 16,9-83-16,-14 80 15,14-80-15,0 0 16,0 62-16,11-24 16,22-33-16,13-19 15,9-18-15,13-22 16,9-16-16,34-37 15,18-28-15,10-23 0,-7 10 16,-13 20-16,-17 22 16,-9 26-16,-10 14 15</inkml:trace>
  <inkml:trace contextRef="#ctx0" brushRef="#br0" timeOffset="26233.7792">24399 8629 0,'0'0'0,"30"27"15,13 5-15,24 27 16,6 9-16,28 24 0,21 18 16,7 5-16,6 6 15,1 4-15,1-4 16,-4 4-16,-2-6 15,-19-4-15,-2-5 16,-14-4-16,-17-15 16,-23-13-16,-20-25 15,-6-6-15</inkml:trace>
  <inkml:trace contextRef="#ctx0" brushRef="#br0" timeOffset="26939.5808">24720 11004 0,'0'0'0,"0"0"15,0 0-15,0 0 16,32-3-16,28-12 16,29 0-16,-6 1 15,-1 8-15,2 9 0,-10 8 16,-6 4-16,-68-15 16,56 21-16,-18 8 15,-38-29-15,16 30 16,-22-3-16,-9-6 15,-9-1-15,24-20 16,-30 21-16,30-21 0,-29 18 16,29-18-16,-20 24 15,6-1-15,17 7 16,14-1-16,6 4 16,13 3-16,4 5 15,18 9-15,-5 6 16,-4 1-16,-10-1 15,-11-3-15,-28-53 16,6 50-16,-19-5 0,-20-12 16,-8-6-16,-12-1 15,-19-2-15,72-24 16,-82 20 0,-8-6-16,-1-4 0,1-10 15,3-10-15</inkml:trace>
  <inkml:trace contextRef="#ctx1" brushRef="#br0">11836 3828 0,'0'-18'46,"-18"0"-14,-317-158 30,264 141-62,1 17 16,-530-123 15,371 106-31,-36-36 16,54 53-16,-689 36 62,829 0-46,-17-1-16,-212 1 31,194-18-31,18 0 16,-35 0-16,-36 0 15,-35 0-15,-317 18 47,440-1-47,18 19 0,-53-1 16,-282 71 31,300-71-47,-318 124 47,300-106-32,-17 0-15,-124 70 31,194-88-31,-53 54 32,89-54-17,-1 0 1,-17 18-16,35-18 16,-53 89 15,0 87 0,18-140-31,-1 70 16,1-35-16,35-53 15,-18 106 17,18-124-32,0 18 15,0 0 1,0-36-16,0 1 15,0 17 1,0-17-16,0 0 16,0 105-1,36 53 32,-1-52-31,-35-107-16,0 19 15,18 34 17,-1-34-32,-17 16 31,18-16-31,0-19 0,-18 19 31,17-19-31,1 1 0,52 53 31,-52-36-15,70 53 0,265 106 15,-194-123-15,440 123 15,-387-141-31,-18-1 0,106 1 31,-229-17-31,-1-19 0,89 1 31,-36 0-31,36-18 0,441-36 32,176-17-1,-529 36-31,-71-1 0,336-52 31,-371 52-31,335-70 31,-282 35-15,318-124 0,-389 124-1,-17-17-15,35-1 16,-70 18-1,-54 36-15,213-213 32,-142 160-32,176-195 31,-193 195-31,52-177 31,-87 176-31,70-211 31,-71 194-31,0 17 16,0-70 0,-35 106-16,0 0 15,18-54 1,-18 72 0,0-1 15,0 1-16,0-19 1,0 19-16,-18-72 31,1 72-31,-54-89 32,54 106-32,-72-53 31,89 35-31,-17 18 15,-1-17 1,-17 17 0,0-53-1,-18 35 1,-36-35 0,72 53-1,-19-35 16,-16 17-31,34 1 16,-141-71 47,124 70-1,-18 0 16,18 18-47,35-17-31,-106-1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32:05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4027 1692 0,'0'0'0,"0"0"0,0 0 15,0 0-15,0 0 16,0 0-16,0 0 15,0 0-15,0 0 16,0 0-16,0 0 16,0 0-16,-27 6 0,-24 0 15,-22 15 1,8 7-16,6 1 0,-7 10 16,0 5-16,-5 5 15,0 14-15,-3 5 16,-10 20-16,-4 9 15,16 0-15,11-8 16,16 0-16,16-4 16,14-13-16,11-2 15,5 1-15,14 3 16,9-3-16,8-6 0,9-2 16,13-11-16,8-3 15,11-10-15,8-7 16,6-9-16,-4-7 15,2-10-15,1-6 16,-7-4-16,-7-5 16,-7 0-16,-65 9 15,60-15-15,-60 15 16,0 0-16,50-18 0,-50 18 16,36-22-16,-36 22 15,14-22-15,-14 5 16</inkml:trace>
  <inkml:trace contextRef="#ctx0" brushRef="#br0" timeOffset="764.428">4205 2566 0,'0'0'0,"0"0"0,0 0 16,0 0-16,0 0 15,0 0-15,0 0 16,0 0-16,0 0 16,0 0-16,0 0 15,23 0-15,21 0 16,22 0-16,-7 0 16,3 0-16,1 0 15,-1-6-15,6-3 16,-3 3-16,0 1 0,10-4 15,4 3-15,10 3 16,3 0-16,6 0 16,24 0-16,0 0 15,-10 6-15,-8-3 16,-7 0-16,-11 0 16,-21 0-16,-11-3 15,-54 3-15,57-3 0,-57 3 16,50-8-16,-50 8 15,50-16-15</inkml:trace>
  <inkml:trace contextRef="#ctx0" brushRef="#br0" timeOffset="1191.356">5717 2294 0,'0'0'0,"0"0"16,0 0-16,0 0 0,0 0 16,0 0-16,25 6 15,27 0-15,25 5 16,-3 0-16,-4 2 15,-1-4-15,-6 5 16,-8 4-16,-55-18 16,48 21-16,-1 1 15,-47-22-15,0 0 16,42 29-16,-42-29 16,27 29-16,-19 1 0,-16-6 15,-10 5-15,-12-2 16,-5 3-16,-7 2 15,-8 4-15,2 1 16,-2-1-16,5 0 16,45-36-16,-41 38 15,41-38-15,-41 39 0</inkml:trace>
  <inkml:trace contextRef="#ctx0" brushRef="#br0" timeOffset="4375.9546">7047 1764 0,'0'0'16,"0"0"-16,0 0 16,30 0-16,27 0 15,22 0-15,2 0 16,-2-5-16,5-1 0,1 3 16,8-5-16,-2 3 15,4-4-15,1 1 16,-2-2-16,-5 4 15,-6 3-15,-9 0 16,-74 3-16,71-3 16,-71 3-16,0 0 0,0 0 15,53 0-15,-53 0 16,33 0-16,-23 0 16,-17 3-16,-7 0 15</inkml:trace>
  <inkml:trace contextRef="#ctx0" brushRef="#br0" timeOffset="4664.269">7856 1776 0,'0'0'15,"0"0"-15,0 0 16,0 0-16,0 0 15,0 29-15,0 25 16,0 28-16,0-2 0,0 3 16,0-2-16,0 1 15,0 1-15,-5-2 16,-4-2-16,0-2 16,0-2-16,1-2 15,8-73-15,-13 71 16,13-71-16,-8 68 15,8-68-15,0 0 0,0 0 16,-3 51-16,3-51 16,8 30-16</inkml:trace>
  <inkml:trace contextRef="#ctx0" brushRef="#br0" timeOffset="5008.5972">8206 2649 0,'0'0'15,"0"0"-15,0 0 16,0 0-16,7 28 0,-2 15 15,7 17 1,-2-8-16,-1-4 0,-1-6 16,1-3-16,-2-7 15,-2 0-15,-5-32 16,0 0-16,9 26 16,-9-26-16,0 0 15,0 0-15,11 20 0,-4-3 16</inkml:trace>
  <inkml:trace contextRef="#ctx0" brushRef="#br0" timeOffset="5199.8542">8218 2543 0,'0'0'0,"0"0"16,0 0-16,0 0 15,0 0-15,0 0 16,0 0-16,0 0 16</inkml:trace>
  <inkml:trace contextRef="#ctx0" brushRef="#br0" timeOffset="5613.1381">8447 2451 0,'0'0'0,"0"0"16,0 0-16,0 0 0,9 26 15,0 28 1,2 20-16,2 1 0,-5-2 15,1 6-15,-4 5 16,-2 2-16,-3 0 16,4 6-16,-4-4 15,0 5-15,0-8 16,3-5-16,-3-6 16,0-74-16,3 68 0,-3-68 15,6 56-15,-6-56 16,8 42-16,-8-42 15,12 15-15,-2-18 16,-1-18-16,-4-6 16,-1-11-16,-4-10 15,0 0-15,-4-7 0,1-13 16,3 0-16,7 0 16</inkml:trace>
  <inkml:trace contextRef="#ctx0" brushRef="#br0" timeOffset="5913.3294">8424 2750 0,'0'0'16,"0"0"-16,0 0 16,6-27-16,-4-16 15,7-21-15,2 21 0,10 7 16,0 9-16,-1 10 16,1 1-1,4 5-15,2 5 0,-1 6 16,4 6-16,-5 3 15,-1 3-15,0 6 16,-2 2-16,-5 3 0,-4 7 16,-5 2-16,-5 2 15,-6-1 1,-3-1-16,-9 0 0,-8 1 16,-4-4-16,-10 0 15,-3-4-15,-7-8 16,-10-1-16,1-10 15,5-6-15,12-3 16,12-7-16,10-2 0,11-4 16,10 3-16</inkml:trace>
  <inkml:trace contextRef="#ctx0" brushRef="#br0" timeOffset="6378.0521">9030 2601 0,'0'0'0,"0"0"15,0 0 1,0 0-16,0 0 0,0 0 16,-11 19-16,-4 5 15,0 12-15,10-10 16,2 3-16,11-5 16,4 3-16,9-4 15,2 0-15,8-4 16,4-7-16,0-4 0,3-8 15,-1 0 1,-1-8-16,-7-7 0,-6-3 16,-5-3-16,-12-2 15,-6-4-15,-9-4 16,-12 6-16,-5 2 16,-7 5-16,0 0 15,4 6-15,2 8 0,10 8 16,11 5-16,6-1 15</inkml:trace>
  <inkml:trace contextRef="#ctx0" brushRef="#br0" timeOffset="7156.4518">10990 1501 0,'0'0'15,"0"0"-15,0 0 16,0 0-16,0 0 15,0 0-15,0 32 16,-5 27-16,-2 27 16,4 3-16,0-4 0,0 11 15,3 1-15,0 15 16,0-5-16,0-7 16,0-4-16,0-19 15,0-4-15,0-73 16,0 70-16,0-70 15,0 0-15,0 0 16,0 52-16,0-52 0,0 45 16,0-45-16,-3 17 15,-5-17-15,8 0 16,-12-14-16,-3-13 16,-6 0-16,-3-3 15,-1 4-15,-12 4 16,1 2-16,-4 5 15,40 15-15,-48-3 16,-3 6-16,-5 10 16,6 5-16,11 8 0,39-26 15,-21 26-15,21-26 16,-9 36 0,9-36-16,6 38 0,-6-38 15,21 36-15,15-7 16,5-7-16,1-16 15,5-9-15,-2-6 16,-1-7-16,-2 0 0</inkml:trace>
  <inkml:trace contextRef="#ctx0" brushRef="#br0" timeOffset="7546.7706">11014 2664 0,'0'0'0,"0"0"0,0 0 16,0 0-16,0 0 16,28 0-16,18 0 15,16 0-15,-8-9 16,-13-5-16,-8-7 16,-12 0-16,-7 0 15,-2 0-15,-3 1 16,-3 2-16,-6 4 0,-9-4 15,0 6-15,-3 3 16,-5 3-16,-7 6 16,-2 9-16,2 3 15,-3 6-15,6 8 16,3 6-16,4 1 16,7 3-16,7 2 15,10-2-15,7-1 16,8-3-16,7-5 15,10-5-15,4-6 0,17-3 16,-1-3-16,3-10 16,-65 0-16,66-13 15</inkml:trace>
  <inkml:trace contextRef="#ctx0" brushRef="#br0" timeOffset="9506.7786">13786 1274 0,'0'0'0,"0"0"16,0 0-16,0 0 16,0 0-16,0 0 15,0 0-15,0 0 16,0 0-16,9 28 15,0 26-15,4 23 16,-8 0-16,1 2 0,-3 1 16,-3 7-16,3-2 15,0-3-15,6 2 16,2-10-16,-2-3 16,6 3-16,-15-74 15,15 77-15,-15-77 16,18 85-16,-18-85 15,17 81-15,-17-81 16,0 0-16,0 0 0,18 65 16,-18-65-16,0 0 15,0 0-15,11 47 16,-11-47-16,14 20 16,-14-20-16,5 0 15,-5 0-15,0-14 0,0 14 16,-11-21-1,11 21-15,-16-26 0,16 26 16,-30-24-16,-5 3 16,35 21-16,-48-12 15,1 10-15,-7 4 16,-2 10-16,3 6 16,53-18-16,-48 24 15,8 5-15,40-29 16,-33 39-16,15 4 0,12-9 15,6 0-15,12 0 16,9-4-16,5-1 16,10-6-16,7-7 15,6-7 1,4-11-16,12-8 0,-2-8 16,-4-6-16,-59 24 15,60-29-15,-1-4 16,-4-2-16,-6 2 0,-6 1 15,-1-4-15,-42 36 16,0 0-16,0 0 16,33-35-16,-33 35 15,0 0-15,0 0 16,20-30-16,-20 30 0,0 0 16,0 0-16,12-24 15,-12 24-15,6-11 16,-6 11-16,-3 0 15,3 0 1,-6 17-16,6-17 0,-9 29 16,9-29-16,-12 42 15,12-42-15,0 0 16,0 0 0,-6 42-16,6-42 0,0 0 0,3 38 15,-3-38-15,12 21 16,11-19-16,5-7 15,-4-13-15,3-3 16,-27 21-16,22-26 16,-22 26-16,0 0 15,0 0-15,27-33 16,-27 33-16,0 0 16,24-27-16,-24 27 0,25-11 15,-5 16-15,-2 16 16,-3 6-16,-1 13 15,-5 3-15,0 4 16,-3 1-16,-6-48 16,6 52-16,-6-52 15,0 0-15,11 60 0,-11-60 16,18 45-16,-1-27 16,5-22-1,2-16-15,-3-13 0,-1-11 16,-2-13-16,9-18 15</inkml:trace>
  <inkml:trace contextRef="#ctx0" brushRef="#br0" timeOffset="9832.3102">14978 1678 0,'0'0'0,"0"0"0,0 0 16,0 0-16,0 0 15,0 0-15,0 0 16,7 26-16,-2 30 16,7 28-16,-4 2 0,-1-1 15,-4 4 1,0 1-16,0 4 0,-3 0 16,2-1-16,10-2 15,3-2-15,-1-9 16,-1-12-16,1 3 15,5-8-15,-2-4 16,-17-59-16,18 53 16,-18-53-16,0 0 0,0 0 15,14 39-15,-14-39 16,3 8-16</inkml:trace>
  <inkml:trace contextRef="#ctx0" brushRef="#br0" timeOffset="10336.3551">14705 2662 0,'0'0'0,"0"0"16,0 0-16,0 0 15,33-4-15,26-10 16,24-2-16,-5-2 15,-78 18-15,70-17 0,-8 0 16,-62 17-16,66-16 16,-66 16-16,0 0 15,0 0-15,56-9 16,-56 9-16,41 4 16,-41-4-16,25 11 15,-20 6-15,-5-17 0,0 22 16,0-22-16,-5 30 15,1 2-15,4-32 16,4 42-16,4-1 16,13 0-16,6-5 15,5-6-15,9-7 16,8-2-16,13-6 16,0-6-16,-2-9 15,-60 0-15,56-6 0,-56 6 16,41-15-16,-15-6 15,-16-2-15,-17-2 16,-14-1-16,-11 6 16,32 20-16,-38-15 15,38 15-15,0 0 16,-41-10-16,4 10 0</inkml:trace>
  <inkml:trace contextRef="#ctx0" brushRef="#br0" timeOffset="10902.8686">17297 2353 0,'0'0'0,"0"0"16,0 27-16,0 21 0,0 29 15,0 8 1,0 7-16,0 9 16,-7 26-16,-1 6 0,-1 6 15,0 7-15,3-5 16,3 2-16,0-4 15,3 3-15,0-8 16,3-8-16,3-13 16,6-15-16,-12-98 0,11 98 15,-11-98-15,10 94 16,-10-94-16,0 0 16,0 0-1,3 60-15,-3-33 0,-3-24 16,-1-18-16,1-16 15,0-13-15,-2-12 16,-1-24-16,0-11 0</inkml:trace>
  <inkml:trace contextRef="#ctx0" brushRef="#br0" timeOffset="11325.3339">17018 2803 0,'0'0'0,"0"0"16,0 0 0,0-26-16,0-25 15,0-17-15,0 15 0,8 8 16,10 7-16,8 11 16,8 3-16,5 7 15,4 2-15,11 7 16,11-2-16,3 10 15,-2 10-15,-7 10 0,-6 6 16,-11 7-16,-10 8 31,-14 1-31,-9 0 0,-9 3 0,-12-2 16,-6 1-16,-8 1 16,-16 3-16,-2-10 15,-1-8 1,2-7-16,2-10 0,9-10 15,5-6-15,2-4 16,7-7-16,6-7 0,9 0 16,6-3-1,12 2-15</inkml:trace>
  <inkml:trace contextRef="#ctx0" brushRef="#br0" timeOffset="11669.2364">17757 2519 0,'0'0'16,"0"0"-16,0 0 15,0 0-15,0 0 16,0 0-16,0 0 16,0 0-16,14 21 15,7 9-15,2 10 16,-8-2-16,-4-1 0,-1-2 15,-4 4-15,-4-4 16,-2-5-16,0-3 16,-2-9-16,-1-4 15,0-1-15,0-5 16,3-5-16,0-9 0,0-5 16,0-8-16,0-7 15,6-3 1,-1-4-16,10-6 0,3-2 15,7-4-15,7 0 16,3 8-16,0 6 16,-2 14-16</inkml:trace>
  <inkml:trace contextRef="#ctx0" brushRef="#br0" timeOffset="12044.4722">18313 2756 0,'0'0'0,"0"0"16,0 0-16,0 0 0,20 6 16,13-4-16,10 4 15,-8 1 1,-3-7-16,-5-10 0,-3-1 15,-4-4-15,-7-3 16,-7 1-16,-3-7 16,-6 6-16,-3-5 15,-4-2-15,-5 5 0,-6 0 16,-2 1-16,-7 7 16,-2 4-16,-6 5 15,-4 6-15,4 8 16,1 4-16,8 5 15,5 2-15,12-1 16,6 1-16</inkml:trace>
  <inkml:trace contextRef="#ctx0" brushRef="#br0" timeOffset="12413.1817">18995 2321 0,'0'0'0,"0"0"16,0 0-16,0 0 15,0 32-15,0 22 16,0 26-16,6 3 0,-3 5 15,2 10 1,1 20-16,-6-5 0,4-4 16,-4 1-16,0 0 15,0-4-15,-10 0 16,-10-4-16,2-5 16,-6-11-16,10-18 15,2-6-15,12-62 16,0 0-16,-9 57 15,9-57-15,0 41 0,9-23 16,6-24-16,2-13 16,1-17-16</inkml:trace>
  <inkml:trace contextRef="#ctx0" brushRef="#br0" timeOffset="12778.5652">18814 2626 0,'0'0'0,"0"0"16,0 0-16,17-3 16,19-15-16,9-6 15,3 3-15,1 4 0,0 5 16,-8 6-16,-9 6 15,-32 0-15,33 3 16,-33-3-16,32 12 16,-7 11-16,-14 13 15,-7 3-15,-16 5 16,-7 0-16,-4 0 16,-13 2-16,-3-7 0,7-11 15,6-10 1,10-6-16,8-9 0,13-15 15,11-2-15,10-10 16,7-7-16</inkml:trace>
  <inkml:trace contextRef="#ctx0" brushRef="#br0" timeOffset="12977.7801">19647 2605 0,'0'0'15,"0"0"1,0 0-16,0 0 0,0 0 16,0 33-16,0 20 15,0 18-15,0-9 16,0-15-16,0-8 16,0-12-16,0-13 0,0-1 15,0 1-15</inkml:trace>
  <inkml:trace contextRef="#ctx0" brushRef="#br0" timeOffset="13142.1303">19597 2448 0,'0'0'0,"0"0"0,0 0 16,0 0-16,0-15 15,6-11-15,0-10 16,8 6-16</inkml:trace>
  <inkml:trace contextRef="#ctx0" brushRef="#br0" timeOffset="13480.4301">19775 2483 0,'0'0'0,"0"0"16,0 0-16,0 0 0,8 27 16,10 23-1,9 16-15,2-15 0,8-5 16,1-5-16,7-2 16,4-7-16,2-10 15,3-13-15,-54-9 16,55 0-16,2-9 15,-57 9-15,0 0 0,48-25 16,-48 25-16,29-34 16,-20-5-1,-12 6-15,-11 3 0,-13 1 16,-3 3-16,-9 1 16,0 8-1,1 5-15,3 8 0,3 4 16</inkml:trace>
  <inkml:trace contextRef="#ctx0" brushRef="#br0" timeOffset="13654.3022">20709 2791 0,'0'0'0,"0"0"0,0 0 15,0 0 1,0 0-16,0 0 0</inkml:trace>
  <inkml:trace contextRef="#ctx0" brushRef="#br0" timeOffset="14710.462">20640 2448 0,'0'0'0,"0"0"0,0 0 16,0 0-16,0 0 15,0 0-15,0 0 16,0 0-16,0 0 16,0 0-16</inkml:trace>
  <inkml:trace contextRef="#ctx0" brushRef="#br0" timeOffset="15766.7606">21945 2380 0,'0'0'15,"0"0"-15,0 0 0,0 0 16,0 0-16,0 0 16,0 0-16,0 0 15,0 0-15,0 0 16,0 0-16,0 0 15,-24 0-15,-23-6 16,-19 3-16,13 6 16,15 8-16,5 7 15,11 4-15,11 1 16,8-5-16,6 3 16,8-1-16,8 4 0,8 0 15,5-1-15,9 0 16,4-1-16,0 3 15,2 4-15,-3-3 16,-44-26-16,34 32 0,-19-5 16,-7 2-16,-10 1 15,-14 4 1,-8-6-16,-8 2 0,32-30 16,-36 26-16,36-26 15,-41 16-15,2-14 16,12-14-16,9-11 15,15-6-15,16-7 16</inkml:trace>
  <inkml:trace contextRef="#ctx0" brushRef="#br0" timeOffset="16148.7624">22294 1678 0,'0'0'0,"0"0"0,0 0 16,0 0-16,0-13 16,-5-10-16,-1-3 15,2 14-15,1 16 16,0 9-16,6 15 16,4 12-16,-1 13 15,-1 7-15,1 8 16,3 6-16,-6 3 15,0 12-15,-6 6 0,0-2 16,-3-3-16,0 5 16,-2 5-16,-2 17 15,2-8-15,8-109 16,-6 95-16,6-95 16,0 0-16,0 0 15,0 60-15,0-60 16,3 38-16,0-29 15,-1-18-15,1-12 0,-6-5 16,-5-7-16</inkml:trace>
  <inkml:trace contextRef="#ctx0" brushRef="#br0" timeOffset="16347.9808">22019 2413 0,'0'0'0,"0"0"0,0 0 16,0 0-16,30 0 16,20-10-16,27-5 15,-6-2-15,-12-4 16,-59 21-16,51-22 16,-51 22-16,0 0 0,54-19 15</inkml:trace>
  <inkml:trace contextRef="#ctx0" brushRef="#br0" timeOffset="16641.2749">22526 2566 0,'0'0'16,"0"0"-16,0 0 15,9 27-15,3 21 0,6 17 16,-1-7-16,-5-10 15,0-12-15,-7-7 16,-5-2-16,3 0 16,-3-7-16,0-2 15,0-6-15,-3-10 16,1-2-16,-1-11 16,0-10-16,0-8 0,3-13 15,6-6-15,2-4 16,8-10-16,1 2 15,-1 7-15,1 5 16</inkml:trace>
  <inkml:trace contextRef="#ctx0" brushRef="#br0" timeOffset="17093.2339">22926 2578 0,'0'0'0,"0"0"16,0 0-16,0 0 15,0 0-15,6 27 16,-3 17-16,6 19 16,-1-16-16,5-8 15,2-7-15,0-7 16,2-9-16,-4-4 15,1 1-15,4-11 16,-1-4-16,1-7 16,2-9-16,1-9 0,4-6 15,-4-6-15,2-5 16,-2-5-16,0 0 16,-10 11-16,-5 8 15,-1 7 1,-1 8-16,-4 6 0,3 6 15,0 12-15,-3 9 0,3 5 16,0 7-16,-1 6 16,1 5-16,-3-41 15,6 42-15,-6-42 16,12 39-16,-12-39 16,28 35-16,7-15 15</inkml:trace>
  <inkml:trace contextRef="#ctx0" brushRef="#br0" timeOffset="17379.4463">23877 2613 0,'0'0'0,"0"0"16,0 0-16,0 0 16,0 0-16,0 0 15,-17 10-15,-15 2 16,-11 11-16,16-1 15,8 1-15,6 0 0,5 4 16,5 0 0,6 5-16,9 1 0,8-1 15,7-2 1,6-6-16,2-7 0,7-8 16,2-11-16,-2-8 15,0-4-15,-7-10 0,-6-6 16</inkml:trace>
  <inkml:trace contextRef="#ctx0" brushRef="#br0" timeOffset="17748.0832">24091 1888 0,'0'0'0,"0"0"15,9 24-15,3 23 16,10 24-16,0-6 15,2 3-15,0 10 16,-7 8-16,-2 0 16,-3 0-16,-3 2 15,-3 2-15,-3-8 16,3-9-16,-6-73 0,2 69 16,-2-69-16,0 0 15,0 50-15,0-26 16</inkml:trace>
  <inkml:trace contextRef="#ctx0" brushRef="#br0" timeOffset="17913.6626">24109 2566 0,'0'0'15,"0"0"-15,36 0 16,29-6-16,36-3 15,11-2-15,-8-7 16,-16-2-16,-18-1 0,-8 0 16</inkml:trace>
  <inkml:trace contextRef="#ctx0" brushRef="#br0" timeOffset="18036.572">25281 2545 0,'0'0'16,"0"0"-16,0 0 0,0 0 16</inkml:trace>
  <inkml:trace contextRef="#ctx0" brushRef="#br0" timeOffset="23388.7415">5954 5374 0,'0'0'0,"0"0"16,0 0-16,0 0 0,0 0 15,0 0-15,-3-12 16,-6-15 0,-7-11-16,-1 11 0,-4 6 15,1 9-15,-7 4 16,-5-4-16,-5 6 16,-4 0-16,-3 3 15,-4 3-15,-3 3 0,-11 6 16,0 6-16,-9 8 15,-2 10-15,-3 9 16,0 11-16,1 9 16,7 12-16,-11 33 15,7 26-15,23 3 16,19-11-16,22-10 16,19-11-16,18-1 0,10-1 15,14-11 1,7-6-16,13-7 0,11-10 15,13-6-15,10-5 16,9-13-16,-1-11 16,1-18-16,-1-15 15,-2-15-15,-13-12 16,2-12-16,-14-15 16,-7-13-16,-8-14 15,-7-10-15,-10-13 0,-6-3 16,-5-5-16,-14 0 15,-11-7-15,-18 4 16,-10 5-16,-13 0 16,-10 10-16,-15 9 15,-7 13-15,-5 22 16,-1 12-16,-11 8 16,-14 12-16,-4 12 0,-5 12 31,-2 15-31,10 6 0,4 2 0</inkml:trace>
  <inkml:trace contextRef="#ctx0" brushRef="#br0" timeOffset="24488.8103">5553 6961 0,'0'0'0,"0"0"0,0 0 16,0 0-16,0 0 15,0 0-15,0 0 16,0 0-16,-14 18 16,-16 9-16,-8 5 15,-5 4-15,2 5 16,-4 7-16,-1-1 15,-3 0-15,-3 7 0,-1 2 16,-7 6 0,1 6-16,-3 0 0,5 0 15,3 1-15,8 3 16,-3-8-16,49-64 16,-38 62-16,38-62 15,-32 47-15</inkml:trace>
  <inkml:trace contextRef="#ctx0" brushRef="#br0" timeOffset="24897.9256">5346 6858 0,'0'0'16,"0"0"-16,0 0 15,23 21-15,19 11 16,18 18-16,-1 0 0,3 1 15,9 2-15,0 7 16,4-1-16,1 3 16,19 12-16,-1 0 15,-7-3-15,-4-8 16,-6-5-16,-18-10 16,-5-10-16,0 4 15,-54-42-15,49 36 0,-49-36 16,0 0-16,45 26 15,-15-10 1,-21-20-16,-15-8 0</inkml:trace>
  <inkml:trace contextRef="#ctx0" brushRef="#br0" timeOffset="25520.5653">5734 7095 0,'0'0'16,"0"0"-16,0 0 15,0 0-15,0 0 16,0 0-16,0 0 16,5 23-16,2 24 0,4 22 15,1-1-15,1 4 16,2 1-1,-6 1-15,0 3 0,-4 6 16,4 6-16,0 2 16,0 13-16,0 21 15,3-1-15,-4-9 16,7-5-16,0-3 0,-4-9 16,8-7-16,-4-20 15,3-8-15,6-1 16,-2-6-16,-22-56 15,27 56 1,-27-56-16,27 57 0,-27-57 16,26 50-16,-26-50 15,20 53-15,-20-53 16,0 0-16,11 47 16,-11-5-1,-11-9-15,-9-3 0,-3 2 0,-7 3 16,-5 4-16,-18 11 15,-10 4-15,-5-1 16,0 7-16,0 2 16,-3 3-16,-1-1 15,2 4-15,-20 16 0,2 2 16,4-6-16,14-12 16,10-12-16,16-15 15,44-41-15,0 0 16,0 0-16,-32 33 15,13-12-15,14-15 16,13-6-16</inkml:trace>
  <inkml:trace contextRef="#ctx0" brushRef="#br0" timeOffset="25842.6832">5782 9283 0,'0'0'0,"0"0"0,0 0 16,27 0-16,20 0 16,20 6-16,-4 4 15,-4 16-15,-2 6 16,-4 6-16,6 10 15,4 5-15,-1 11 16,9 0-16,-3 6 0,18 23 16,0-2-16,-9-1 15,-5-8-15,-13-4 16,-18-19-16,-41-59 16,28 59-16</inkml:trace>
  <inkml:trace contextRef="#ctx0" brushRef="#br0" timeOffset="27796.196">7347 7213 0,'0'0'0,"0"0"16,0 0-16,0 0 15,0 0-15,0 0 16,17-21-16,10-14 16,12-15-16,6-1 15,7-2-15,11-7 16,6 2-16,7-11 0,37-17 15,26-14 1,9 5-16,7 6 0,-1 9 16,0 3-16,3 6 15,3 6-15,7 3 16,-2 2-16,2 4 16,-4 6-16,-6 2 15,-12 7-15,-18 2 16,-11 7-16,-21 9 15,-30 4-15,-65 19 16,0 0-16,47-18 0,-14 4 16,-26-1-16,-18 3 15</inkml:trace>
  <inkml:trace contextRef="#ctx0" brushRef="#br0" timeOffset="28079.3737">9903 5658 0,'0'0'0,"0"0"0,0 0 15,0 0-15,33-3 16,34-5-16,31-7 16,21 6-16,-10-3 15,-7 3-15,-14 4 16,-19 7-16,-69-2 16,49 15-16,-17 12 15,-28 11-15,-22 0 16,-8 4-16,-7-1 0,-11 9 15,-7-2-15,51-48 16,0 0-16,0 0 16,-44 38-16,11-10 15,21-20-15</inkml:trace>
  <inkml:trace contextRef="#ctx0" brushRef="#br0" timeOffset="28561.3753">11654 4166 0,'0'0'16,"0"0"-16,0 0 16,0 0-16,0 0 15,25 18-15,7 14 16,13 15-16,-4 15 0,0 9 16,1 18-16,5 36 15,3 26-15,-5 12 16,-6 0-16,-13-9 15,-5 0-15,-13-3 16,-1-15-16,-10-6 16,-9-11-16,-5-22 15,-4-16-15,-3-25 16,-6-15-16,-6-2 16,-5-13-16,-1-8 15,2-9-15,-2-9 0,-3-3 16,4-12-16,3-5 15,1-10-15,7-11 16,10-7-16,20 48 16,-8-56-16,16 2 0,12 7 15</inkml:trace>
  <inkml:trace contextRef="#ctx0" brushRef="#br0" timeOffset="29062.2304">12538 5780 0,'0'0'0,"0"0"16,0 0-16,0 0 15,0 0-15,0 0 16,0 0-16,0 0 16,0 0-16,0 0 15,0 0-15,0 0 16,-27 6-16,-20 3 15,-22 14-15,20 6 16,13 6-16,9 1 16,12-4-16,3 8 0,7 1 15,5 4-15,5-4 16,10-5-16,8-3 16,4-10-16,4-5 15,4-12-15,0-9 16,1-9-16,-3-9 15,-7-6-15,-5-5 16,-6-4-16,-6-5 0,-6 5 16,0-1-16,-1 3 15,1 8-15,-3 5 16,3 6-16,4 9 16,4 12-16,4 9 15,3 9-15,5 6 16,5 5-16,2 7 15,8 2-15,-38-44 0,38 38 16,4-11-16,-13-15 16,-2-12-16,-3-18 15,-6-8-15,-10-4 16</inkml:trace>
  <inkml:trace contextRef="#ctx0" brushRef="#br0" timeOffset="29361.1291">12859 5762 0,'0'0'0,"0"0"15,0 0-15,0 0 0,14 24 16,7 11-16,9 15 16,2 4-1,7 5-15,5 0 0,1 0 16,-2-2-16,-43-57 16,52 50-16,-52-50 15,50 38-15,-50-38 16,0 0-16,53 21 15,-11-21-15,-12-18 16,-10-11-16,-11-9 16,0-10-16,-6-2 0,-6-15 15,-3 6-15,6 59 16,-9-57-16,-3 7 16,12 50-16,0-38 15</inkml:trace>
  <inkml:trace contextRef="#ctx0" brushRef="#br0" timeOffset="29762.5545">13876 6049 0,'0'0'16,"0"0"-16,0 0 15,0 0-15,0 0 0,0 0 16,-19-3-16,-21-5 15,-15-8-15,8 11 16,11-1-16,10 9 16,8 8-16,5 7 15,8 9-15,10-4 16,5 4-16,2-6 16,9-1-16,2-2 15,7-8-15,-1-7 16,1-6-16,0-13 0,-3-4 15,-6-7-15,-7-6 16,-5-2-16,0 2 16,-6 7-16,3 2 15,-4 6-15,1 6 16,7 9-16,1 11 16,4 12-16,8 9 15,5 7-15,4 5 16,13 9-16,2-3 0,4 1 15</inkml:trace>
  <inkml:trace contextRef="#ctx0" brushRef="#br0" timeOffset="30892.8519">15323 6002 0,'0'0'15,"0"0"-15,0 0 16,0 0-16,0 0 0,0 0 15,0 0-15,0 0 16</inkml:trace>
  <inkml:trace contextRef="#ctx0" brushRef="#br0" timeOffset="31029.7006">15323 6002 0,'0'0'0,"0"0"0,0 0 15,0 0-15,0 0 16,0 0-16,0 0 16</inkml:trace>
  <inkml:trace contextRef="#ctx0" brushRef="#br0" timeOffset="32024.8062">15194 6304 0,'0'0'0,"0"0"0,0 0 16,0 0-16,0 0 16,0 0-16,0 0 15,0 0-15,0 0 16,0 0-16,0 0 15,0 0-15,0 0 0,0 0 16,0 0-16</inkml:trace>
  <inkml:trace contextRef="#ctx0" brushRef="#br0" timeOffset="33724.0482">17483 6109 0,'0'0'0,"0"0"16,0 0-16,0 0 0,0 0 15,0 0-15,0 0 16,0 0-16,0 0 15,0 0-15,0 0 16,0 0-16,-23 0 0,-25 6 16,-15-1-16,14 10 15,4 5-15,12 1 16,9 0-16,10 0 16,-5 6-16,19-27 15,-8 32-15,8-32 16,0 36-16,8-1 15,11-2-15,7-8 0,7-9 16,3-10-16,5-9 16,1-8-16,-2-14 15,-3-4-15,-8-7 16</inkml:trace>
  <inkml:trace contextRef="#ctx0" brushRef="#br0" timeOffset="34028.022">17753 5197 0,'0'0'0,"0"0"15,0 0-15,0 26 0,0 24 16,0 27-1,0 0-15,0 6 0,0 6 16,0 0-16,0 3 16,0 2-16,0 2 15,0-8-15,-6-3 16,0-4-16,1-10 16,5-71-16,0 0 0,-7 59 15,7-59-15,0 0 16,0 38-16,10-22 15,-10-16-15,11-2 16,10-20-16</inkml:trace>
  <inkml:trace contextRef="#ctx0" brushRef="#br0" timeOffset="34598.0009">18162 6096 0,'0'0'0,"0"0"16,0 0-16,0 0 15,0 0-15,0 0 16,-12 15-16,-11 3 16,-7 6-16,7-10 0,-8 5 15,4-5-15,-2 4 16,5 0-16,-2-1 15,-4 1-15,30-18 16,-27 24-16,27-24 16,0 0-16,0 0 15,-21 26-15,21-26 16,0 0-16,-11 29 0,11-1 16,9-8-16,8-10 15,4-7-15,3-6 16,0-10-16,2-1 15,1-10-15,-1 1 16,-2-1-16,4-3 16,-7 1-16,-4-1 15,-2 6-15,-4 4 16,-2 1-16,-3 7 0,3 7 16,-6 4-1,3 7-15,-3 10 0,-3 4 16,-3 6-16,3 7 15,0-1-15,3 4 16,-3-1 0,5-2-16,-5-36 0,0 0 15,13 36-15,1-13 16,8-7-16,-5-14 0,-5-4 16</inkml:trace>
  <inkml:trace contextRef="#ctx0" brushRef="#br0" timeOffset="35800.2607">18601 6141 0,'0'0'0,"0"0"15,0 0-15,0 0 16,0 0-16,0 0 0,0 0 15,0 0-15,0 0 16,-18 0-16,-13 0 16,-15 0-16,5 6 15,9-3-15,5 6 16,5-1-16,4 4 16,6 1-16,7 4 15,8 1-15,8 0 16,4-6-16,6 2 15,9-2-15,2 0 0,0 3 16,7-1-16,-2 4 16,-5 0-16,-3 0 15,-8 2-15,-3-1 16,-6-2-16,-9 5 16,-3-6-16,-10 2 15,-4 0-15,-7-6 0,-6 3 16,-2-7-16,3-1 15,-1-4-15,8-6 16,5-4-16,10-1 16,8-7-16,2-3 15</inkml:trace>
  <inkml:trace contextRef="#ctx0" brushRef="#br0" timeOffset="36212.8955">19058 6070 0,'0'0'0,"0"0"16,0 0-16,0 0 16,0 0-16,0 0 0,0 0 15,-22 6-15,-13 0 16,-19 8-16,14 5 15,12-2-15,7 4 16,10-4-16,-1 2 16,5 1-16,7 1 15,7-4-15,5 2 16,2 1-16,8 1 16,-1 0-16,-1-4 0,1 4 15,-3-3-15,-7 4 16,-5-6-16,-6 5 15,-6-3-15,-8 0 16,14-18-16,-21 17 16,21-17-16,-27 15 15,27-15-15,-36 12 16,36-12-16,0 0 0,-35 0 16,2-12-16</inkml:trace>
  <inkml:trace contextRef="#ctx0" brushRef="#br0" timeOffset="37130.0869">20223 5611 0,'0'0'0,"0"0"15,0 0-15,0-18 16,0-17-16,0-16 15,0 15-15,0 7 0,0 5 16,0 9-16,0 7 16,0 2-16,6 6 15,-3 6-15,5 5 16,5 10-16,1 12 16,-6 7-16,2 12 15,-4 4-15,2 3 16,-2 9-16,1 9 0,-7 9 15,0 4-15,-4-2 16,-2 3-16,6-5 16,0-3-16,3-2 15,-3-81-15,0 0 16,0 73-16,0-73 16,0 0-16,0 56 15,-3-17-15,-6-33 0,-2-12 16</inkml:trace>
  <inkml:trace contextRef="#ctx0" brushRef="#br0" timeOffset="37507.6801">20006 5342 0,'0'0'0,"0"0"15,0 0-15,0 0 16,0 0-16,33 0 16,29 0-16,20 0 0,-7 0 15,-4 6-15,-8-1 16,-4 10-16,-6 6 15,-8 8-15,-13 3 16,-8 7-16,-13-3 16,-1 9-16,-10 2 15,-10 3-15,-10 9 16,-6 4-16,-1-7 0,-9-6 16,3-3-16,33-47 15,-35 42-15,35-42 16,0 0-16,-45 30 15</inkml:trace>
  <inkml:trace contextRef="#ctx0" brushRef="#br0" timeOffset="37973.1243">20570 6274 0,'0'0'15,"0"0"-15,0 0 0,0 0 16,0 0-16,0 0 16,0 0-16,26-3 15,18-11-15,16-7 16,-19-3-16,-14 1 15,-7 1-15,1 5 16,-6-4-16,-3 3 16,-6 0-16,-6-2 15,-3 5-15,-7 0 16,-4 3-16,-4 6 0,-5 6 16,-1 3-16,-2 7 15,5 1-15,0 7 16,3 3-16,4 2 15,7 4-15,4 5 16,9 4-16,6 0 0,8-1 16,8 4-16,4-7 15,0-2-15,5-6 16,1-9-16,-38-15 16,39 8-16,-1-11 15,-6-8-15</inkml:trace>
  <inkml:trace contextRef="#ctx0" brushRef="#br0" timeOffset="38347.4407">20895 6109 0,'0'0'15,"0"0"-15,0 0 16,0 0-16,0 0 15,10 26-15,-2 22 0,4 14 16,0-7-16,-3-1 16,3-10-16,-3-14 15,2-6-15,-3-4 16,-1-4-16,-4-5 16,0-2-16,0-2 15,0-5-15,-3-8 0,0-3 16,0-11-1,0-4-15,0-3 16,2-2-16,5-7 0,6-2 16,-2-1-16,0-3 15,7 4-15,3 2 16,3 4-16,-1 6 16,4 2-16,-3 3 0,-3 6 15</inkml:trace>
  <inkml:trace contextRef="#ctx0" brushRef="#br0" timeOffset="38736.1">21533 6005 0,'0'0'0,"0"0"16,0 0-16,0 0 15,0 0-15,0 0 0,-20 0 16,-17 0-16,-16 6 15,9 0-15,8 5 16,9 7-16,13 0 16,4 3-16,4-1 15,3 1-15,9 3 16,7 2-16,7-2 16,4 0-16,6-1 0,-1 1 15,4 0-15,-4-1 16,-5 1-16,-6 0 15,-3-4-15,-6 5 16,-9-25-16,-6 20 16,-8 7-16,14-27 15,-28 24-15,28-24 16,0 0-16,-36 17 16,36-17-1,-32 7-15,9-14 0,16-13 0,11-7 16</inkml:trace>
  <inkml:trace contextRef="#ctx0" brushRef="#br0" timeOffset="39116.795">21662 6209 0,'0'0'0,"0"0"16,0 0-16,0 0 15,0 0-15,0 24 16,8 14-16,-5 9 16,11-11-16,4-9 15,6-13-15,-1-1 16,1-4-16,5-6 0,-1-3 16,1 0-16,-2-6 15,-7-2-15,-5-6 16,-1 0-16,-4-4 15,-4 0-15,-9-3 16,-10 0-16,-7-2 16,-9 6-16,-3-1 15,-8 3-15,-1 3 16,3 3-16,2 6 16,4 0-16,7 6 15,10 0-15</inkml:trace>
  <inkml:trace contextRef="#ctx0" brushRef="#br0" timeOffset="39979.5326">22073 6085 0,'0'0'0,"0"0"16,0 0-16,0 0 15,0 26-15,-6 18 16,-1 22-16,4-10 16,-2 1-16,-4-7 0,-3-3 15,0-11 1,7-10-16,2-8 0,0-9 16,-1 0-16,4-9 15,-3-3-15,0-6 16,1-9-16,2-2 15,0-1-15,5-6 16,5 2-16,1-9 16,1 4-16,3-2 15,-1 8-15,1 4 0,2 1 16,4 11-16,6 8 16,-2 3-16,-5 12 15,-2 5-15,-3 10 16,-1-1-16,-14-29 15,12 36-15,-12-36 16,15 39-16,2-9 16,-17-30-16,24 20 15,-24-20-15,28 0 0,1-12 16,1-12-16,-1-6 16,-5 1-1,-7-6-15,-2 4 0,-2 5 16,-10 5-16,-3 7 15,-3 2-15,-7 3 16,-2 9-16,-2 3 0,-5 6 16,5 3-16,3 6 15,4 2-15,1 4 16,6-24-16,-3 27 16,3-27-16,0 0 15,6 29-15,-6-29 16,18 21-16,3-7 0,2-14 15,-2-6-15,7-8 16,-28 14 0,21-21-16,-21 21 0,0 0 15,17-30-15,-17 30 16,0 0-16,0 0 16,5-24-16,-5 24 15,10-14-15,1 11 16,4 12-16,0 9 0,-15-18 15,17 24-15,7 8 16,-24-32-16,27 40 16,-27-40-16,30 43 15,-30-43-15,35 50 16,-35-50-16,0 0 16,35 41-16,-35-41 15,37 25-15,-4-23 16</inkml:trace>
  <inkml:trace contextRef="#ctx0" brushRef="#br0" timeOffset="44724.0186">24091 5436 0,'0'0'0,"0"0"16,0 0-16,0 0 0,0 0 16,0 0-16,0 0 15,0 0-15,0 0 16,0 0-16,-17 9 15,-13 3-15,-15 11 16,10 1-16,10-5 0,8 1 16,2 1-16,4 3 15,8 2 1,6 1-16,5 5 0,10 6 16,6 1-16,12 0 15,-36-39-15,44 53 16,1 0-16,-45-53 15,35 59-15,-35-59 0,25 60 16,-17 2-16,-16-6 16,8-56-1,-16 47-15,-8-8 16,24-39-16,-27 32 0,27-32 16,0 0-1,0 0-15,-23 27 0,23-27 16,0 0-16,-15 21 15,15-21-15,-3 20 16,12-2-16,-9-18 0,15 27 16,-15-27-16,20 29 15,-2 10-15,-18-39 16,15 45-16,-9 8 16,-6 9-16,-6 0 15,6-2-15,0-1 16,9-6-1,5-3-15,11-5 0,7-6 16,9-7-16,10-6 16,3-10-16,5-8 15,0-5-15,1-3 16,-60 0-16,47-9 16</inkml:trace>
  <inkml:trace contextRef="#ctx0" brushRef="#br0" timeOffset="55418.1869">19704 7981 0,'0'0'0,"0"0"16,0 0-16,0 0 0,0 0 15,0 0-15,0 0 16,0 0-16,0 0 16,0 0-16,0 0 15,0 0-15,0 0 16,0 0-16,0 0 15,-25 5-15,-15-2 16,-17 6-16,13 2 0,13 2 16,8-4-16,5-1 15,1 4-15,2 0 16,9 0-16,3 3 16,9-1-16,0 1 15,6 2-15,8 1 0,7 0 16,-1 0-16,8 0 15,-2 0-15,0 3 16,-2-1 0,-6 1-16,-7 3 0,-4-1 15,-13-23-15,-4 30 16,-8 2-16,12-32 16,-27 36-16,27-36 15,-35 36-15,35-36 16,0 0-16,0 0 15,-41 24-15,41-24 0,-32 8 16,10-16-16,11-13 16</inkml:trace>
  <inkml:trace contextRef="#ctx0" brushRef="#br0" timeOffset="55971.1908">20054 7494 0,'0'0'0,"0"0"16,0 0-16,0 0 0,0 0 15,0 0-15,0 0 16,5 33-16,-2 21 15,4 22-15,-1-8 16,-6 1 0,2-7-16,-2 3 0,0 3 15,0 3-15,0-3 16,3 0-16,-3 0 0,3-11 16,-3-57-16,6 55 15,-6-55-15,9 61 16,-9-61-16,0 0 15,0 0-15,9 56 16,-9-56-16,0 0 16,0 0-16,3 35 15,-15-23-15</inkml:trace>
  <inkml:trace contextRef="#ctx0" brushRef="#br0" timeOffset="56189.5355">19958 8182 0,'0'0'0,"0"0"15,0 0-15,0 0 16,0 0-16,0 0 15,30 0-15,15 0 16,20 0-16,-15 0 16,1 0-16,-7 0 15,-9 0-15,-8 0 0</inkml:trace>
  <inkml:trace contextRef="#ctx0" brushRef="#br0" timeOffset="56553.0746">20404 8345 0,'0'0'16,"0"0"-16,0 0 16,0 0-16,8 29 15,4 19-15,6 13 16,-7-7-16,-2-7 15,-2-9-15,1-7 0,-2-14 16,2-5-16,-1-2 16,-1-8-1,-6-4-15,-3-2 0,0-8 16,-1-3-16,1-8 16,-2-1-16,5-6 15,0-3-15,3-2 16,9-4-16,-1 1 15,6-1-15,-6 4 0,3 2 16,4 4-16,6 5 16</inkml:trace>
  <inkml:trace contextRef="#ctx0" brushRef="#br0" timeOffset="56841.227">20832 8371 0,'0'0'0,"0"0"16,0 0-16,0 0 15,0 0-15,10 24 0,-1 12 16,3 10-16,-6-7 16,0-9-16,-3-4 15,-3-2-15,3-6 16,-3 0-16,0-6 15,0-6-15,0-3 0,0-6 16,-3-5-16,3-12 16,-3 6-16,3-1 15</inkml:trace>
  <inkml:trace contextRef="#ctx0" brushRef="#br0" timeOffset="57350.3745">20812 8136 0,'0'0'0,"0"0"16,0 0-16,0 0 16,0 0-16,0 0 15,0 0-15,0 0 16,0 0-16,17 10 16,8 8-16,5 6 15,-9 2-15,-7-2 0,4-1 16,-4 1-16,4 3 15,-3-4-15,-3 7 16,-3-3-16,0 0 16,-9-27-16,0 0 15,10 29-15,-10-29 16,0 0-16,0 0 16,11 29-16,-11-29 0,0 0 15,0 0-15,9 24 16,3-15-16,-3-9 15,2-9-15,-1-9 16,1-2-16,-3-1 16,5-2-16,-2-4 15,1 3-15,3 3 16,7 0-16,-2 7 16,-20 14-16,21-9 0,-21 9 15,24 0 1,-24 0-16,26 15 0,-26-15 15,23 29-15,-2 7 16,-21-36-16,18 44 16,-18-44-16,18 42 15,-18-42-15,21 35 16,-21-35-16,21 27 16,5-18-16</inkml:trace>
  <inkml:trace contextRef="#ctx0" brushRef="#br0" timeOffset="58125.5093">21630 8206 0,'0'0'15,"0"0"-15,0 0 16,0 0-16,0 0 15,0 0-15,0 0 16,0 0-16,-3 26 0,-5 21 16,-8 16-1,11-8-15,-1-4 0,3-3 16,3-4-16,-3-9 16,6-6-16,6-7 15,9-4 1,3-9-16,-4-9 0,-1 0 15,1-9-15,-2-3 16,0-9-16,0 0 16,-1-6-16,-1-2 15,-8-4-15,-2 1 0,-6-4 16,0 0-16,-3 7 16,-3 3-16,-2 2 15,-5 3-15,5 3 16,-1 3-16,6 7 15,0-1-15,3 6 16,1 3-16,4 3 0,1 8 16,9 7-16,0 9 15,2-1 1,7 10-16,0 6 0,-1-1 16,1 4-16,3 2 15,4 9-15,-6 1 16,-1-4-16,-3 3 15,-3-3-15,-3 1 16,-3-1-16,-9-53 0,5 56 16,-5 3-16,0-59 15,-8 57-15,8-57 16,-18 50-16,18-50 16,0 0-16,-27 38 15,27-38-15,-20 12 16,20-12-16,-21-5 15,10-16-15,4-12 0,7-5 16,10-7-16,1-2 16,7-4-16,14-8 15,1 3-15,8 6 16,4 5-16,-45 45 16,47-38-16,-47 38 15,53-30-15,-53 30 16,0 0-16,63-26 0</inkml:trace>
  <inkml:trace contextRef="#ctx0" brushRef="#br0" timeOffset="59055.4222">23161 8256 0,'0'0'0,"0"0"15,0 0-15,0 0 16,0 0-16,0 0 16,0 0-16,0 0 0,0 0 15,5 23-15,-2 19 16,4 16-16,-1-6 15,-6-6-15,3-1 16,-1 0-16,4-8 16,0 1-16,-6-38 15,0 0-15,-3 30 16,3-30-16,-6 20 16,3-12-16,1-11 15,2-12-15,2-9 16,4-8-16,5-7 0,2 1 15,-2-1-15,7 4 16,-1 2-16,7 4 16,-2 8-16,-1 5 15,-1 8-15,-2 8 16,-1 6-16,-4 9 16,-2 5-16,-2 8 0,0 4 15,-9-32-15,9 38 16,-9-38-16,8 42 15,-8-42-15,0 0 16,13 35-16,5-11 0,3-18 16</inkml:trace>
  <inkml:trace contextRef="#ctx0" brushRef="#br0" timeOffset="59411.2581">23569 8371 0,'0'0'0,"0"0"0,0 0 16,0 0-16,0 26 15,7 22-15,-2 17 16,10-12-16,3-8 16,-1-15-16,8-10 15,-4-6-15,5-4 16,1-4-16,5-2 15,1-11-15,-3-2 16,0-3-16,-1-5 16,-6-8-16,-5-1 0,-6-3 15,-10-1-15,-4-3 16,-7 4-16,-12-1 16,-2 7-16,-3 1 15,-11 8-15,1 7 16,-2 2-16,3 5 15,3 2-15,2 8 0,8-1 16,11 0-16,5 0 16</inkml:trace>
  <inkml:trace contextRef="#ctx0" brushRef="#br0" timeOffset="60085.0956">24050 8324 0,'0'0'0,"0"0"15,0 0-15,0 0 16,0 0-16,0 23 16,6 22-16,-4 14 15,4-9-15,1-5 16,-7-7-16,3-5 0,-3-6 15,0-7-15,0-8 16,0-6-16,5-6 16,1-10-16,9-6 15,0-8-15,-3-6 16,0 3 0,0-8-16,-4-1 0,2 1 15,-2-3-15,4-1 16,0 9-16,0 3 0,3 7 15,2 5-15,1 12 16,-1 6-16,2 12 16,-5 5-16,-1 7 15,-2 8-15,-5 1 16,-2 3-16,-4-7 16,0 1-16,0-7 0,0-5 15,0-6-15,0-3 16,0-9-16,6-6 15,2-6-15,1-9 16,6-9-16,2-2 16,7-3-16,2-4 15,-26 36-15,34-29 16,-34 29-16,38-27 16,-38 27-16,42-15 15,-42 15-15,38 0 0,-5 15 16,-12 8-16,-21-23 15,17 30-15,-17-30 16,10 39-16,-10-39 16,0 0-16,0 0 15,5 44-15,-5-44 16,0 0-16,9 32 16,0-14-16</inkml:trace>
  <inkml:trace contextRef="#ctx0" brushRef="#br0" timeOffset="60880.069">25150 8667 0,'0'0'15,"0"0"-15,0 0 0,0 0 16,-3 30-16,-6 20 16,-5 18-16,-3-11 15,6-4-15,-4-18 16,3-11-16,4-9 16,2-9-16,-1-10 15,2-7-15,-1-16 0</inkml:trace>
  <inkml:trace contextRef="#ctx0" brushRef="#br0" timeOffset="61027.9155">25197 8318 0,'0'0'0,"0"0"15,0 0 1,0 0-16,0 0 0,0 0 15,0 0-15,0 0 16,0 0-16</inkml:trace>
  <inkml:trace contextRef="#ctx0" brushRef="#br0" timeOffset="62226.9822">19977 9463 0,'0'0'0,"0"0"16,0 0-16,0 0 15,0 0-15,0 0 16,0 0-16,0 0 16,-21 0-16,-18 0 15,-21 0-15,7 6 16,0 0-16,2 9 15,4 8-15,47-23 16,-41 31-16,41-31 16,-30 38-16,30-38 0,-18 39 15,13-4-15,16 1 16,-11-36-16,24 36 16,11-1-16,13 1 15,-48-36-15,60 35 16,-60-35-16,59 41 15,-59-41-15,49 38 16,-12 7-16,-17-6 0,-17-7 16,-14 1-16,-7-3 15,-10-1-15,28-29 16,-32 25-16,32-25 16,-36 14-16,7-14 15,6-14-15</inkml:trace>
  <inkml:trace contextRef="#ctx0" brushRef="#br0" timeOffset="62593.9241">20302 8892 0,'0'0'16,"0"0"-16,0 0 16,0 0-16,0 0 15,10 30-15,1 26 16,6 27-16,-5-2 16,-2 1-16,-4 4 15,-3-1-15,-3 2 0,3 2 16,-3-4-1,0 2-15,0-5 0,0-5 16,0-8-16,3-11 16,-3-58-16,0 0 15,3 54-15,-3-54 16,0 0-16,0 0 16,6 45-16,-3-25 0,-3-17 15</inkml:trace>
  <inkml:trace contextRef="#ctx0" brushRef="#br0" timeOffset="62816.4949">20202 9594 0,'0'0'0,"0"0"0,0 0 16,0 0-16,0 0 15,24 0-15,17-6 16,12-3-16,-5-2 16,-12-7-16,-10 3 15,-5 4-15</inkml:trace>
  <inkml:trace contextRef="#ctx0" brushRef="#br0" timeOffset="63454.4091">20567 9662 0,'0'0'16,"0"0"-16,0 0 16,0 0-16,0 0 15,8 24-15,1 18 16,6 20-16,-4-7 15,8-1-15,-8-4 16,1-9-16,-12-41 0,9 36 16,-9-36-16,0 0 15,0 0-15,6 30 16,-6-30-16,0 0 16,5 22-16,-2-11 15,-3-17-15,-3-9 16,6-6-16,0-8 15,1-7-15,0 0 0,4-2 16,7-1-16,0 1 16,6 0-16,-4 2 15,1 9-15,6 1 16,-4 8-16,-2 3 16</inkml:trace>
  <inkml:trace contextRef="#ctx0" brushRef="#br0" timeOffset="63688.592">20943 9710 0,'0'0'0,"0"0"0,0 0 16,0 0-16,8 20 16,2 16-16,1 15 15,-5-7-15,2-6 16,2 0-16,-1-1 16,3-8-16,-5 1 15,-2-7-15,-5-23 0,3 30 16,-3-30-16,0 0 15,0 0-15,3 29 16,-3-29-16,0 0 16,-3 21-16,0-11 15,1-20-15,4-11 16</inkml:trace>
  <inkml:trace contextRef="#ctx0" brushRef="#br0" timeOffset="64196.8843">20928 9485 0,'0'0'0,"0"0"15,0 0-15,0 0 16,0 0-16,0 0 16,0 0-16,18 14 15,3 11-15,8 4 16,-8-6-16,0 1 31,-3 6-31,-1 0 0,-2-1 0,0 12 16,-3 4-16,-3-3 15,-9-42-15,0 0 16,0 0-16,5 46 0,-5-46 16,0 0-16,0 0 15,6 45-15,-6-45 16,0 0-16,0 0 15,3 35-15,-3-35 16,7 19-16,-2-19 16,-5 0-16,9-13 15,2-7-15,5-4 0,3 0 16,0 4-16,-19 20 16,21-21-16,9 4 15,-30 17-15,32-10 16,2 8-16,-34 2 15,35 8-15,-35-8 16,35 21-16,-35-21 16,32 35-16,-32-35 15,30 44-15,-30-44 0,0 0 16,29 66-16</inkml:trace>
  <inkml:trace contextRef="#ctx0" brushRef="#br0" timeOffset="65123.7922">21859 9845 0,'0'0'0,"0"0"15,0 0-15,0 0 0,0 0 16,0 0-16,0 0 16,0 0-16,0 0 15,-12-2-15,-12-7 16,-8-6-16,0 13 16,5 4-16,6 7 15,-6 8-15,5 7 16,5-3-16,5 6 15,6-7-15,6 5 0,0-2 16,10-5-16,1-3 16,6-4-16,5-1 15,2-7-15,3-3 16,-4-6-16,0-6 16,-2-4-16,0-4 15,0-3-15,-9-7 16,0 3-16,-6 4 15,0-4-15,-6 6 0,0 1 16,-6 4-16,0 5 16,3 2-16,0 3 15,6 6-15,0 9 16,0 2-16,2 11 16,5 4-16,1 4 15,2 8-15,1 6 0,0 4 16,4 5-16,6 9 15,-3 4-15,3-1 16,-3-1-16,0 2 16,-4-3-16,-5-2 15,-12-61-15,12 59 16,-12-59-16,0 60 16,0-60-16,-12 53 15,12-53-15,0 0 0,-21 38 16,21-38-16,-23 16 15,-1-22-15,1-12 16,7-12-16,4-5 16,9-4-16,6-2 15,9-4-15,7 1 16,7-1-16,13-8 16,7 3-16,3 5 15,1 1-15,0 3 0,4 5 16</inkml:trace>
  <inkml:trace contextRef="#ctx0" brushRef="#br0" timeOffset="65690.6868">23460 9697 0,'0'0'0,"0"0"16,0 0-16,0 0 0,0 0 16,0 0-16,0 0 15,0 0-15,-18 0 16,-18 0-16,-17 7 15,5 1-15,9 13 16,14 3-16,1 3 16,9-4-16,0 7 15,7 0-15,1-1 0,4-2 16,6-1-16,1-4 16,7-5-16,6-5 15,2-9-15,4-3 16,1-6-16,-1-9 15,2 1-15,-4-11 16,-1 1-16,-2-5 16,-3 2-16,-1 1 0,-5 6 15,-2-2 1,-2 8-16,-2 5 0,3 9 16,0 6-16,-1 9 15,5 5-15,-2 7 16,5 8-16,-1 1 15,0-1-15,-1 4 16,1-6-16,0-7 0,6-5 16,-1-8-16,4-11 15,3-8-15,6-6 16</inkml:trace>
  <inkml:trace contextRef="#ctx0" brushRef="#br0" timeOffset="66026.5552">23741 9653 0,'0'0'0,"0"0"15,0 0-15,0 0 16,0 0-16,9 25 16,9 15-16,2 14 15,8-1-15,-5 7 16,-2-2-16,-6 2 15,0 8-15,-4 0 16,-2 3-16,-2-3 0,1 3 16,-5-2-1,-3-69-15,6 65 0,-6-65 16,0 0-16,0 0 16,5 59-16,-5-59 15,7 47-15,-7-47 16,3 18-16,0-21 0,-3-15 15,-13-11-15</inkml:trace>
  <inkml:trace contextRef="#ctx0" brushRef="#br0" timeOffset="66324.936">23733 9721 0,'0'0'0,"0"0"15,0 0-15,0 0 16,0 0-16,0 0 16,0 0-16,25 0 15,24 0-15,10 7 16,-12-2-16,-11 11 16,-6 7-16,-10-2 15,-7 5-15,-8 0 16,-5 2-16,-5 1 15,-8 1-15,-1 0 0,-11-2 16,2 0-16,-4-2 16,1-8-16,0-2 15,2-11-15,6-5 16,6-9-16,7-3 16</inkml:trace>
  <inkml:trace contextRef="#ctx0" brushRef="#br0" timeOffset="66705.2347">24347 9784 0,'0'0'16,"0"0"-16,0 0 0,0 0 15,8 27-15,4 23 16,9 18-16,0-12 0,-4-5 16,4 2-16,-3 0 15,-3 1-15,-1-1 16,2 0-16,-16-53 15,14 62-15,-2 3 16,-12-65-16,15 65 16,-15-65-16,0 0 15,0 0-15,8 63 16,-8-63-16,10 47 0,-8-23 16</inkml:trace>
  <inkml:trace contextRef="#ctx0" brushRef="#br0" timeOffset="67954.9584">24317 9890 0,'0'0'0,"0"0"0,0 0 15,0 0-15,0 0 16,0 0-16,0 0 16,20 0-16,18 0 15,16 0-15,-11-9 16,-8-3-16,-9 1 16,-3-7-16,-2-3 0,-3-3 15,-6 7-15,-4-4 16,0 0-16,-8 0 15,-4 0-15,-5 7 16,-6 2-16,-6 6 16,-2 4-16,-7 7 15,-5 4-15,5 9 16,-3 5-16,9 5 16,4 1-16,2 6 0,7 1 15,8 2-15,6-2 16,8 5-16,10-5 15,6-4-15,8-5 16,7-6-16,3-6 16,1-12-16,3-1 15,-5-7-15,-4-6 0,-40 11 16,39-28 0</inkml:trace>
  <inkml:trace contextRef="#ctx0" brushRef="#br0" timeOffset="68334.0407">24894 9283 0,'0'0'0,"0"0"15,0 0-15,0 0 16,0 0-16,0 0 16,0 0-16,0 0 15,10 30-15,4 20 16,10 18-16,-6-6 0,-3 1 16,-6 2-16,-4 3 15,-1 3-15,-1 0 16,3 3-16,-3-5 15,2-1-15,-2-10 16,-3-58-16,0 0 0,9 54 16,-9-54-16,18 36 15,0-27-15,-1-15 16,-2-16-16,-3-7 16,-7-16-16</inkml:trace>
  <inkml:trace contextRef="#ctx0" brushRef="#br0" timeOffset="68628.5511">25253 9156 0,'0'0'16,"0"0"-16,0 0 16,0 0-16,0 0 15,9 33-15,0 22 16,4 29-16,-8-1 15,1-6-15,-3-3 0,-3 3 16,4-1-16,-4 2 16,0-2-16,0-76 15,0 77-15,2 1 16,-2-78-16,6 73 16,-6-73-16,0 0 15,0 0-15,12 54 16,-12-54-16,12 33 0,-1-27 15</inkml:trace>
  <inkml:trace contextRef="#ctx0" brushRef="#br0" timeOffset="69292.1257">25835 10124 0,'0'0'0,"0"0"16,0 27-16,0 15 16,0 20-16,0-6 15,0-3-15,0-2 16,0-8-16,0-4 0,0-39 16,0 0-16,-9 36 15,9-36-15,-15 27 16,15-27-16,-17 8 15,2-19-15</inkml:trace>
  <inkml:trace contextRef="#ctx0" brushRef="#br0" timeOffset="69433.9988">25858 9733 0,'0'0'0,"0"0"16,0 0-16,0 0 15,0 0-15,0 0 0</inkml:trace>
  <inkml:trace contextRef="#ctx0" brushRef="#br0" timeOffset="70375.398">19845 11072 0,'0'0'0,"0"0"16,0 0-16,0 0 0,7 33 15,-4 20-15,2 24 16,2-12-16,-7-5 16,0-60-16,3 61 15,-3 1-15,-7-2 16,7-60-16,-11 50 16,11-50-16,0 0 15,-18 36-15,6-21 0,9-24 16,6-9-16,0-6 15</inkml:trace>
  <inkml:trace contextRef="#ctx0" brushRef="#br0" timeOffset="70546.2428">19810 10764 0,'0'0'0,"0"0"16,0 0-16,0 0 15,0 0-15,0 0 16,0 0-16,0 0 16,0 0-16,0 0 15</inkml:trace>
  <inkml:trace contextRef="#ctx0" brushRef="#br0" timeOffset="71003.5624">20118 11202 0,'0'0'0,"0"0"16,0 0-16,0 27 15,0 23-15,6 18 16,-2-11-16,2-10 0,-1-6 16,-5-8-16,3-6 15,-3-10-15,0-7 16,0-2-16,0-4 15,0-8-15,0-4 16,6-10-16,6-8 16,0-2-16,-1-1 15,2-1-15,-1-3 0,3-2 16,2 2-16,4 4 16,3-1-16,-1 9 15,1 7-15,-1 5 16,5 12-16,-7 8 15,-1 10-15,-5 9 16,-6 8-16,-4 7 16,-5 5-16,-2 12 15,2-62-15,0 65 16,0-65-16,0 0 0,0 0 16,0 54-16,5-13 15,5-32-15,1-18 16,1-14-16</inkml:trace>
  <inkml:trace contextRef="#ctx0" brushRef="#br0" timeOffset="71315.7164">20753 10578 0,'0'0'0,"0"0"15,0 0-15,9 23 16,3 27-16,5 28 16,-4 4-16,1 10 0,-3-3 15,2-3-15,-4 9 16,-3-1-16,0 4 16,-2 17-16,1 1 15,-2-15-15,-3-101 16,3 92-16,-3-92 15,0 0-15,0 0 0,0 65 16,-6-25-16</inkml:trace>
  <inkml:trace contextRef="#ctx0" brushRef="#br0" timeOffset="71474.7632">20765 11261 0,'0'0'15,"0"0"-15,35 6 16,37 0-16,28 6 16,16 0-16,-116-12 0,110 6 15</inkml:trace>
  <inkml:trace contextRef="#ctx0" brushRef="#br0" timeOffset="73426.4647">21802 11783 0,'0'0'0,"0"0"0,0 0 16,0 0-16,0 0 15,0 0-15,0 27 16,0 14-16,0 22 16,0-8-16,-5-1 15,-5-10-15,-1 0 16,-4-2-16,15-42 15,0 0-15,0 0 0,-15 33 16,15-33-16,0 0 16,-8 24-16,8-24 15,5 11-15,13-2 16,8-9-16,13-6 0,3 0 16,-42 6-16,50-8 15,-50 8-15,71-12 16,3 5-16,-2 5 15,-72 2-15,65 0 16,-65 0-16,59 9 16,-59-9-16,0 0 15,0 0-15,53 9 16,-53-9-16,0 0 0,0 0 16,45 5-1,-45-5-15,30-5 0,-13-11 16,-5-4-1,-12 20-15,12-33 0,-12 33 16,15-39-16,5-5 16,8 3-16</inkml:trace>
  <inkml:trace contextRef="#ctx0" brushRef="#br0" timeOffset="73980.4244">22995 11857 0,'0'0'0,"0"0"16,0 0-16,0 0 16,0 0-16,0 0 0,23 0 15,16-9-15,13-6 16,-6-3-16,-14 1 16,-5-1-16,-7 0 15,-2-6-15,-7 0 16,-4-2-16,-4 2 15,-3 1-15,-7 2 16,-4 3-16,-3 3 16,-7 7-16,-3 5 0,0 6 15,-2 5 1,-1 7-16,0 3 0,1 9 16,5 5-16,6 3 15,7 5-15,-2 0 16,7-1-16,6-3 15,10-1-15,1-6 16,13-2-16,2-5 16,6-8-16,7-5 15,0-6-15,2-9 0,1-3 16,-6-8-16,1-5 16,-4-7-16,-7-7 15,-29 36-15,28-50 16</inkml:trace>
  <inkml:trace contextRef="#ctx0" brushRef="#br0" timeOffset="74973.9558">23741 10791 0,'0'0'0,"0"0"0,0 0 16,9 17-16,-1 19 16,8 17-16,-5 7 15,3 1-15,-6 8 16,1-1-16,0 3 16,-3 9-16,2 6 15,-2 0-15,-3 0 16,4-3-16,-2-1 15,7-7-15,-12-75 0,8 71 16,-8-71-16,0 0 16,0 0-16,10 62 15,-10-62-15,0 0 16,6 45-16,-6-45 16,0 14-16,-6-17 15,-7-8-15,-4-7 16,-4 2-16,21 16 0,-26-20 15,26 20-15,-36-14 16,36 14-16,0 0 16,-41-10-16,41 10 15,-42 3-15,7 9 16,15 6-16,6 5 16,14 4-16,14-3 0,-14-24 15,25 24-15,11 0 16,5-7-16,3 1 15,-44-18-15,54 5 16,5-5-16,0-11 16,-59 11-16,58-21 15,-2-11-15,-27 11 16,5-17-16,-34 38 16,0 0-16,20-39 0,-20 39 15,12-33-15,-9 7 16,-3 26-16,-13-18 15,13 18-15,-17-16 16,-7 11-16,-3 8 16,3 3-16,24-6 15,-17 21-15,17-21 16,-15 29-16,15-29 0,-9 42 16,9-42-16,3 47 15,-3-47-15,0 0 16,0 0-16,12 42 15,-12-42-15,23 30 16,7-16-16,-1-14 16,-4-14-16,-25 14 15,18-22-15,-18 22 16,0 0-16,12-32 16,-12 32-16,0 0 0,0 0 15,8-29-15,-8 29 16,12-19-16,3 13 15,-15 6-15,21 9 16,-4 13-16,4 4 16,4 6-16,-6-2 15,8 5-15,-27-35 0,27 30 16,-27-30-16,35 27 16,4-10-16,-39-17 15,45 0-15</inkml:trace>
  <inkml:trace contextRef="#ctx0" brushRef="#br0" timeOffset="75597.7064">24886 11072 0,'0'0'0,"0"0"15,0 0-15,0 0 16,0 0-16,0 0 0,0 0 16,15 27-16,5 15 15,5 13 1,-4 7-16,-7 1 0,4 5 16,-7 3-16,5 4 15,-2-1-15,1-4 16,5-5-16,-2-5 15,-18-60-15,25 56 0,-25-56 16,20 54-16,-20-54 16,0 0-16,0 0 15,21 40-15,-21-40 16,11 22-16,-11-22 16,0 3-16,-8-13 15,8 10-15,-24-18 16,24 18-16,-33-23 15,33 23-15,-44-21 0,-4 3 16,-11 9-16,59 9 16,-53 3-16,5 12 15,48-15-15,-32 24 16,8 11-16,16 7 16,5-4-16,11 1 15,4-4-15,11 1 16,1-6-16,9-6 0,2-4 15,8-2-15,0-3 16,1-9-16,-44-6 16,45-3-16,-45 3 15,45-21-15</inkml:trace>
  <inkml:trace contextRef="#ctx0" brushRef="#br0" timeOffset="78033.0357">25829 12260 0,'0'0'0,"0"0"16,0 0-16,0 0 15,0 0-15,6 26 16,-3 21-16,2 18 15,1-4-15,-6-11 0,3 3 16,-3-6 0,0-47-16,0 50 15,-6 1-15,-2-1 16,8-50-16,-21 44 0,21-44 16,0 0-16,0 0 15,-30 42-15,30-42 16,-30 24-16,30-24 15,-27-9-15</inkml:trace>
  <inkml:trace contextRef="#ctx0" brushRef="#br0" timeOffset="78401.3919">25745 11747 0,'0'0'0,"0"0"16,0 0-16,0 0 15,0 0-15,0 0 16,0 0-16</inkml:trace>
  <inkml:trace contextRef="#ctx0" brushRef="#br0" timeOffset="87187.7025">3797 11535 0,'0'0'0,"0"0"16,0 0-16,0 0 15,0 0-15,0 0 16,0 0-16,0 0 0,12 23 16,4 18-1,11 9-15,-1 6 0,1 4 16,-3 3-16,-4 3 16,2 6-16,-8 9 15,-2 1-15,-3 13 16,-3 6-16,-3 27 15,-1 16-15,-2-8 16,0-2-16,0-1 16,0 0-16,5 3 0,-5-3 15,2 1-15,-4-6 16,-3-10-16,5-9 16,-5-4-16,5-8 15,-6-8-15,6-18 16,-3-12-16,3-59 15,0 59-15,0-59 16,0 0-16,0 0 0,0 48 16,0-48-16,0 21 15,-3-24-15,0-15 16</inkml:trace>
  <inkml:trace contextRef="#ctx0" brushRef="#br0" timeOffset="88796.8791">3932 11653 0,'0'0'15,"0"0"-15,0 0 16,0 0-16,0 0 16,0 0-16,0 0 15,0 0-15,0 0 16,0 0-16,0 0 15,17 8-15,19 1 0,14 3 16,7-6-16,3 0 16,1-3-16,7 3 15,10 0-15,-5-1 16,5 2-16,4-5 16,11 1-16,7 0 15,34 3-15,23 1 16,0-2-16,6 8 0,-6-5 15,-3 4 1,-3-3-16,-5 0 0,8 3 16,9-1-16,-3-4 15,-6-2-15,-2 4 16,-10 0-16,-12-3 16,-6 3-16,-16-6 15,-14-6-15,-17 3 0,-8-6 16,0 3-1,-5-3-15,1-1 0,-2-1 16,-63 8-16,62-8 16,-62 8-16,0 0 15,60-7-15,-60 7 16,0 0-16,0 0 16,53 0-16,-53 0 15,35 15-15,-35-15 16,17 26-16,-17-26 0,10 32 15,-7 14-15,-3 4 16,0 15-16,-3 1 16,0 2-16,-1 3 15,1 5-15,3 5 16,3 5-16,-3 5 16,0 4-16,4 6 15,-4 26-15,-4 18 0,1-11 16,-5-7-16,2-9 15,0-11 1,1-4-16,5 1 0,0-6 16,2-6-16,-2-16 15,3-7-15,0 2 16,0 0-16,3-3 16,-3-3-1,2-5 1,-2-1-16,-3-59 0,0 0 15,4 62-15,-4-62 16,0 0-16,0 0 16,-4 56-16,4-56 15,-11 48-15,11-48 0,-21 32 16,21-32-16,-30 22 16,30-22-16,-38 11 15,38-11-15,-54 12 16,-17-7-16,3 2 15,0-5-15,4 1 16,-2-3-16,-3-3 16,-2 3-16,-2-2 0,-3-1 15,-2-3-15,-6 0 16,-2 0-16,-6 0 16,-3-6-16,0 3 15,1-3-15,-7 1 16,-30-10-16,-11 3 15,3-3-15,11 3 16,9 0-16,13 0 16,-1-2-16,3 5 15,1-3-15,2 7 0,0-7 16,9 3 0,15 3-16,9 1 0,-1-2 15,2 5-15,2-7 16,65 15-16,-63-12 15,1-3-15,62 15 0,-59-14 16,59 14-16,-57-16 16,57 16-1,-56-14-15,56 14 0,0 0 16,0 0-16,-49-15 16,49 15-16,0 0 15,0 0-15,-49-15 16,49 15-16,0 0 15,0 0-15,-32-8 16,32 8-16,0 0 16,-19-10-16,11 1 0,11 1 15</inkml:trace>
  <inkml:trace contextRef="#ctx0" brushRef="#br0" timeOffset="90096.5138">4193 12304 0,'0'0'15,"0"0"-15,0 0 16,0 0-16,0 0 16,0 0-16,0 0 15,0 0 1,-3 0-16,-12 0 0,0 0 16,1 0-16,4 0 15,7 0-15,-3 0 0,6 0 16,-2 0-1,8 0-15,2 0 0,5-3 16,1 0-16,2 3 16,3-4-16,8 8 15,2-4-15,5 0 16,7 3-16,6-3 16,4 3-16,14 0 0,6 0 15,7-1-15,4-2 16,4 4-16,6-1 15,6 0-15,36 5 16,17 5-16,0 1 16,-15 1-16,-3-5 15,-8 4-15,-6-3 16,-4 5-16,-2-2 16,0 2-16,2-5 0,-2 1 15,-9-3-15,-7 0 16,-5-3-16,-20-3 15,-7-1-15,-3 2 16,0-4-16,-5 2 16,-5 1-16,-52-3 15,0 0-15,54 3 16,-54-3-16,0 0 16,0 0-16,42 6 0,-21 0 15</inkml:trace>
  <inkml:trace contextRef="#ctx0" brushRef="#br0" timeOffset="94615.3321">5361 12698 0,'0'0'0,"0"0"15,0 0-15,0 0 16,0 0-16,0 0 16,0 0-16,0 0 15,0 0-15,0 0 16,0 0-16,0 0 16,8 18-16,2 17 15,1 15-15,-5 0 16,-1 4-16,-5-1 0,-2 4 15,-4-4 1,-3-2-16,9-51 0,-8 56 16,8-56-16,-7 62 15,7-62-15,0 0 16,-8 68-16,8-68 16,0 0-16,-6 53 15,6-53-15,0 30 0,8-27 16</inkml:trace>
  <inkml:trace contextRef="#ctx0" brushRef="#br0" timeOffset="95327.5181">5349 12553 0,'0'0'16,"0"0"-16,0 0 15,0 0-15,0 0 16,14 14-16,4 7 16,9 3-16,-4-3 0,7 0 15,7-3-15,-2-4 16,6 1-16,4-4 15,-1 2-15,3-2 16,-47-11-16,50 6 16,-50-6-16,60 9 15,-60-9-15,59 6 16,-59-6-16,0 0 16,0 0-16,54 9 0,-54-9 15,0 0-15,0 0 16,47 16-16,-47-16 15,0 0-15,33 22 16,-33-22-16,23 33 16,-4 9-16,-19-42 15,14 50-15,-14-50 16,15 65-16,-6 3 16,3 0-16,-2-5 0,4-8 15,0 0-15,4-6 16,-18-49-16,18 48 15,-18-48-15,20 47 16,-20-47-16,0 0 16,18 48-16,-18-48 15,9 47-15,-9-47 16,-6 35-16,6-35 0,-21 27 16,-8-3-1,-12-9-15,-1-1 0,-6-5 16,-2-3-16,-13 0 15,1-4-15,-3-2 16,0 0-16,3 0 16,62 0-16,-66-2 15,66 2-15,0 0 16,-59-12-16,3-8 0</inkml:trace>
  <inkml:trace contextRef="#ctx0" brushRef="#br0" timeOffset="96631.9216">5600 13062 0,'0'0'0,"0"0"16,0 0-16,0 0 16,0 0-16,19 18 15,7 6-15,13 5 16,-9-8-16,2-3 16,4 0-16,2-1 15,-2-5-15,-36-12 16,44 9-16,-44-9 15,48 2-15,5-2 0,-53 0 16,62-8-16,-5-7 16,-4-5-16,-9-5 15,-3-1-15,-5-3 16,-6-7-16,-1-8 16,4-12-16,-1-10 15,-1-2-15,-8-9 16,-2 0-16,-6-6 0,-3-6 15,-1 1-15,-5-5 16,4 2-16,-7-4 16,-1 0-16,1 0 15,0 3-15,0 4 16,3 2 0,3 7-16,-3-2 0,2 1 15,5 3-15,2 0 16,6 3-16,2 6 15,3 3-15,4 6 0,9-1 16,0 7-16,8 6 16,3 2-16,4 7 15,4 2-15,4 4 16,8 6 0,3 2-16,-73 24 0,87-16 15,7 8-15,1 5 16,-95 3-16,101 0 15,20 6-15,-5 6 0,-18 3 16,-15-1-16,-83-14 16,59 12-16,-9 2 15,-50-14-15,0 0 16,0 0-16,48 10 16,-48-10-16,0 0 15,32 6-15,-32-6 0,19 2 16,-14-8-16,-5 6 15,-12-8-15</inkml:trace>
  <inkml:trace contextRef="#ctx0" brushRef="#br0" timeOffset="96965.8823">8079 10494 0,'0'0'0,"0"0"15,0 0-15,0 0 16,0 0-16,0 0 15,0 0-15,0 0 16,0 0-16,0 0 16,0 0-16,0 0 15,24 16-15,6 7 16,8 4-16,-9-1 16,-2 0-16,-2 2 15,-4 1-15,-4-2 16,-2 0-16,-4-1 0,-5 4 15,-6-30-15,0 26 16,-9 0-16,-6 1 16,-8-5-16,-3-5 15,-5-8-15,-1-3 16,2-10-16,4-1 16,2-1-16,4-2 0</inkml:trace>
  <inkml:trace contextRef="#ctx0" brushRef="#br1" timeOffset="132194.7488">9618 10078 0,'0'0'0,"0"0"16,0 0-16,0 0 15,0 0-15,0 0 0,0 0 16,0 0-16,0 0 15,0 0-15,9 26 16,0 21-16,2 19 16,1-5-16,-3-2 15,0 0-15,-4 1 16,-2 2-16,4 0 16,-4-2-16,0-4 15,-1 3 1,-2-3-16,3 4 0,1-5 0,-4-55 15,3 57-15,-3-57 16,0 0-16,0 0 16,6 53 15,-6-53-31,0 0 0,6 33 0,-6-33 16,3 6-16,-3-17 15,0-14-15,-6-2 16,-3-5-16,-9 0 15,-3-1-15,-6 4 16,1 5-16,-7 0 16,33 24-16,-38-18 0,-1 6 15,-3 7-15,42 5 16,-38 2-16,3 7 16,35-9-1,-31 21-15,10 9 0,10-1 16,11 3-16,6 2 15,9-5-15,8-3 16,5-2-16,7-6 16,4 0-16,5-12 15,-44-6-15,51 0 0,-51 0 16,59-17-16</inkml:trace>
  <inkml:trace contextRef="#ctx0" brushRef="#br1" timeOffset="133907.2708">10783 9807 0,'0'0'0,"0"0"15,0 0-15,0 0 16,0 0-16,0 0 16,0 0-16,0 0 0,0 0 15,-3 24-15,-11 23 16,-7 21 0,0-6-16,-3-5 0,0 6 15,-5 5 1,-4-1-16,-3 7 0,1 7 15,2-2-15,-3 7 16,4-2-16,2-2 16,1 0-16,4-5 0,5-2 15,-1-10-15,21-65 16,-21 63-16,21-63 16,-14 59-16,14-59 15,0 0-15,0 0 16,-9 50-16,9-50 15,0 35-15,0-35 0,6 15 16,0-18-16,-6-6 16</inkml:trace>
  <inkml:trace contextRef="#ctx0" brushRef="#br1" timeOffset="134880.6792">10818 10826 0,'0'0'16,"0"0"-16,0 0 16,0 0-16,0 0 0,0 0 15,0 0-15,9 21 16,6 12-1,7 8-15,-5-11 16,-8-1-16,0 1 0,-3 6 16,-4-4-16,4 4 15,-6-36-15,3 38 16,-3-38-16,0 0 16,0 0-16,7 33 15,-7-33-15,0 0 0,0 0 16,5 29-16,-2-14 15,3-15-15,0-12 16,0-9-16,3-5 16,-1-9-16,1-4 15,1 0-15,1-3 16,4 1-16,0 3 16,-3 2-16,0 7 0,3 5 15,-3 3-15,5 9 16,-2 9-16,0 3 15,0 9-15,-1 6 16,-2 8 0,3 8-16,-15-31 0,9 37 15,-9-37-15,10 42 16,-10-42-16,5 47 16,-5-47-16,0 0 15,0 0-15,9 45 16,-9-45-16,3 33 0,-3-33 15,6 12-15,-4-15 16,5-15-16,2-6 16,-1-6-16,7 1 15,-15 29-15,18-36 16,-18 36-16,23-32 16,-23 32-16,30-27 15,-30 27-15,39-12 0,-39 12 16,35 3-1,1 12-15,-6 9 16,-7 5-16,1 7 0,-5 2 16,-19-38-16,14 42 15,-14-42-15,8 44 16,-8-44-16,0 0 0,13 45 16,-13-45-1,17 38-15,4-15 0,0-10 16,-1-13-16,-5-13 15</inkml:trace>
  <inkml:trace contextRef="#ctx0" brushRef="#br1" timeOffset="135446.0966">12681 9630 0,'0'0'0,"0"0"15,0 0-15,0 0 16,0 0-16,0 0 0,0 0 16,0 0-16,0 32 15,0 27 1,-10 27-16,-8-3 0,-3-15 15,-5 0-15,-7 0 16,-2 9-16,-3 1 0,-4 4 16,-3 8-1,-11 17-15,-4 8 16,1-3-16,15-11 0,0-3 16,2-6-16,1-7 15,11-23-15,4-6 16,-2-5-16,28-51 15,-24 51-15,24-51 16,0 0-16,0 0 16,-20 38-16,20-38 0,-9 23 15,6-14-15,3-9 16,12-9-16</inkml:trace>
  <inkml:trace contextRef="#ctx0" brushRef="#br1" timeOffset="136168.3315">12885 10776 0,'0'0'0,"0"0"0,0 0 15,0 0-15,0 0 16,0 0-16,0 0 16,0 0-16,0 0 15,0 0-15,0 0 16,0 0-16,0 0 15,0 0-15,0 0 0,0 0 16,0 0-16,-20 11 16,-22 5-16,-3 1 15,13 1-15,2-3 16,3 6-16,4-1 16,2 4-16,3 0 15,0-1-15,6 1 16,6 2-16,6-26 15,-2 27-15,2-27 0,2 30 16,13-3 0,6-1-16,0-8 0,2-9 15,-2-3-15,3-6 16,3-6-16,-3-3 16,-4-6-16,0-2 15,-1-7-15,-4 1 16,3-5-16,-7 2 15,-2-1-15,-1 4 16,-1 2-16,2 0 0,-6 6 16,2 1-16,-2 8 15,7-1-15,-5 11 16,7-1-16,3 6 16,2 5-16,5 1 15,5 3-15,5 3 16,6-1-16,7 4 15,14-3-15,0-10 16,-59-11-16,53 6 0,-4-15 16</inkml:trace>
  <inkml:trace contextRef="#ctx0" brushRef="#br1" timeOffset="147376.952">13430 10610 0,'0'0'0,"0"0"15,0 0-15,0 0 16,0 0-16,0 0 0,18-12 15,5-12-15,10-2 16,-3 6-16,-1 2 16,4 0-16,3 4 15,0-8-15,2 5 16,3-1-16,1 3 16,6-1-16,-48 16 15,53-17-15,14-1 0,6 3 16,-6 6-16,2 4 15,-4-2-15,-4 7 16,2 4-16,-1-1 16,4 6-16,-1 2 15,-1 4-15,6 5 16,0 2-16,5 4 16,-1 1-16,3 9 15,-6 2-15,1 3 16,-2 3-16,-5 4 15,-2 2-15,-7 7 0,-3-1 16,-1 7-16,-6-1 16,-5 5-16,-1 5 15,1-1-15,-3 3 16,1 0-16,-4 6 16,4 0-16,-1 0 15,2 0-15,-2 2 16,4 5-16,-2-2 0,2-2 15,-4 0-15,8 3 16,-5-3-16,3 3 16,1-6-16,2 0 15,1 0-15,1-7 16,6-1-16,-2-4 16,3-6-16,4 1 0,-1-1 15,0-6-15,4 0 16,2-8-1,0-1-15,3-5 0,-1-7 16,2-2-16,2-7 16,1-2-16,1-3 15,-1-3-15,-1-7 16,-1-1-16,0-4 16,-3-1-16,2 1 0,-4-6 15,0 0-15,-6 0 16,0 0-16,-59 0 15,63 0-15,-63 0 16,65 6-16,-65-6 16,71 6-16,-71-6 15,69 9-15,-69-9 16,0 0-16,65 9 16,-65-9-16,0 0 0,65 5 15,-65-5-15,0 0 16,54-2-16</inkml:trace>
  <inkml:trace contextRef="#ctx0" brushRef="#br1" timeOffset="147776.6558">18304 13039 0,'0'0'0,"0"0"16,0 0-16,0 0 0,0 0 15,0 0-15,0 0 16,0 0-16,24 14 16,14 7-16,10 9 15,-1-4-15,3-2 16,-50-24-16,55 24 15,-2-1-15,-53-23 16,55 24-16,-55-24 16,55 23-16,-55-23 15,0 0-15,0 0 16,44 27-16,-44-27 0,26 30 16,-17-6-16,-18 5 15,-8 1-15,-18 3 16,-11 2-16,-13 6 15,-3-2-15,-4-9 16</inkml:trace>
  <inkml:trace contextRef="#ctx0" brushRef="#br1" timeOffset="149675.1061">1679 17362 0,'0'0'0,"0"0"16,0 0-16,0 0 15,0 0-15,0 0 16,0 0-16,0 0 16,10-3-16,4-5 15,9-7-15,-1 9 16,-6 0-16,-3 2 15,-2 4-15,-3-5 16,3 2-16,-1-5 16,-1 3-16,-2-1 0,-2 6 15,6-2-15,-5-1 16,-2 0-16,7-3 16,-3 3-16,-3 0 15,4 3-15,-3-3 16,0 3-16,0-3 15,0 3-15,0 0 16,3-3-16,-4 0 16,1 3-16,0 0 15,0 0-15,1 0 0,1 0 16,-2 3-16,0 0 16,0 0-16,0 0 15,-4 0-15,4 0 16,-2 0-16,2 0 15,1 0-15,-1-3 0,-4 3 16,2-1 0,-2-2-16,2 0 0,-4 0 15</inkml:trace>
  <inkml:trace contextRef="#ctx0" brushRef="#br1" timeOffset="153520.737">4951 15466 0,'0'0'0,"0"0"16,0 0-16,0 0 16,0 0-16,0 0 15,0 10-15,0 1 16,0 7-16,0-7 15,0-1-15,0-3 0,0-4 16,0-3-16,0 2 16,0-2-16,0-2 15,0-8-15,0-8 16,-3-3-16,1-2 16,-5 2-16,4-2 15,-6-1-15,4-6 16,2 0-16,-3-5 0,2-1 15,-1 3-15,-1-5 16,6 38-16,-3-38 16,0-6-16,3 44 15,0-48-15,0 48 16,0 0-16,0-51 16,0 51-16,0 0 15,0 0-15,6-61 16,-6 61-16,0 0 0,0 0 15,8-57-15,-8 57 16,0 0 0,0 0-16,16-44 15,-16 44-15,0 0 0,0 0 16,17-30-16,-17 30 16,0 0-16,0 0 15,25-23-15,-25 23 0,0 0 16,0 0-16,21-15 15,-21 15-15,0 0 16,0 0-16,23-9 16,-23 9-16,0 0 15,0 0-15,23-3 16,-23 3-16,27-3 16,-27 3-16,35 0 15,-35 0-15,37 3 0,-37-3 16,44 3-16,-44-3 15,44 6-15,-44-6 16,50 6-16,-50-6 16,57 5-16,-57-5 15,56 7-15,-56-7 16,60 6-16,-60-6 0,57 5 16,-57-5-16,0 0 15,58 9-15,-58-9 16,0 0-16,0 0 15,44 6-15,-16 3 16,-19-3-16</inkml:trace>
  <inkml:trace contextRef="#ctx0" brushRef="#br1" timeOffset="153982.3322">4773 15016 0,'0'0'15,"0"0"-15,0 0 0,0 0 16,0 0-16,0 0 16,0 0-16,25 10 15,16-2-15,12 6 16,-3-1-16,-7 2 15,-11-4-15,-3-1 16,-2-1-16,-4 0 16,-23-9-16,34 8 15,-34-8-15,33 7 0,-33-7 16,0 0-16,38 6 16,-38-6-16,38 2 15</inkml:trace>
  <inkml:trace contextRef="#ctx0" brushRef="#br1" timeOffset="154527.3748">5456 15289 0,'0'0'15,"0"0"-15,0 0 16,0 0-16,0 0 16,0 0-16,0 0 15,21 9-15,14 0 0,13 3 16,-10 0 0,-2-4-16,-4 2 0,-2-4 15,-7-3-15,0-3 16,-5 3-16,-1-6 15,-9-3-15,-2-3 16,0 2-16,-6 2 16,2-1-16,-2-3 0,0 0 15,0-3-15,-5 3 16,-4-2-16,1-2 16,-6 5-16,0-1 15,-4 0-15,-3 2 16,-2 5-16,-1 2 15,0 2-15,-2 5 16,1 2-16,-1 3 16,5-1-16,-2 4 0,6 3 15,1-3-15,5 3 16,1 3-16,7 2 16,3-2-16,10 0 15,7 2-15,7-5 16,5-1-16,4-1 15,3-5-15,-1-5 16,0-1-16,-1-1 0</inkml:trace>
  <inkml:trace contextRef="#ctx0" brushRef="#br1" timeOffset="154951.1264">6072 15268 0,'0'0'16,"0"0"-16,0 0 0,0 0 15,0 0-15,0 0 16,0 0-16,-12 9 16,-12 3-16,-8 12 15,11-3-15,10 0 16,5-4-16,0 1 16,6-1-16,3 5 15,6-2-15,2 1 16,2 3-16,4-5 15,4 4-15,2-9 0,4-2 16,4-2-16,-3-8 16,-1 1-16,-1-6 15,1-6-15,-3-4 16,-2-1-16,-2-11 16</inkml:trace>
  <inkml:trace contextRef="#ctx0" brushRef="#br1" timeOffset="155527.9034">6269 14783 0,'0'0'16,"0"0"-16,0 0 15,0 0-15,0 0 16,0 0-16,0 26 0,5 25 16,-2 20-16,3-9 15,0-4-15,-3-3 16,6-3-16,-9-52 16,6 54-16,-6-54 15,3 59-15,-3-59 16,8 60-16,-8-60 0,0 0 15,0 0-15,6 44 16,-6-44-16,0 0 16,7 27-16,-7-27 15,8 8-15,-8-8 16,6-5-16,5-13 16,-11 18-16,13-24 15,-13 24-15,11-27 0,4 2 16,-15 25-16,17-25 15,-17 25-15,22-15 16,-22 15-16,27-9 16,0 9-16,-27 0 15,25 13-15,-4 4 16,-21-17-16,21 27 0,-21-27 16,21 33-16,-21-33 15,18 35-15,-18-35 16,18 42-16,-18-42 15,23 37-15,-23-37 16,0 0-16,30 31 16</inkml:trace>
  <inkml:trace contextRef="#ctx0" brushRef="#br1" timeOffset="156184.4683">6917 15432 0,'0'0'16,"0"0"-16,0 0 16,0 0-16,0 0 15,0 0-15,0 0 16,0 0-16,-12 0 0,-12 0 16,-6 0-16,5 5 15,4-2-15,0 6 16,4 0-16,0-1 15,0 2-15,-1 1 16,4 4-16,4-1 16,5-4-16,2 0 15,3 4 1,3-2-16,2 3 0,5-1 0,4-1 16,1-2-16,2-6 15,0 2-15,0-4 16,4-3-16,-4-3 15,-2-6-15,-1 0 16,-1-6-16,-2 1 16,-5-7-16,1 0 15,-2-4-15,-2 2 0,-3-1 16,-3 3-16,0 5 16,1 0-1,-2 5-15,4 2 0,0 6 16,4 6-16,-2 6 15,4 2-15,0 5 16,2 4-16,2 4 16,0 0-16,4 2 15,1 3-15,-1 2 0,4-5 16,6 1-16,-4-7 16,4 5-1,0-8-15,-2 1 0,0-4 16,-1-5-16,-2-3 15,-2-6-15,1 0 16,-4 0-16,-2-9 16,0 0-16,0 1 15,1-5-15</inkml:trace>
  <inkml:trace contextRef="#ctx0" brushRef="#br1" timeOffset="156293.3056">7419 15636 0,'0'0'0,"0"0"15,0 0-15,0 0 16,0 0-16,0 0 16,0 0-16,0 0 0</inkml:trace>
  <inkml:trace contextRef="#ctx0" brushRef="#br1" timeOffset="159493.5609">19888 12730 0,'0'0'15,"0"0"-15,0 0 16,0 0-16,0 0 16,0 0-16,0 0 15,0 0 1,0 0-16,0 0 0,0 0 15,0 0-15,0 0 16,9 27-16,-1 23 16,4 22-16,-6-1 15,-9 0-15,-5 3 16,-2-7-16,5 1 16,-1 5-16,0 1 15,-1 2-15,5 1 0,-4 0 16,-1-6-16,4-2 15,3-7-15,0-62 16,3 62-16,-3-62 16,0 0-16,0 0 15,7 53-15,-7-53 16,3 35-16,2-22 0,-5-16 16,-2-16-16</inkml:trace>
  <inkml:trace contextRef="#ctx0" brushRef="#br1" timeOffset="159820.4903">19867 12694 0,'0'0'16,"0"0"-16,0 0 15,0 0-15,0 0 16,0 0-16,0 0 16,0 0-16,21 18 0,6 6 15,14 6-15,-3-9 16,1-7-16,0-3 15,7-1-15,-1-4 16,-45-6-16,53 4 16,-53-4-16,66 0 0,-66 0 15,0 0-15,0 0 16,68 2-16</inkml:trace>
  <inkml:trace contextRef="#ctx0" brushRef="#br1" timeOffset="160089.4422">19775 13251 0,'0'0'15,"0"0"-15,0 0 16,29 10-16,24-2 15,22 3-15,-8-4 16,0-1-16,-67-6 0,65 3 16,-65-3-16,0 0 15,83 0-15</inkml:trace>
  <inkml:trace contextRef="#ctx0" brushRef="#br1" timeOffset="160589.4918">20285 13596 0,'0'0'0,"0"0"16,0 0-16,0 0 15,23 5-15,21 1 0,19 6 16,-9-3-16,-8-3 16,0-3-16,-11-3 15,0-7-15,-2-4 16,-33 11-16,33-18 16,-33 18-16,32-24 15,-32 24-15,27-29 16,-27 29-16,12-33 0,-12 33 15,2-30-15,-10 1 16,-6 2 0,-10 7-16,-3 5 0,-6 6 15,-2 9-15,-1 6 16,4 5-16,0 8 16,4 5-16,7 4 15,7 11-15,4 0 0,13 6 16,7-7-16,7 3 15,7-2-15,9-1 16,8 1-16,-41-39 16,47 32-16,-47-32 15,58 22-15,-58-22 16,59 8-16,0-14 16,-9-20-16</inkml:trace>
  <inkml:trace contextRef="#ctx0" brushRef="#br1" timeOffset="160920.8948">21135 13456 0,'0'0'0,"0"0"0,0 0 15,0 0-15,0 0 16,-14 24-16,-13 5 15,-2 13-15,2 0 16,10-7-16,1 6 16,4-2-16,5 3 15,7-1-15,10-6 16,4 1-16,8-3 0,-22-33 16,30 26-16,8-6 15,3-11-15,2-12 16,-3-5-16,-1-13 15,-3-6-15,-7-5 16,-5-12-16,3-16 16,-9-8-16,-10-12 15</inkml:trace>
  <inkml:trace contextRef="#ctx0" brushRef="#br1" timeOffset="161419.0954">21400 12848 0,'0'0'16,"0"0"-16,0 0 15,0-2-15,0-7 16,0-6-16,0 9 16,5 2-16,-2 14 15,3 11-15,1 15 0,-7 14 16,2 9-16,-2 12 16,0 3-16,0 5 15,0 2-15,-9 5 16,0-3-16,4-15 15,2-8-15,3-4 16,0-56-16,0 0 0,0 0 16,3 47-1,-3-47-15,0 0 0,0 32 16,0-32-16,0 12 16,2-21-16,4-11 15,3-8-15,3-4 16,0 0-16,-12 32 15,18-36 1,-18 36-16,23-32 0,-23 32 0,31-26 16,1 10-1,1 10-15,-4 12 0,1 6 16,-8 12-16,3 6 16,-7 5-16,-1 6 15,-1 7-15,-5 0 16,2-1-16,-13-47 15,11 47-15,-11-47 16,0 0-16,14 45 0</inkml:trace>
  <inkml:trace contextRef="#ctx0" brushRef="#br1" timeOffset="161954.8001">22105 13678 0,'0'0'0,"0"0"16,0 0-16,0 0 15,0 0-15,0 0 16,0 0-16,0 0 16,0 0-16,0 0 15,0 0-15,0 0 16,-15 0-16,-15 0 0,-11 6 15,2 0-15,7 12 16,8 4-16,9 9 16,3-4-16,4 3 15,2-1-15,0 3 16,3-2-16,6 2 16,6-7-16,0-5 15,5-2-15,1-9 16,2-6-16,4-3 0,0-9 15,-3-5-15,3-7 16,-3-10-16,-3 2 16,-3-4-16,-1 1 15,-2-3-15,-1 5 16,2 3-16,-7 2 16,3 9-16,-4 4 15,1 0-15,0 6 16,0 9-16,1 3 15,2 6-15,2 8 0,3 7 16,6 6-16,4 3 16,8 2-16,4 6 15,13 3-15,3 4 16,0-6-16,-1-7 16</inkml:trace>
  <inkml:trace contextRef="#ctx0" brushRef="#br1" timeOffset="168678.6679">24175 13323 0,'0'0'0,"0"0"16,0 0-16,0 0 15,0 0-15,0 0 0,0 0 16,0-3-16,0-14 16,0-8-16,0 5 15,0 5-15,0 6 16,0 3-16,0 3 15,0 6-15,0 3 16,2 3-16,-2 6 16,3 5-16,3 2 15,-3 4-15,3 6 16,0 4-16,-3 8 16,6 3-16,-4 4 0,2 11 15,-1 4-15,-1-8 16,4-1-16,-9-57 15,6 57-15,-6-57 16,0 0-16,9 55 16,-9-55-16,0 0 0,0 0 15,6 50-15,-6-50 16,0 0-16,0 0 16,6 39-16,-6-39 15,2 21-15,-2-21 16,0 3-16,0-3 15,-2-8-15,2 8 0,-6-19 16,6 19 0,-12-27-16,-6-5 15,0 3-15,4 2 0,-1 6 16,1 1-16,2 1 16,-3 5-16,3 2 15,-4 7-15,2 2 16,4 3-16,10 0 15,-8 5-15,8-5 16,-12 15-16,12-15 0,-9 27 16,3 8-16,6-35 15,-3 41-15,3-41 16,0 42-16,0-42 16,3 44-16,10-5 15,-13-39-15,0 0 16,17 35-16,-17-35 0,29 27 15,-29-27-15,36 12 16,-36-12-16,39 3 16,-39-3-16,39-13 15,-1-7-15</inkml:trace>
  <inkml:trace contextRef="#ctx0" brushRef="#br1" timeOffset="169205.8444">24542 13773 0,'0'0'16,"0"0"-16,0 0 16,0 0-16,0 0 15,0 0-15,0 0 16,0 0-16,0 0 0,0 0 16,0 0-16,6 18 15,-3 14 1,2 13-16,5-7 0,-5-3 15,4-4-15,-6 1 16,3-2-16,-3-7 16,-3-2-16,0-3 15,0 0-15,-3-4 16,3-5-16,0-3 0,3-9 16</inkml:trace>
  <inkml:trace contextRef="#ctx0" brushRef="#br1" timeOffset="169411.2224">24497 13598 0,'0'0'0,"0"0"0,0 0 16,0 0-16,0 0 31,0 0-31,0 0 0,0 0 16,0 0-16</inkml:trace>
  <inkml:trace contextRef="#ctx0" brushRef="#br1" timeOffset="170532.713">24939 13836 0,'0'0'0,"0"0"15,0 0-15,0 0 16,0 0-16,0 0 16,0 0-16,0 0 15,0 0-15,0 0 16,0 0-16,0 0 16,0 0-16,0 0 15,-13-4-15,-6-5 0,-8-5 16,6 7-1,4 7-15,4 0 0,8 10 16,-1-1 0,0 2-16,0 4 0,3 3 15,3 3-15,0-1 16,3 1-16,3 2 0,0 2 16,5-2-16,-1 0 15,1-1-15,1-5 16,3-2-16,-1-3 15,-1-6-15,1-6 16,-3-3-16,-1-7 16,-1-4-16,0-6 15,-2-7-15,1-3 16,-2-2-16,3-1 0,-3 0 16,0 1-1,0-1-15,-1 7 16,-2 2-16,3 3 15,-3 10-15,1-3 0,-2 6 16,1 5 0,3 3-16,0 6 0,2 9 15,5 3-15,-5 3 16,1 5-16,0 7 0,3 2 16,0 4-16,0 2 15,-3-1-15,0-5 16,-3-3-16,3-2 15,-3-4-15,-1-8 16,1-9-16</inkml:trace>
  <inkml:trace contextRef="#ctx0" brushRef="#br1" timeOffset="171873.1831">25456 14048 0,'0'0'0,"0"0"0,0 0 16,0 0-16,0 0 15,0 0-15,26 0 16,18 0-16,18 0 16,-8 0-16,-7 0 15,-12 0-15,-2 0 16,-6 0-16,-6 0 0,0 0 16,-9 0-16,2 0 15,4-5-15</inkml:trace>
  <inkml:trace contextRef="#ctx0" brushRef="#br1" timeOffset="172458.6343">25954 13583 0,'0'0'0,"0"0"0,0 0 15,0 0-15,0 0 16,0 0-16,8 24 16,4 20-16,9 16 15,0-7-15,-4-5 16,1 2-16,-7 0 15,-1-3-15,-10-47 16,5 48-16,-5-48 16,6 44-16,-6-44 0,0 0 15,0 0-15,10 47 16,-10-47-16,0 0 16,0 0-16,5 39 15,-5-39-15,7 24 16,-4-21-16,-3-3 15,3-16-15,2-10 0,4-12 16,3-3 0,3-1-16,3 0 0,-4 1 15,7 2-15,0 1 16,-1 6-16,5 8 16,-2 3-16,1 9 15,-24 12-15,23-5 16,1 10-16,3 11 15,-4 7-15,-5 7 16,1 5-16,-5 6 16,-14-41-16,15 50 15,-1 13-15,-14-63 16,13 62-16,-13-62 0,0 0 16,14 58-16</inkml:trace>
  <inkml:trace contextRef="#ctx0" brushRef="#br1" timeOffset="173136.5628">26816 13643 0,'0'0'16,"0"0"-16,0 0 15,0 0-15,0 0 16,-12 8-16,-8 10 16,-7 6-16,5 2 15,11 2-15,-2-2 0,5 6 16,2 1-1,6 0-15,0 5 0,3-2 16,-3-36-16,3 38 16,5-2-16,-8-36 15,0 0-15,0 0 16,13 32-16,-13-32 16,14 21-16,2-9 15,-1-9-15,0-12 0,-4-5 16,-2-10-16,0-9 15,0 1 1,-3-7-16,2 0 0,2 1 16,-5 2-16,1 4 15,-3 2-15,0 6 16,0 6-16,-1 4 16,2 5-16,2 0 15,0 9-15,-1 6 0,4 6 16,0 8-1,1 7-15,-1 9 0,0 2 16,3 4-16,-12-42 16,11 47-16,4 1 15,-15-48-15,14 50 16,5 6-16,-19-56 16,0 0-16,17 47 0,-17-47 15,0 0-15,26 32 16,2-22-16</inkml:trace>
  <inkml:trace contextRef="#ctx0" brushRef="#br1" timeOffset="173730.9766">27634 13678 0,'0'0'0,"0"0"16,0 0-16,0 0 15,0 0-15,0 0 16,0 0-16,0 0 16,0 0-16,0 0 0,0 0 15,-12 0-15,-14-6 16,-16 0-16,7 6 16,-2 6-16,5 6 15,5 9-15,4 4 16,7 6-16,8-4 15,5 3-15,3 2 16,9 1-16,2 5 16,5-6-16,5 4 0,6-4 15,-27-32-15,28 33 16,-28-33-16,39 24 16,-39-24-16,45 18 15,-3-9-15,-7-9 16</inkml:trace>
  <inkml:trace contextRef="#ctx0" brushRef="#br1" timeOffset="174369.7584">28197 14080 0,'0'0'0,"0"0"15,0 0-15,0 0 16,9 25-1,-1 16-15,6 21 16,-8-5-16,-1-7 0,-2 0 16,-3-6-16,-8-5 15,-12 0-15,20-39 16,0 0-16,-32 41 16,32-41-16,0 0 0,-32 30 15,5-16-15,0-14 16</inkml:trace>
  <inkml:trace contextRef="#ctx0" brushRef="#br1" timeOffset="174586.4869">28236 13773 0,'0'0'0,"0"0"16,0 0-16,0 0 16,0 0-16,0 0 15,0 0-15</inkml:trace>
  <inkml:trace contextRef="#ctx0" brushRef="#br1" timeOffset="177138.7058">17264 14709 0,'0'0'0,"0"0"15,0 0-15,0 0 16,0 0-16,0 0 16,0 0-16,0 0 15,23 0-15,22 0 16,14 0-16,-6 0 16,-8 0-16,-1 6 15,-15-1-15,-1 11 16,-10 4-16,-9 4 0,-6 3 15,-6 2-15,-6 7 16,-3 5-16,-5 7 16,-8 11-16,-2 0 15,3 3-15,4-2 16,20-60-16,-18 67 16,7 4-16,1-3 15,10-2-15,10-6 16,4-9-16,7-5 0,3-11 15,-24-35-15,27 29 16,-27-29-16,0 0 16,0 0-16,28 28 15,-28-28-15,0 0 16,0 0-16,31 17 16,-31-17-16,0 0 15,0 0-15,21 24 16,-3 9-16,-4 11 0,1 9 15,5 18-15,1 10 16,0 1-16,0 4 16,0 6-16,-10-3 15,-1 0-15,-7-9 16,-9-6-16,-4-6 16,-7-16-16,17-52 15,-23 48-15,-14-12 0,37-36 16,-38 18-16</inkml:trace>
  <inkml:trace contextRef="#ctx0" brushRef="#br0" timeOffset="581439.9718">6896 13029 0,'0'0'0,"0"0"15,0 0-15,0 0 16,0 0-16,0 0 16,0 0-16,0 0 15,33 0-15,26-6 16,30 0-16,-2 4 0,5-1 16,-1 0-1,7 3-15,20 0 0,-5 0 16,3 3-16,-7 6 15,-2 5-15,-3-2 16,5 3-16,-2-3 16,-5 6-16,-11-3 15,-22-3-15,-69-12 16,61 11-16,-61-11 16,0 0-16,47 0 0,-47 0 15,28-5-15,-22-10 16,-6 15-16,-6-21 15,6 21-15,0 0 16,-10-27-16,10 27 16,0 0-16,0 0 15,-8-23-15,5-1 16,14 12-16,8 9 0,4 3 16,4 9-16,-27-9 15,29 20-15,-8 4 16,-21-24-16,11 36 15,-8-3-15,-14-1 16,-10 1-16,21-33 16,-27 29-16,27-29 0,-35 27 15,-7-1-15</inkml:trace>
  <inkml:trace contextRef="#ctx0" brushRef="#br2" timeOffset="585681.3195">9647 12825 0,'0'0'15,"0"0"-15,0 0 16,0 0-16,-17-3 15,-18-7-15,-16-4 16,3 9-16,4 2 16,3 9-16,4 5 0,7 7 15,5 8 1,4 2-16,9 1 0,8 1 16,4 3-16,7-1 15,7 0 1,5 1-16,7-6 0,3-3 15,8-7-15,-2-5 16,3-9-16,-3-3 16,-1-9-16,-2-5 15,-2-4-15</inkml:trace>
  <inkml:trace contextRef="#ctx0" brushRef="#br2" timeOffset="585966.2962">9874 12257 0,'0'0'16,"0"0"-16,0 0 16,0 26-16,0 21 15,0 27-15,0 1 16,5 1-16,-2 5 15,6 2-15,-1 2 16,2-5-16,-2 1 0,1-11 16,-9-70-16,7 72 15,-7-72-15,8 65 16,-8-65-16,0 0 16,0 0-16,17 53 15</inkml:trace>
  <inkml:trace contextRef="#ctx0" brushRef="#br2" timeOffset="586652.0924">10418 12955 0,'0'0'0,"0"0"16,0 0-16,0 0 15,0 0-15,0 0 16,0 0-16,-11-2 0,-16-7 16,-9-6-16,9 9 15,1 0-15,2 6 16,4 9-16,2 9 16,3 5-16,6 7 15,-1 0-15,8-1 16,2-2-16,2 0 0,5-1 15,3 0 1,-2-4-16,4-2 0,3-5 16,2-6-16,4-7 15,0-4-15,-1-7 16,1-6-16,-2-2 16,-8-1-16,1-3 15,-3 3-15,-3 0 16,0 7-16,-4-1 15,1 6-15,0 3 0,3 3 16,1 9-16,1 6 16,4 6-16,0-1 15,2 7-15,4 2 16,2 0-16,5-1 16,2-6-16,-27-22 15,29 20-15,6-9 16,1-8-16,-36-3 0,37-9 15,1-16-15</inkml:trace>
  <inkml:trace contextRef="#ctx0" brushRef="#br2" timeOffset="587013.1716">10969 12861 0,'0'0'16,"0"0"-16,0 0 15,0 0 1,0 0-16,-11 0 0,-13-6 15,-11-1-15,0 10 16,4 10-16,5 7 16,5 1-16,6 3 0,6-3 15,6 2-15,6 4 16,3-4-16,9 1 16,9 3-16,5-6 15,4 0-15,0-1 16,2 1-16,-3 0 15,-2-1-15,-8-2 0,-5 0 16,-5-1-16,-12-17 16,0 21-16,0-21 15,-15 21-15,15-21 16,-33 21-16,33-21 16,-41 18-16,41-18 15,0 0-15,-41 9 16,7-6-16,17-9 15,12-9-15,8 0 0</inkml:trace>
  <inkml:trace contextRef="#ctx0" brushRef="#br2" timeOffset="587360.4763">11388 12947 0,'0'0'0,"0"0"0,0 0 16,0 0-16,0 0 15,0 0-15,0 0 16,0 0-16,0 0 16,-21 6-1,-18-1-15,-11 8 0,12-2 16,17 7-16,15 3 16,6 3-16,6-4 15,9 7-15,5-3 16,7 2-16,5 7 0,5-1 15,1 4-15,0 11 16,-38-47-16,27 48 16,-16-1-16,-11-9 15,-11 1-15,-10-6 16,-9-3-16,30-30 16,-40 26-16,40-26 15,-46 15-15,2-6 0,3-12 16</inkml:trace>
  <inkml:trace contextRef="#ctx0" brushRef="#br2" timeOffset="588250.7953">11601 13361 0,'0'0'0,"0"0"16,0 0-16,0 0 15,0 0-15,0 0 16,0 0-16,0 18 15,-5 9-15,-2 12 16,4-11-16,0-6 0,0-8 16,3 2-1,3-5-15,3-2 0,6 0 16,3 0-16,8-3 16,1-6-16,1 3 15,-2-3-15,6 0 16,7 3-16,0-3 15,-36 0-15,45 0 0,5 5 16,-50-5 0,65 10-16,-2 1 15,-63-11-15,64 15 0,-64-15 16,59 18-16,-59-18 16,0 0-16,0 0 15,55 17-15,-55-17 16,0 0-16,0 0 15,46 15-15,-46-15 16,0 0-16,27 0 16,-27 0-16,18-9 0,-18 9 15,8-20 1,-8 20-16,3-33 0,-3 33 16,-5-38-16,-5-10 15,10 48-15,-8-47 16,8 47-16,-15-50 15</inkml:trace>
  <inkml:trace contextRef="#ctx0" brushRef="#br2" timeOffset="588750.9275">12684 12411 0,'0'0'16,"0"0"-16,0 0 16,0 0-16,5 32 15,1 25-15,7 25 16,-5-2-16,-2 0 0,-3 0 15,0 3-15,-1 0 16,-2-3-16,0-3 16,0-10-16,0-67 15,0 0-15,-5 68 16,5-68-16,0 0 16,-6 49-16,6-49 15,-6 12-15,3-30 0</inkml:trace>
  <inkml:trace contextRef="#ctx0" brushRef="#br2" timeOffset="588919.1478">12641 12437 0,'0'0'15,"0"0"-15,0 0 16,0 0-16,30 0 0,27 0 15,25 0-15,-5 0 16,-8 0-16,-69 0 16,0 0-16,66 9 15</inkml:trace>
  <inkml:trace contextRef="#ctx0" brushRef="#br2" timeOffset="589146.6231">12551 12873 0,'0'0'15,"0"0"-15,0 0 16,0 0-16,25 0 16,26 0-16,27 0 15,-2 0-15,2-3 16,-78 3-16,82-19 0</inkml:trace>
  <inkml:trace contextRef="#ctx0" brushRef="#br2" timeOffset="589519.4962">13075 13133 0,'0'0'16,"0"0"-16,0 0 16,0 0-16,0 0 15,26 9-15,25 0 16,11 0-16,-9-9 0,-8-9 16,-13-3-16,-5 1 15,-12-1-15,-9 0 16,-9-6-16,-9 6 15,0 3-15,-6 3 16,-2 6-16,-7 6 16,-3 3-16,3 9 15,1 2-15,5 10 16,4 0-16,8 2 0,12 1 16,8 2-16,10-2 15,12-3-15,8-4 16,7-5-16,-48-21 15,71 18-15</inkml:trace>
  <inkml:trace contextRef="#ctx0" brushRef="#br2" timeOffset="589805.0442">13747 13125 0,'0'0'16,"0"0"-16,0 0 16,0 0-16,-20 5 0,-19-2 15,-11 12-15,12 3 16,17 3-16,9 2 16,8 1-16,8 3 15,8 2-15,9 1 16,8 0-16,10-7 15,2-5-15,0-9 16,-2-7-16,-3-10 0</inkml:trace>
  <inkml:trace contextRef="#ctx0" brushRef="#br2" timeOffset="590290.0417">13876 12435 0,'0'0'0,"0"0"16,0 0-16,0 0 15,5 26-15,1 22 16,5 22-16,-1 2 15,-4-4-15,-3 3 16,-1 3-16,-2-3 0,-2 3 16,-7-3-16,-3-3 15,12-68-15,0 0 16,-15 64-16,15-64 16,0 0-16,0 0 15,-12 54-15,9-20 16,9-29-16,3-7 15,8-17-15,4-4 0,3-8 16,-24 31-16,28-29 16,-28 29-16,29-21 15,-29 21-15,36-14 16,-36 14-16,32 3 16,-5 12-16,-8 11 15,-19-26-15,17 38 16,-6 7-16,-11-45 15,13 51-15,-13-51 0,22 58 16,-22-58-16,0 0 16,39 51-16</inkml:trace>
  <inkml:trace contextRef="#ctx0" brushRef="#br2" timeOffset="590755.9728">14447 13204 0,'0'0'16,"0"0"-16,0 0 15,0 0-15,0 0 0,-12 8 16,-14 10-16,-1 6 15,9 2-15,4 2 16,5 2-16,0 3 16,6-2-16,6-4 15,3-3-15,3-4 16,2-2-16,4-9 16,3-9-16,0-5 15,-1-7-15,-2-9 0,-1-6 16,-3 1-16,-3-1 15,-5 3-15,0 4 16,0 5-16,3 3 16,0 12-16,6 7 15,-1 7-15,4 9 16,2 10-16,2 2 16,2 7-16,1-1 0,3 1 15,-25-42 1,30 42-16,-30-42 0,38 38 15,1-15-15</inkml:trace>
  <inkml:trace contextRef="#ctx0" brushRef="#br2" timeOffset="591447.792">15459 12612 0,'0'0'16,"0"0"-16,0 0 15,0 0-15,0 0 0,0 0 16,0 0-16,-19 0 15,-22-6-15,-16 6 16,14 11-16,9 14 16,16 1-16,7 0 15,8 2-15,6 1 16,11 4-16,4-1 0,7 3 16,5 1-16,2 0 15,-32-36-15,29 38 16,-29-38-16,20 36 15,-7 2-15,-13-38 16,-7 30-16,-7-3 16,14-27-16,-27 18 15,27-18-15,0 0 16,0 0-16,-32 12 0,32-12 16,-27 14-16,27-14 15,-8 12 1,16 6-16,10 3 0,5 4 15,-2 6-15,3 4 16,-24-35-16,17 42 16,-5 9-16,0 10 15,-9 2-15,0-4 0,-3-59 16,4 62-16,5 2 16,-1 0-16,-8-64 15,21 50-15,-21-50 16,33 38-16,10-17 15,-1-15-15,3-9 16,-4-8-16,-41 11 16,32-19-16,-5-2 15,-15-5-15,-9 2 0,-11 3 16</inkml:trace>
  <inkml:trace contextRef="#ctx0" brushRef="#br2" timeOffset="591995.8892">10845 14276 0,'0'0'15,"0"0"-15,0 0 16,0 0-16,33 0 16,29 0-16,27 0 15,-3 0-15,-5 0 0,-81 0 16,76-8-16</inkml:trace>
  <inkml:trace contextRef="#ctx0" brushRef="#br2" timeOffset="592171.1662">11883 14220 0,'0'0'0,"33"0"15,23 0-15,24 0 16,5 6-16,-7-3 16,-4 4-16,-11-2 15</inkml:trace>
  <inkml:trace contextRef="#ctx0" brushRef="#br2" timeOffset="592283.9287">12621 14256 0,'0'-3'0,"0"0"15,8 0-15,11 0 0,20 3 16,11 0-1,12 0-15,1 0 0,-4 0 16,-1 0-16</inkml:trace>
  <inkml:trace contextRef="#ctx0" brushRef="#br2" timeOffset="592653.012">10905 15043 0,'0'0'16,"0"0"-16,0 0 15,0 0-15,26 5 16,33-2-16,28 4 15,4-1-15,-1-6 16</inkml:trace>
  <inkml:trace contextRef="#ctx0" brushRef="#br2" timeOffset="592788.038">11815 15171 0,'0'0'0,"0"0"15,0 0-15,30 0 16,22 0-16,28 0 15,1 0-15,-5 0 16,-4 0-16,-72 0 0,77 0 16</inkml:trace>
  <inkml:trace contextRef="#ctx0" brushRef="#br2" timeOffset="592889.1535">12594 15180 0,'3'0'0,"6"6"0,0-1 16,11 5-16,11-2 15,11 1-15,10 2 16,11-1-16,1-7 15,-64-3-15,80 6 0</inkml:trace>
  <inkml:trace contextRef="#ctx0" brushRef="#br2" timeOffset="593326.6359">10958 15964 0,'0'0'0,"0"0"15,0 0-15,0 0 0,0 0 16,0 0-16,0 0 16,27 0-16,26 8 15,30-6-15,0 3 16,-1 2-16,5-7 16</inkml:trace>
  <inkml:trace contextRef="#ctx0" brushRef="#br2" timeOffset="593564.9064">11937 15964 0,'0'0'0,"0"0"15,25 0-15,24 0 16,24 8-16,8-6 16,-5 3-16,1 2 15,-3-7-15,-2 5 16,-72-5-16,68 9 0,-68-9 15,62 15 1,-62-15-16,54 15 0,-4 0 16,-50-15-16,59 11 15,-59-11-15,0 0 16,72 6-16</inkml:trace>
  <inkml:trace contextRef="#ctx0" brushRef="#br2" timeOffset="594428.769">9333 16498 0,'0'0'0,"0"0"16,0 0-16,0 0 15,0 0-15,27 6 16,20-4-16,25 7 16,-1 0-16,-6 0 15,-3 0-15,-8 3 0,-54-12 16,0 0-16,38 23 15,-17-2-15,-15 5 16,-12 1-16,-9 3 16,-5 3-16,-13 0 15,-4-1-15,2 4 16,-3 5 0,38-41-16,-35 53 0,8 4 0,15-1 15,9-3-15,8 1 16,11-4-16,8-6 15,2-3-15,4-8 16,-30-33-16,29 36 16,-29-36-16,35 32 15,-35-32-15,0 0 16,0 0-16,37 32 0,-37-32 16,0 0-16,32 30 15,-32-30-15,0 0 16,0 0-16,21 31 15,-21-31-15,0 0 16,17 29-16,-17-29 0,0 0 16,15 35-1,-1 4-15,-14-39 0,0 0 16,13 42-16,-13-42 16,6 46-16,-9 2 15,-3-1-15,-9-3 16,-9 1-16,-8 3 15,-9-1-15,-4-9 16,-11-7-16,-6-8 16,-4-11-16,4-9 0,-4-15 15</inkml:trace>
  <inkml:trace contextRef="#ctx0" brushRef="#br2" timeOffset="596229.7752">13700 15227 0,'0'0'15,"0"0"-15,30 9 16,29 9-16,24 5 15,2 4-15,11-6 16,11-3-16,35 0 16,28-10-16,10-2 0,21-9 15,-5-3-15,2-5 16,2-5-16,-2-4 16,-3-4-16,-1-9 15,-8-2-15,-2-6 16,-7-4-16,2-9 15,-4-10-15,-4-11 16,-7-4-16,-7-7 16,-16-3-16,-4-12 15,-4-5-15,-5-10 16,-9-2-16,-10-1 0,-2 1 16,-12-1-16,-12 13 15,-5 8-15,-10 12 16,5 15-16,14 8 15,1 13-15,7 15 16,1 11-16,-23 15 0,-2 6 16,-2 6-1,-69-3-15,65 3 0,-65-3 16,0 0-16,0 0 16,54 3-16,-54-3 15,41 0-15,-41 0 16,21-9-16,-16-2 15,-5 11-15,0-15 16,-8-6-16,-5-6 16,13 27-16,-17-24 15,17 24-15,0 0 0,0 0 16,-18-24-16,18 24 16,-11-20-16,11 20 15,-3-9-15,9 9 16,-6 0-16,14 6 15,-14-6-15,24 15 0,-24-15 16,26 18 0,-26-18-1,0 0-15,27 24 0,-27-24 0,11 32 16,-19 1-16,-19-4 16,-14-2-16,-6-3 15,-16 5-15,4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37:52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12478 13228 0,'0'0'16,"0"0"-16,0 0 16,0 0-16,0 0 15,22 18-15,5 2 16,5 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37:54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15637 12694 0,'0'0'16,"0"0"-16,0 0 0,0 0 16,0 0-16,0 0 15,0 0-15,26 7 16,21-4-16,24 3 15,1 0-15,-2-3 16,4 6-16,4-1 16,5 2-16,2-2 15,7 4-15,-2-3 16,-2 3-16,10 2 16,30 4-16,19 9 0,-1-6 15,-3-4-15,4-1 16,9 1-16,12-5 15,10 3-15,-4-4 16,2 11-16,-1-8 16,3 4-16,-4 0 15,1 2-15,-2-2 16,2-3-16,-3 3 0,2-4 16,-5 4-16,4-3 15,-8-3-15,8 6 16,1-6-16,4-1 15,0 3-15,-4 4 16,1 0-16,-5-2 16,-7-5-16,-4 4 15,-10-5-15,-13 1 16,-2-2-16,-6 0 16,-7 3-16,-12-3 0,-1-1 15,-5 5-15,-5-5 16,-4 1-16,-16-6 15,-10 0-15,3 0 16,-71-3-16,71 3 16,-5-1-16,-66-2 15,65 0-15,-65 0 0,0 0 16,0 0-16,59-5 16,-59 5-16,54-3 15,-54 3 1,0 0-16,0 0 0,49-3 15,-49 3-15,0 0 16,0 0-16,40-3 0,-40 3 16,0 0-16,0 0 15,25 0-15,-25 0 16,0 0-16,0 0 16,15 0-16,-15 0 15,0 0-15,0 0 16,16 0-16,-16 0 15,0 0-15,0 0 0,9 0 16,-9 0-16,0 0 16,0 0-16,9 0 15,-9 0-15,0 0 16,0 0-16,6 0 16,-6 0-16,0 0 15,2-6-15,-2 6 16,0 0-16,0-11 15,0 11-15,0-24 0,0 24 16,0-33-16,0 33 16,0-42-16,0-5 15,0-6-15,0 53 16,6-60-16,4 1 16,-10 59-16,11-59 15,-11 59-15,9-59 16,-9 59-16,0 0 0,0 0 15,6-56-15,-6 56 16,0 0-16,0 0 16,6-47-16,-6 47 15,0 0-15,6-28 16,-6 28-16,8-11 16,-8 11-16,3 3 15,-3-3-15,-3 14 16,3-14-16,-11 22 0,-10 1 15,21-23-15,-32 27 16,-10-4-16,42-23 16,-54 24-16,-16 0 15,-8-6-15,7-4 16,-7-5-16,5 3 16,-8-3-16,2-3 0,-2-4 15,-5 4-15,-3-3 16,-1 0-16,-7-3 15,6 0-15,-7 0 16,-30-3-16,-13-2 16,4 5-16,13-4 15,13 2-15,2 2 16,2-4-16,-2 4 16,-7-2-16,7 2 15,-1-3-15,-1-3 16,8 3-16,-6-3 0,1 3 15,-4-3-15,3 0 16,-5 1-16,3-5 16,-8 1-16,0-2 15,4-1-15,-1 3 16,-6 0-16,4-3 16,3-2-16,-2 2 15,1-3-15,-5 2 0,2 5 16,1-1-16,-1 0 15,-1 3 1,1-3-16,0 0 0,0 4 16,4-4-16,-1 4 15,0-5-15,1 0 16,3-1-16,1 2 0,5-3 16,-4 1-1,3 2-15,1-3 31,-1 3-31,5-5 0,-3 1 0,-6-1 16,-4-5-16,11 2 16,6 5-16,7 0 15,10 3-15,11-3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37:57.7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13308 4882 0,'0'0'16,"0"0"-16,0 0 16,0 0-16,28 0 15,19 0-15,24 0 16,0 0-16,4 0 15,4 0-15,4-5 16,10-1-16,1 3 16,1-1-16,3 2 0,14 2 15,-2 0-15,0 0 16,0 0-16,-4 2 16,8 5-16,4-1 15,6-1-15,7 1 16,17-3-16,0 6 15,0-3-15,7 2 16,8 5-16,6-1 16,-9-1-16,0 1 15,-3 0-15,3-4 0,2 5 16,1-2-16,1 1 16,-7-3-16,-3 0 15,-2 3-15,-11 0 16,-6 0-16,-8-6 15,-6 0-15,-11 0 0,-6 0 16,-1 0-16,1-1 16,-2 1-16,-11-3 15,-14 1 1,-6-8-16,1 1 0,-4-3 16,-68 6-16,61-5 15,-61 5-15,0 0 0,0 0 16,63-6-1,-63 6-15,0 0 0,0 0 16,56-6-16,-56 6 16,0 0-16,50-9 15,-50 9-15,0 0 16,43-18-16,-43 18 16,32-21-16,-2-3 15,-30 24-15,26-26 16,-26 26-16,30-30 0,-30 30 15,20-32-15,-20 32 16,0 0-16,22-42 16,-22 42-16,14-44 15,-14 44-15,15-51 16,-15 51-16,0 0 16,0 0-16,15-56 15,-15 56-15,0 0 0,0 0 16,9-47-16,-9 47 15,0 0-15,0 0 16,9-33-16,-9 33 16,0 0-16,8-23 15,-8 23-15,13-9 16,1 9-16,-14 0 16,18 9-16,-1 6 15,2 5-15,2 1 16,-21-21-16,23 23 0,-23-23 15,27 24-15,-27-24 16,26 30-16,-26-30 16,0 0-16,0 0 15,24 26-15,-24-26 16,6 27-16,-15-6 0,9-21 16,-29 12-1,-13-3-15,-12-3 16,-14-6-16,-3 0 0,-6-4 15,0 4-15,-7-5 16,0-1-16,-6 3 16,-1-3-16,-4-1 15,-7 5-15,-25-4 16,-15 0-16,2 0 0,13 6 16,5 0-1,7 0-15,0 0 0,-7-6 16,-3 6-16,-8 0 15,-9-3-15,-1 3 16,0-3-16,4 3 16,-1 3-16,2 0 15,1 0-15,4-3 16,0 0-16,-1 3 16,0 0-16,-1 0 0,-2 0 15,-5 3-15,5 3 16,-2 0-16,2-4 15,2 2-15,-2-1 16,1 0-16,5 2 16,4-2-16,-2 9 15,12-4-15,1 5 0,3-1 16,0 2-16,1 3 16,-1 8-16,2 1 15,-3 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35:17.6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4818 2076 0,'0'0'15,"0"0"-15,0 0 16,0 0-16,0 0 0,0 0 16,0 0-16,0 0 15,0 0-15,0 0 16,0 0-16,0 0 15,0 0-15,0 0 16,0 0-16,0 0 16,0 0-16,0 0 0,0 0 15,0 0 1,0 0-16,0 0 0,0 0 16,-14 0-16,-20 2 15,-16 3-15,-9 16 16,6 8-16,-1 7 15,4 5-15,2 2 16,6 4-16,1 6 16,3 7-16,3 2 0,2 6 15,6 5 1,6 2-16,10-2 0,8-5 16,9-4-16,8-5 15,10-9-15,8-6 16,10-5-16,8-10 15,9-8-15,4-6 16,-1-9-16,6-6 16,-3-13-16,-65 13 0,65-26 15</inkml:trace>
  <inkml:trace contextRef="#ctx0" brushRef="#br0" timeOffset="1248.5363">5296 2767 0,'0'0'0,"0"0"15,0 0-15,0 0 16,0 0-16,0 0 16,0 0-16,0 0 15,0 0-15,0 0 0,0 0 16,0 0 0,0 0-16,26 0 0,24 0 15,21 0-15,-8 0 16,-1 0-16,-2 0 15,-8 3-15,2 1 16,0 2-16,2 0 16,3-3-16,1-1 15,-1 5-15,-1-5 16,-58-2-16,67 3 0,-67-3 16,65 0-16,-65 0 15,0 0-15,0 0 16,65-3-16,-65 3 15,0 0-15,50-2 16,-50 2 0,21-18-16</inkml:trace>
  <inkml:trace contextRef="#ctx0" brushRef="#br0" timeOffset="1523.1287">6250 2685 0,'0'0'0,"0"0"16,0 0-16,0 0 0,0 0 16,0 0-16,27 9 15,14 3-15,21 5 16,-14-5-16,-6 1 16,-19-2-16,-6 0 15,-4-4-15,-5 2 16,1-1-16,-2 1 15,-2-3-15,-5 4 16,-9-2-16,-8 0 16,-18 5-16,-13 2 0,-12-1 15,-8 5-15,8-5 16,10-2-16</inkml:trace>
  <inkml:trace contextRef="#ctx0" brushRef="#br1" timeOffset="5592.2643">7919 2364 0,'0'0'0,"0"0"15,0 0-15,0 0 16,0 0-16,0 0 15,0 0-15,0 0 16,9-2-16,0-12 16,0-2-16,-9 1 15,-6 7-15,-6-1 16,-5 0-16,-11 0 0,-1 9 16,-1 6-16,-2 0 15,-1 3-15,0 0 16,-2 3-16,3 2 15,2 7-15,6-3 16,3 0-16,9 3 16,6-1-16,9 1 15,7-1-15,5 2 0,8-2 16,3-2-16,4 2 16,2 1-16,0 0 15,2 3-15,-8 1 16,1-3-16,-9 2 15,-9 0-15,-4-4 16,-13 4-16,-4-3 16,-11-1-16,-4 1 15,-5-3-15,32-18 0,-40 15 16,40-15-16,-38 9 16,38-9-16,-41 0 15,11-9-15,12-6 16,12-6-16,19-2 15</inkml:trace>
  <inkml:trace contextRef="#ctx0" brushRef="#br1" timeOffset="6065.4736">8486 1710 0,'0'0'0,"0"0"15,0 0-15,0 0 0,0 0 16,0 0-16,0 0 16,0 0-16,-4 30 15,-5 24-15,-5 22 16,-1-8-16,6 1 16,-2-4-16,1-4 15,2 0-15,2-2 16,-1 2-16,1-1 15,3-1-15,3-5 16,0-54-16,6 53 16,4 0-16,-10-53 0,14 48 15,-14-48-15,0 0 16,21 32-16,-21-32 16,24 15-16,-24-15 15,0 0-15,23 6 0,-8-15 16</inkml:trace>
  <inkml:trace contextRef="#ctx0" brushRef="#br1" timeOffset="6331.8384">8138 2403 0,'0'0'0,"0"0"16,0 0-16,0 0 16,0 0-16,30 0 15,23-5-15,24-5 16,-8-1-16,-4-2 16,-6-7-16,-59 20 0,0 0 15,62-23-15</inkml:trace>
  <inkml:trace contextRef="#ctx0" brushRef="#br1" timeOffset="6669.2825">8782 2531 0,'0'0'0,"0"0"15,0 0-15,5 24 16,-2 20-16,4 12 16,-1-11-16,-6-10 15,3-8-15,-1-9 16,7-9-16,3 0 0,-3-7 16,-3-2-16,-4-2 15,8-10-15,1-4 16,4-4-16,-2-2 15,1-3-15,2-8 16,4 1-16,1-5 16,2 2-16,7 0 15,3 6-15,0-4 16,5 9-16,-38 24 0,41-24 16,6 6-16</inkml:trace>
  <inkml:trace contextRef="#ctx0" brushRef="#br1" timeOffset="7656.0797">9431 2436 0,'0'0'0,"0"0"16,0 0-16,0 0 16,0 0-16,0 0 15,0 0-15,0 24 16,0 15-16,0 13 15,6-7-15,0-13 0,9 2 16,3-8-16,-1-11 16,1 0-16,-1-10 15,5 0-15,-1-1 16,-1-4-16,1-6 16,3-2-16,-7-4 15,1-3-15,0-6 16,0 0-16,-6 0 0,-3-2 15,0 5-15,-7 1 16,1 2-16,0 3 16,-3 3-16,4 3 15,-1 6-15,0 3 16,0 6-16,2 8 16,1 4-16,0 9 15,-6-30-15,9 33 16,-9-33-16,14 39 0,-14-39 15,19 46-15,-19-46 16,29 51-16,-29-51 16,36 39-16,-36-39 15,38 22-15,-2-15 16</inkml:trace>
  <inkml:trace contextRef="#ctx0" brushRef="#br1" timeOffset="7961.5638">10261 2601 0,'0'0'0,"0"0"15,0 0-15,0 0 16,0 0-16,0 0 16,0 0-16,0 0 0,-11 19 15,-5 10-15,-4 7 16,8-5-16,5-3 15,7-2-15,7 2 16,5-5-16,6-2 16,5-6-16,4-3 15,5-10-15,1-2 16,3-8-16,-1-7 0,-2-3 16,-1-6-16,-3-8 15,-4-4-15,-1-6 16,0-5-16</inkml:trace>
  <inkml:trace contextRef="#ctx0" brushRef="#br1" timeOffset="8259.3452">10647 1901 0,'0'0'0,"0"0"16,0 0-16,8 29 16,1 27-16,6 27 15,-3-6-15,1 3 0,-5-6 16,7-3-16,-3-9 16,-3 0-1,-1 0-15,-8-62 0,6 66 16,-6-66-16,6 65 15,-6-65 1,0 0-16,0 62 0,0-62 16,-6 48-16,-8-27 0</inkml:trace>
  <inkml:trace contextRef="#ctx0" brushRef="#br1" timeOffset="8419.7071">10798 2516 0,'0'0'0,"0"0"15,26 0-15,28 0 16,17 0-16,-9 0 16,-17 6-16,-21 0 15</inkml:trace>
  <inkml:trace contextRef="#ctx0" brushRef="#br1" timeOffset="11026.8964">5046 4805 0,'0'0'0,"0"0"16,0 0-16,0 0 15,-26 0-15,-22 6 16,-18-3-16,10 6 0,4 3 16,3 8-1,8 5-15,9 1 0,0-2 16,-2 5-16,2 7 15,-4 8-15,2 16 16,-3 5-16,10 3 16,4 6-16,5 6 15,12 0-15,6 0 16,4 2-16,9 1 16,3 3-16,8-3 0,6 1 15,5-7-15,9-1 16,7-7-16,8-8 15,9-10-15,3-7 16,9-11-16,0-13 16,6-13-16,0-7 15,0-10-15,1-7 16,-5-13-16,-4-8 16,-8-3-16,-7-10 0,-4-9 15,-6-2-15,-9-9 16,-1-1-16,-8-4 15,-3-1-15,-8-3 16,-4 4-16,-7-4 16,-7 1-16,-9 0 15,-3 3-15,-7-2 16,-4 2-16,-4 2 16,-5 2-16,-7 7 15,-2 6-15,-11 3 0,0 6 16,-8 5-16,-6 10 15,-1 5-15,-10 6 16,-7 10-16,-1 8 16,1 9-16,5 11 15,4 7-15,1 8 0,12 10 16,8 5-16</inkml:trace>
  <inkml:trace contextRef="#ctx0" brushRef="#br1" timeOffset="11837.6743">5163 6452 0,'0'0'0,"0"0"15,0 0-15,0 0 0,0 0 16,0 0-16,0 0 16,0 0-16,0 0 15,0 0-15,0 0 16,0 0-16,0 0 16,0 0-16,0 0 15,0 0-15,20 18 16,9 8-16,9 7 15,2-3-15,-5 2 16,1 1-16,2 3 0,10 11 16,3-3-16,-2 0 15,2 0-15,-1-4 16,-2-2-16,-2 1 16,3-7-16,-49-32 15,41 32-15,-41-32 0,0 0 16,0 0-16,36 21 15,-19-9-15</inkml:trace>
  <inkml:trace contextRef="#ctx0" brushRef="#br1" timeOffset="12272.1419">5093 6456 0,'0'0'0,"0"0"15,0 0-15,0 0 16,0 0-16,0 0 15,0 0-15,0 0 16,0 0-16,-11 23 16,-7 9-16,-12 13 15,2-4-15,-2 1 16,-4-1-16,-2 0 16,-4 1-16,-8 2 15,-5 5-15,-1-6 0,-2 4 16,-4-5-16,4-1 15,56-41-15,-52 42 16,52-42-16,0 0 16,-52 39-1,52-39-15,-41 32 0,41-32 16,-21 17-16</inkml:trace>
  <inkml:trace contextRef="#ctx0" brushRef="#br1" timeOffset="12924.4018">5105 6617 0,'0'0'0,"0"0"15,0 0-15,0 0 16,0 0-16,0 0 15,0 0-15,0 0 16,0 0-16,0 0 16,0 0-16,0 0 15,0 0-15,0 24 16,0 21-16,0 17 16,0-6-16,3-2 0,0-1 15,0-3-15,4 0 16,2 10-16,3-4 15,-1 3-15,4 4 16,-3-1-16,3 1 16,-15-63-16,14 64 15,-14-64-15,15 68 16,-15-68-16,12 72 0,-12-72 16,0 0-16,11 58 15,-11-58-15,0 0 16,0 0-16,13 54 15,-13-54-15,0 0 16,0 0-16,11 41 16,-11-41-16,6 30 15,-6-30-15,0 27 16,-12 5-16,-6 4 0,-5 2 16,-6 0-16,-13 4 15,-11 15-15,-13-2 16,1 8-16,-9-4 15,4 4-15,-6-2 16,3 2 0,-2-1-16,2-3 0,1-3 15,4 1-15,6-10 0,62-47 16,0 0 0,-59 42-16,8-16 0</inkml:trace>
  <inkml:trace contextRef="#ctx0" brushRef="#br1" timeOffset="13299.9947">5103 7935 0,'0'0'16,"0"0"-16,0 0 15,0 0-15,0 0 16,21 21-16,8 9 16,10 9-16,-1-1 15,3 6 1,-2 3-16,-3 5 0,2 3 15,-2 5-15,-3 2 0,-1 6 16,-2 0-16,-1 0 16,-2 1-16,0-4 15,-3 0-15,-1-7 16,1-3-16,-24-55 16,0 0-16,27 44 15,-1-15-15</inkml:trace>
  <inkml:trace contextRef="#ctx0" brushRef="#br1" timeOffset="16361.8231">7670 5342 0,'0'0'15,"0"0"-15,0 0 16,0 0-16,0 0 16,0 0-16,0 0 0,-3 6 15,-5-4-15,-2 4 16,7 0-16,3-6 16,0 3-16,0-3 15,0 0-15,0 0 16,32-17-16,16-10 15,26-15-15,-2 0 16,5 4-16,3 6 16,5-4-16,7 1 0,21-4 15,9-2-15,11 2 16,-2 1-16,5 5 16,-3 1-16,13-1 15,2 3-15,9 3 16,13 4-16,10-1 15,6 4-15,-8 5 0,-14 6 16,4 3 0,5 0-16,1 4 0,-5 2 15,0 8-15,-12 4 16,-9-4-16,-20 2 16,-9-2-16,-15 1 15,-21-3-15,-83-6 16,67 9-16,-67-9 0,0 0 15,54 3-15,-18-3 16</inkml:trace>
  <inkml:trace contextRef="#ctx0" brushRef="#br1" timeOffset="16698.4864">11688 4577 0,'0'0'15,"0"0"-15,0 0 16,0 0-16,0 0 16,20 9-16,18 5 15,4 8-15,-4-1 16,-2-7-16,-1 8 0,5-2 15,-40-20-15,35 21 16,-35-21-16,0 0 16,33 26-16,-9 3 15,-13 1-15,-16 2 16,-16-5-16,-18 3 16,-15 0-16,-19 2 0,-11 1 15,-1-6-15</inkml:trace>
  <inkml:trace contextRef="#ctx0" brushRef="#br1" timeOffset="18765.3469">13520 4477 0,'0'0'0,"0"0"0,0 0 16,0 0-16,0 0 16,0 0-16,0 0 15,0 0-15,0 0 16,0 0-16,0 0 15,0 0-15,0 0 16,0 0-16,0 0 16,-12-3-16,-12-7 15,-12 2-15,-9 8 0,10 8 16,3 5-16,4-2 16,2 4-16,6 6 15,-1-3-15,9 2 16,6-2-16,8 2 15,8-2-15,4-2 16,10 2-16,5-4 16,11 4-16,-2 0 15,4 3-15,-4 2 0,-8 1 16,-3-1-16,-13-2 16,-11 0-16,-12 3 15,-5 2-15,-13-5 16,27-21-16,-33 21 15,33-21-15,-35 18 16,35-18-16,0 0 16,-42 8-16,42-8 15,-32 0-15,12-8 0,10-7 16</inkml:trace>
  <inkml:trace contextRef="#ctx0" brushRef="#br1" timeOffset="19336.1276">14047 3739 0,'0'0'16,"0"0"-16,0 0 15,0 0-15,0 0 0,0 0 16,-11 27-16,-8 12 16,-2 13-16,2 5 15,2 2-15,6 3 16,-1 7-16,0 5 16,1 0-16,5 5 15,-1 1-15,2 4 16,2-8-16,3 5 15,0-81-15,5 77 0,-5-77 16,10 73-16,-10-73 16,14 72-16,7-14 15,-21-58-15,25 45 16,-25-45-16,28 26 16,-4-19-16,0-11 15,-24 4-15,24-14 0,-24 14 16,14-24-16,-4-8 15</inkml:trace>
  <inkml:trace contextRef="#ctx0" brushRef="#br1" timeOffset="19538.9725">13727 4639 0,'0'0'0,"0"0"0,0 0 16,0 0-16,0 0 15,0 0-15,0 0 16,0 0-16,0 0 16,32-3-16,26-11 15,21-8-15,-18 4 16,-6 0-16,-55 18 0,50-14 16,-6 9-16</inkml:trace>
  <inkml:trace contextRef="#ctx0" brushRef="#br1" timeOffset="20033.9729">14214 4652 0,'0'0'16,"0"0"-16,0 0 15,0 0-15,0 0 16,5 27-16,1 19 15,5 16-15,-1-12 16,-2-7-16,1-14 16,0-2-16,-3-7 15,-3-2-15,-3-10 0,3-1 16,-3-1-16,3-6 16,6-9-16,-3-6 15,4-6-15,-5 3 16,4-8-16,-1-3 15,8-7-15,2 0 16,2 1-16,1-1 16,0 7-16,4 3 15,3 2-15,-4 5 0,5 5 16,1 5-16</inkml:trace>
  <inkml:trace contextRef="#ctx0" brushRef="#br1" timeOffset="20560.0241">14661 4690 0,'0'0'0,"0"0"0,0 0 16,0 0-16,0 0 15,0 0-15,6 27 16,-4 20-16,8 12 16,1-11-1,4-13-15,3-9 0,-3-10 16,5-8-16,-2-5 15,0-6-15,3-5 16,0-4-16,-4-10 0,1-1 16,-3-9-16,-3-1 15,-1 0-15,-8 7 16,3-1-16,-6 7 16,4 5-16,-4 3 15,3 3-15,-1 9 16,4 3-16,3 12 15,-4 3-15,6 5 16,-2 4-16,2 5 0,4-2 16,-3 2-16,-12-32 15,15 33-15,-15-33 16,20 30-16,6-9 16,-26-21-16,36 8 15</inkml:trace>
  <inkml:trace contextRef="#ctx0" brushRef="#br1" timeOffset="20857.8792">15381 4655 0,'0'0'0,"0"0"15,0 0-15,0 0 0,0 0 16,-12 24-16,-6 4 15,-2 14-15,2-7 16,7 1-16,2 3 16,-1-7-16,13 4 15,4-7-15,2-3 16,5-5-16,7-6 16,5-6-16,4-4 15,2-10-15,5-6 0,-2-13 16,-3-4-16,-2-4 15,-7-6 1</inkml:trace>
  <inkml:trace contextRef="#ctx0" brushRef="#br1" timeOffset="21201.5521">15683 3739 0,'0'0'0,"0"0"16,0 0-16,10 36 15,-2 26-15,7 30 16,0-3-16,2-9 15,-5-3-15,1 5 16,-5 10-16,2-3 16,-4 0-16,-1-3 15,-2-3-15,3-6 0,1-3 16,-2-7 0,-5-67-16,3 66 0,-3-66 15,0 0-15,-3 52 16,-5-12-16,-8-25 15</inkml:trace>
  <inkml:trace contextRef="#ctx0" brushRef="#br1" timeOffset="21446.1598">15523 4564 0,'0'0'16,"0"0"-16,0 0 16,0 0-16,33 0 0,27 0 15,20 0 1,-6 0-16,-7 0 0,-67 0 16,65-8-16</inkml:trace>
  <inkml:trace contextRef="#ctx0" brushRef="#br1" timeOffset="23345.2713">16135 5199 0,'0'0'16,"0"0"-16,0 0 0,0 0 16,0 0-1,0 0-15,0 0 0,0 0 16,0 0-16,0 0 15,0 0-15,0 26 16,0 22-16,0 18 16,-6-10-16,0-3 0,2-9 15,-1-2-15,-1-9 16,0-12-16,3-10 16,-1-2-16,4-3 15,4 0-15,2-6 16,3-3-16,9-3 15,-1-6-15,7 1 16,5-4-16,1 3 0,3-3 16,5 0-16,1 0 15,-39 15-15,41-12 16,-41 12-16,0 0 16,45-6-16,-45 6 15,0 0-15,0 0 16,44-9-16,-44 9 15,0 0-15,0 0 0,41-9 16,-8-8 0,-33 17-16,24-27 0,-9-6 15,-6-2-15,-9 35 16,6-41-16,-6 41 16,0 0-16,0 0 15,6-40-15,-6 40 16,0 0-16,5-35 15,8 15-15,4 2 0,4 3 16</inkml:trace>
  <inkml:trace contextRef="#ctx0" brushRef="#br1" timeOffset="23930.7965">17320 3940 0,'0'0'16,"0"0"-16,0 36 15,6 29-15,-3 33 16,6 12-16,-6-10 16,-1-2-16,-2-6 15,3-13-15,3 5 16,1-7-16,1-3 0,1-6 16,6-9-16,-15-59 15,14 52-15,-14-52 16,0 0-16,0 0 15,10 43-15,-10-22 16,0-18-16,0-12 16,-3-11-16,0-18 15,-4-2-15,-4-10 0,-4-15 16,1-4 0,-5-2-16,-2 0 0,-1 0 15,4-10-15</inkml:trace>
  <inkml:trace contextRef="#ctx0" brushRef="#br1" timeOffset="24230.6908">17195 3861 0,'0'0'0,"0"0"0,0 0 16,0 0-16,0 0 15,27 0-15,24 5 16,14 4-16,-9 15 15,-11 6-15,-6 0 16,-14-1-16,-25-29 16,21 36-16,-3 8 15,-12 2-15,-6-1 0,-12 1 16,-5 1-16,-13 6 16,30-53-16,-38 50 15,-11-2-15,3-7 16,46-41-16,0 0 15,0 0-15,-39 38 16,16 4-16</inkml:trace>
  <inkml:trace contextRef="#ctx0" brushRef="#br1" timeOffset="24675.5378">17844 4781 0,'0'0'0,"0"0"0,0 0 16,0 0-16,0 0 15,18-2-15,12-16 16,3-3-16,-12-6 15,-4 7-15,-4-1 16,-5-2-16,1 2 0,-4-4 16,-1 8-16,-4-7 15,-6 7-15,-6 2 16,-6 6-16,-5 9 16,-1 3-16,-6 7 15,3 4-15,-2 6 16,5 7-16,7 3 15,2 0-15,6 5 16,6 4-16,6 2 0,8-3 16,8 1-16,4-6 15,7-7-15,5-2 16,7-9-16,-1-7 16,1-5-16,-7-6 15</inkml:trace>
  <inkml:trace contextRef="#ctx0" brushRef="#br1" timeOffset="25060.1701">18103 4655 0,'0'0'0,"0"0"0,0 0 16,0 0-16,0 0 15,6 26-15,-3 18 16,5 22-16,2-10 16,-2-6-16,-2-5 15,0-10-15,0-12 16,3-5-16,-6-9 16,0 0-16,0-6 15,-1-6-15,1-6 16,3-5-16,-2-4 0,-1-9 15,2 1-15,-2-7 16,0 1-16,3-4 16,3 0-16,4-2 15,5 2-15,2 1 16,4 5-16,2 3 16,1 6-16,-1 1 0,1-7 15</inkml:trace>
  <inkml:trace contextRef="#ctx0" brushRef="#br1" timeOffset="25472.2886">18838 4556 0,'0'0'0,"0"0"15,0 0-15,0 0 16,0 0-16,0 0 16,0 0-16,-21 0 15,-27 8-15,-17 2 16,12 5-16,9 3 16,14 3-16,10 0 0,4-4 15,5 1-15,1 3 16,10 3-16,7-1 15,7 0-15,5 1 16,8 0-16,1 0 16,6 0-16,-2-1 15,-32-23-15,29 27 16,-29-27-16,0 0 16,21 32-16,-8 1 0,-13-33 15,0 0 1,-3 32-16,3-32 0,-15 24 15,-10-9-15,25-15 16,-27 3-16</inkml:trace>
  <inkml:trace contextRef="#ctx0" brushRef="#br1" timeOffset="25859.3682">18983 4844 0,'0'0'0,"0"0"15,0 0-15,0 0 16,0 0-16,0 24 16,-6 17-16,0 12 15,9-12-15,3-12 16,12-4-16,6-7 15,6-9-15,0-3 0,-5-6 16,9-3-16,-6-3 16,-1-3-1,1-3-15,-5 0 0,-5-6 16,-9-2-16,-6-4 16,-6 0-16,-9-6 15,-8 4-15,-7 0 16,-9-1-16,1 3 15,-7 6-15,6 0 16,3 9-16,6 6 0,10 6 16</inkml:trace>
  <inkml:trace contextRef="#ctx0" brushRef="#br1" timeOffset="26302.3874">19383 4710 0,'0'0'0,"0"0"16,0 0-16,0 0 16,0 27-16,0 17 15,0 19-15,-2-4 16,-8-6-16,-4-3 15,7-8-15,1-6 0,4-10 16,2-5-16,-3-9 16,0-6-16,-3-3 15,-1-9-15,7-12 16,0-6-16,4-2 16,2-4-16,3-2 15,-1 2-15,2-3 0,5 1 16,0 5-16,2 4 15,4 2 1,3 8-16,2 8 0,-3 5 16,-2 5-16,1 11 15,-5 5-15,-4 5 16,1 4-16,-2 2 16,-12-32-16,9 36 0</inkml:trace>
  <inkml:trace contextRef="#ctx0" brushRef="#br1" timeOffset="26777.1069">20059 4761 0,'0'0'0,"0"0"0,0 0 16,0 0-16,0 0 15,0 0-15,-20 18 16,-13 8-16,-9 6 16,7 2-16,11-5 15,1 3-15,8 4 16,5-4-16,5-5 16,5 0-16,5-3 0,5-6 15,1-7-15,5-2 16,5-9-16,-1-3 15,1-8-15,0-7 16,-4-3-16,-2-3 16,-1-2-16,0 2 15,-9 3-15,1 3 0,-3 0 16,-3 7 0,0 2-16,3 6 0,-1 6 15,4 9 1,1 3-16,-1 8 0,5 4 15,1 2-15,3 5 16,0-2-16,2 0 16,4-2-16,-21-30 15,28 27-15,-28-27 0,32 14 16,3-23-16</inkml:trace>
  <inkml:trace contextRef="#ctx0" brushRef="#br1" timeOffset="29449.3997">21103 4171 0,'0'0'0,"0"0"15,0 0-15,0 0 16,0 0-16,0 0 16,0 0-16,0 0 15,0 0-15,0 0 16,0 0-16,0 0 16,0 0-16,0 0 15,0 0-15,0 0 16,0 0-16,-17 13 15,-13 10-15,-2 6 0,1-2 16,10 0-16,3-3 16,4 2-16,2 1 15,0-3-15,6 2 16,3 1-16,6-3 16,3-4-16,6 1 15,3-3-15,6 3 0,5-5 16,-26-16-16,34 25 15,1-1-15,-35-24 16,35 30-16,-35-30 16,35 32-16,-35-32 15,21 38-15,-12 4 16,-9-42-16,-3 42 16,3-42-16,-15 38 15,15-38-15,0 0 0,-26 36 16,26-36-16,0 0 15,0 0-15,-29 26 16,29-26-16,0 0 16,0 0-16,-27 21 15,27-21-15,-15 21 16,15-1-16,0-20 0,0 0 16,2 23-16,11 8 15,-13-31-15,6 41 16,-4 4-16,-7 5 15,-8 12-15,-4 0 16,-5-6-16,2 1 16,20-57-16,-12 50 15,12-4-15,0-46 16,8 38-16,13-9 16,16-5-16,10-9 0,7-10 15,8-8-15,-62 3 16,0 0-16,56-17 15</inkml:trace>
  <inkml:trace contextRef="#ctx0" brushRef="#br1" timeOffset="39860.9618">15597 6582 0,'0'0'0,"0"0"16,0 0-16,0 0 15,0 0-15,0 0 16,0 0-16,0 0 16,0 0-16,0 0 0,0 0 15,0 0-15,0 0 16,0 0-16,0 0 16,0 0-16,-17 0 15,-16 0-15,-20 0 16,9 6-16,7 3 15,5 5-15,-1 5 16,1 4-16,-3 4 16,1 6-16,34-33 0,-26 35 15,26-35-15,-20 41 16,20-41-16,-7 45 16,14 0-16,13-7 15,9-12-15,10-8 16,3-5-16,5-11 15,0-4-15,1-5 16,-3 4-16</inkml:trace>
  <inkml:trace contextRef="#ctx0" brushRef="#br1" timeOffset="40423.3045">15799 6082 0,'0'0'0,"0"0"16,0 0-16,0 0 16,0 0-16,0 0 15,0 27-15,0 17 16,0 24-16,6-6 15,-3 3-15,4 1 0,-2-1 16,-5-1-16,3 4 16,-3 4-16,0-72 15,3 74-15,-3-74 16,0 0-16,0 0 16,6 68-16,-6-68 15,0 0-15,8 47 16,-1-29-16,-7-18 0,9-2 15,-4-14-15,4-10 16,-9 26-16,12-33 16,-12 33-16,12-35 15,-12 35-15,18-36 16,-18 36-16,24-32 16,5 11-16,1 9 15,-1 9-15,-29 3 16,30 9-16,-7 15 0,-1 8 15,-7 4-15,-6 5 16,-9-41-16,9 48 16,-6 2-16,-3-50 15,0 0-15,5 60 16,-5-60-16,15 40 16,-15-40-16,18 21 15,8-18-15</inkml:trace>
  <inkml:trace contextRef="#ctx0" brushRef="#br1" timeOffset="40945.7051">16519 6617 0,'0'0'16,"0"0"-16,0 0 15,0 0-15,0 0 0,0 0 16,-11 22-16,-13 7 16,-3 10-16,4-4 15,1-2-15,1 2 16,7-2-16,-1-1 0,6 4 16,4-4-1,5-32-15,0 31 0,0-31 16,0 0-16,8 32 15,-8-32-15,16 23 16,6-8-16,5-12 16,1-6-16,-5-8 15,1-11-15,-4-1 16,-2-4-16,-6 1 16,0-1-16,-6 7 0,-3-1 15,0 3-15,-1 8 16,-2 2-16,3 8 15,-3 3-15,6 6 16,-2 9-16,5 3 16,3 3-16,3 8 15,-15-32-15,14 32 0,4 7 16,-18-39 0,23 38-16,-23-38 0,0 0 15,27 36-15,5-9 16</inkml:trace>
  <inkml:trace contextRef="#ctx0" brushRef="#br1" timeOffset="41352.6473">16763 6641 0,'0'0'16,"0"0"-16,0 0 15,0 0-15,5 27 16,2 20-16,7 19 0,2-8 16,-2-4-16,1-4 15,-15-50 1,12 45-16,-12-45 0,11 41 15,-11-41-15,0 0 16,0 0-16,10 39 16,-10-39-16,0 0 15,8 23-15,-2-10 16,-1-16-16,2-12 0,-4-9 16,6-5-16,-4-4 15,5-3-15,5 1 16,-1-4-16,10 5 15,3-4-15,5 9 16,1 8-16,3 10 16</inkml:trace>
  <inkml:trace contextRef="#ctx0" brushRef="#br1" timeOffset="42730.9154">17195 7210 0,'0'0'0,"0"0"16,0 0-16,0 0 0,0 0 15,0 0-15,0 21 16,-9 14-16,-2 13 15,1-10-15,2-2 16,-1-10-16,1-5 16,4-3-16,-2 0 15,6-7-15,-3 1 0,3-6 16,3 0 0,3-3-16,3 3 0,3-2 15,3-4-15,2 0 16,7-4-16,3 1 15,3 0-15,3 0 16,-1 3-16,9-3 16,-41 3-16,48 3 15,6-3-15,13 3 16,-67-3-16,69 6 16,-69-6-16,65 9 0,-65-9 15,0 0-15,0 0 16,62 9-16,-62-9 15,57 0-15,-57 0 16,0 0 0,40-12-16,-16-9 0,-10-5 15,-14 26-15,13-36 16,-5-5-16,-8 41 0,10-51 16,-10 51-16,10-62 15</inkml:trace>
  <inkml:trace contextRef="#ctx0" brushRef="#br1" timeOffset="43380.7169">18185 6700 0,'0'0'0,"0"0"16,0 0-16,0 0 15,0 0-15,0 0 0,9 24 16,0 15-16,2 20 16,-4-9-16,0 1 15,-4-4-15,-3 0 16,3-5-16,-3-42 16,0 0-16,0 0 15,0 36-15,0-36 16,0 0-16,0 0 15,2 23-15,1-14 16,7-18-16,-5 1 0,1-11 16,0 2-16,0-7 15,3 1 1,3-1-16,2 0 0,1 1 16,2 2-16,7 3 15,4 7-15,-2 1 16,1 10-16,0 6 15,-27-6-15,20 18 16,-2 5-16,-4 10 0,-5 2 16,-3 4-1,-6-39-15,3 41 0,-3-41 16,0 0-16,6 39 16,-6-39-16,13 35 15</inkml:trace>
  <inkml:trace contextRef="#ctx0" brushRef="#br1" timeOffset="43688.4713">18731 6818 0,'0'0'15,"0"0"-15,0 0 0,0 0 16,-2 25-16,-7 11 15,-7 17-15,10-6 16,3 1-16,9-7 16,6-2-16,4-4 15,4-12-15,7-2 16,0-9-16,1-6 16,-7-3-16,0-6 15,4-3-15,-2-3 16,-2-5-16,-3-7 0,-7-9 15,-2 1-15,-6-7 16,-12-3 0,-5-2-16,-10 2 0,-8 7 15,-5 3-15,-2 6 16,1 6-16,0 9 16,2 2-16,4 9 15,2 5-15,6 8 0</inkml:trace>
  <inkml:trace contextRef="#ctx0" brushRef="#br1" timeOffset="44522.9857">19066 6760 0,'0'0'0,"0"0"0,0 0 16,0 0-16,0 0 15,9 21-15,1 14 16,1 16-16,-5-4 15,-1-2-15,-1-4 16,-4 0-16,3 1 16,-3-4-16,0-5 15,0-6-15,0-10 0,3-8 16,0-3-16,2-6 16,1-6-16,4-6 15,-5-2-15,4-10 16,-3-3-16,-1-2 15,2-7-15,-1-2 16,2-1-16,4 4 0,4 2 16,-2 3-16,1 7 15,3 5 1,0 8-16,3 5 0,-4 10 16,1 12-16,-4 2 15,-4 8 1,-2 3-16,-5 5 0,-3-35 15,4 39-15,-4-39 16,0 0-16,0 0 16,3 35-16,-3-35 0,0 0 15,3 30-15,6-10 16,3-13-16,-12-7 16,14-7-16,1-7 15,-15 14-15,21-21 16,-21 21-16,26-23 15,-26 23-15,29-22 16,8 11-16,-4 8 16,-33 3-16,35 6 15,-6 15-15,-9 8 0,-2 7 16,-9 5 0,-3 4-16,-6-45 0,0 47 15,0-47-15,4 46 16,-4-46-16,0 0 15,6 40-15,-6-40 16,12 27-16,9-19 0</inkml:trace>
  <inkml:trace contextRef="#ctx0" brushRef="#br1" timeOffset="45804.9519">20703 6553 0,'0'0'0,"0"0"16,0 0-16,0 0 16,0 0-16,0 0 15,0 0-15,0 0 16,-25 0-16,-22 0 16,-23 0-16,3 0 15,5 0-15,7-7 16,55 7-16,-63-6 15,63 6-15,-59-5 0,59 5 16,-59-9-16,59 9 16,0 0-16,0 0 15,-42-3-15,42 3 16,-18 9-16,18-9 0,-5 21 16,10 8-1,4 9-15,0 2 0,0 0 16,0 5-16,-4 5 15,-5 13-15,-3-1 16,3-62-16,-8 68 16,-4 0-16,12-68 15,-12 68-15,12-68 16,0 0-16,0 0 16,-8 57-16,8-57 0,-6 53 15,6-53 1,6 44-16,-6-44 0,14 30 15,-14-30-15,29 24 16,10-7-16,-39-17 16,48 15-16,8-3 15,10-6-15,-4 0 16,-3-6-16,-59 0 16,57 0-16,-57 0 0,0 0 15,62-3-15</inkml:trace>
  <inkml:trace contextRef="#ctx0" brushRef="#br1" timeOffset="46914.2642">21108 7461 0,'0'0'0,"0"0"16,0 0-16,0 0 16,0 0-16,0 0 15,0 0-15,0 0 16,21 0-16,14 0 16,14 0-16,-5 0 15,-2-5-15,-7-1 16,-5 0-16,-7-6 15,1-3-15,-6-2 0,-4-1 16,-4 0-16,-1-3 16,-9 2-16,-3-6 15,-10 1-15,-1 3 16,-4-2-16,-9 5 16,-5 3-16,-7 3 15,-5 4-15,-1 2 16,-1 2-16,-3 8 15,3 2-15,4 0 0,5 2 16,11-2-16,3-3 16,5 0-16,3 0 15,6-3-15,0-3 16,7 0-16,-1-9 16,0-2-16,-1-7 15,4 21-15,-3-27 16,3 27-16,3-36 15,-3 36-15,0-41 0,0 41 32,0 0-32,4-50 0,-4 50 0,0 0 15,0 0-15,3-57 16,0 2-16,-3 55 16,0 0-16,11-45 15,-11 45-15,18-27 0,9 6 16,5 10-1,7 5-15,2 3 0,4 3 16,7 0-16,8 3 16,-1 0-16,1 2 15,-60-5-15,59 3 16,-59-3-16,59 3 0,1-3 16</inkml:trace>
  <inkml:trace contextRef="#ctx0" brushRef="#br1" timeOffset="47508.4476">21909 7458 0,'0'0'16,"0"0"-16,0 0 16,0 0-16,0 0 15,15-17-15,6-16 0,2-8 16,-2 9-16,1-7 16,-2 3-16,-2-6 15,-4 2-15,-14 40 16,15-45-16,-15 45 15,0 0-15,17-47 16,-17 47-16,0 0 16,0 0-16,19-48 0,-4 13 15,-1 26-15,-5 9 16,4 15-16,-7 5 16,-1 10-16,-2 6 15,0 5-15,0 7 16,4-1-16,-4 3 15,5 7-15,-2-7 16,2-6-16,2-11 16,-2-10-16,7-2 0,0-9 15,-4-9-15</inkml:trace>
  <inkml:trace contextRef="#ctx0" brushRef="#br1" timeOffset="48133.6098">22125 6526 0,'0'0'0,"0"0"0,0 0 16,0 0-1,32 0-15,28 0 0,20 0 16,-8 0-16,-1 0 16,-5 0-16,-66 0 15,65-9-15,-65 9 16,61-18-16,-61 18 0,0 0 15,58-20 1,-58 20-16,0 0 0,0 0 16,43-18-16,-43 18 15,30 0-15,-12 9 16,-7 9-16,-2 9 16,0 4-16,1 11 15,1 6-15,2 7 16,7 14-16,6 2 0,4 4 15,5 1-15,-2-2 16,4 0-16,-5-3 16,0-4-16,-5 0 15,-27-67-15,23 65 16,-7 0-16,-16-65 16,6 62-16,-12-6 15,-16-8-15,22-48 16,-32 41-16,-12-9 0,44-32 15,-53 27-15,53-27 16,-57 18-16,57-18 16,-54 12-16,54-12 15,-52-12-15</inkml:trace>
  <inkml:trace contextRef="#ctx0" brushRef="#br1" timeOffset="48395.705">23481 7527 0,'0'0'16,"0"0"-16,0 0 16,6 32-16,-3 28 15,3 23-15,0-11 0,-6-8 16,0 1-16,-6-5 15,-12-7-15,-10 0 16,0-12-16,28-41 16,-40 36-16,40-36 15,-40 21-15,1-13 16</inkml:trace>
  <inkml:trace contextRef="#ctx0" brushRef="#br1" timeOffset="48552.1216">23558 7234 0,'0'0'0,"0"0"16,0 0-16,0 0 15</inkml:trace>
  <inkml:trace contextRef="#ctx0" brushRef="#br1" timeOffset="52921.6332">15340 8099 0,'0'0'15,"0"0"-15,0 0 16,0 0-16,0 0 0,0 0 15,0 0-15,0 0 16,0 0 0,0 0-16,0 0 0,-30 5 15,-21 1-15,-17 15 16,19 2-16,9 5 16,7-4-16,13 2 0,-1 3 15,10 4-15,1 5 16,13-2-16,4 5 15,13-5-15,7 2 16,5-5-16,11-3 16,6-4-16,5-11 15,0-6-15,-2-12 16,-1-6-16,3-3 0</inkml:trace>
  <inkml:trace contextRef="#ctx0" brushRef="#br1" timeOffset="53429.8096">15637 7601 0,'0'0'0,"0"0"16,0 0-16,0 0 15,0 0-15,0 0 16,8 30-16,4 23 16,6 21-16,-7-3 0,-1 3 15,-5 4-15,-2-2 16,-3 3-16,0-79 16,3 81-16,-3-81 15,0 80-15,0-80 16,0 0-16,0 0 15,3 71-15,-3-71 16,0 0-16,6 41 16,-4-31-16,1-16 15,-3 6-15,10-21 0,-10 21 16,11-30-16,-11 30 16,21-33-16,-21 33 15,25-29-15,5 8 16,-1 13-16,3 11 15,-2 5-15,0 13 16,-4 5-16,-2 7 16,-3 9-16,-4-1 0,-17-41 15,15 48-15,-15-48 16,0 0-16,14 47 16,-14-47-16,24 35 15,7-17-15</inkml:trace>
  <inkml:trace contextRef="#ctx0" brushRef="#br1" timeOffset="53933.8192">16383 8170 0,'0'0'0,"0"0"15,0 0-15,0 0 16,0 0-16,0 0 15,0 0-15,-3 23 0,-12 19 16,-5 15 0,2-7-16,4-6 0,7-5 15,4-7-15,6 4 16,-3-36 0,4 35-16,-4-35 0,14 32 15,-14-32-15,18 27 16,5-6-16,3-15 15,1-9-15,-2-9 16,-1-9-16,-4-8 0,-2-4 16,-4-2-16,-7-4 15,-4 1-15,-1 2 16,-4 3-16,2 7 16,-3 2-16,3 6 15,-4 7-15,4 5 16,4 3-16,-1 12 0,2 6 15,4 8 1,-1 4-16,-1 5 0,2 7 16,-9-39-16,11 41 15,2 1-15,-13-42 16,18 41-16,-18-41 16,21 33-16,5-12 0</inkml:trace>
  <inkml:trace contextRef="#ctx0" brushRef="#br1" timeOffset="54270.4005">16827 8182 0,'0'0'0,"0"0"0,0 0 16,0 0-16,0 0 15,10 29-15,1 21 16,8 18-16,-8-11 16,-3-4-16,-1-3 15,-4-5-15,-3-45 16,0 0-16,0 0 16,0 38-16,0-38 0,6 30 15,-1-18-15,1-18 16,1-6-16,2-12 15,3-5-15,-1-10 16,2-5-16,4-3 16,1-7-16,6 7 15,-4 6-15,-2 17 16,-4 9-16</inkml:trace>
  <inkml:trace contextRef="#ctx0" brushRef="#br1" timeOffset="54886.9085">17362 8437 0,'0'0'0,"0"0"16,0 0 0,0 0-16,0 0 0,0 26 15,-10 24-15,-4 15 16,2-1-16,-3-9 15,9-5-15,-2-5 16,8-45-16,-7 32 16,7-32-16,-3 27 15,3-27-15,0 0 16,10 24-16,-10-24 16,20 17-16,-20-17 0,39 12 15,7-3-15,3-6 16,3 0-16,-52-3 15,62 3-15,8 0 16,-6 3-16,-1 0 16,-4 2-16,0 1 15,-59-9-15,60 9 16,-60-9-16,0 0 0,0 0 16,58 9-16,-58-9 15,0 0-15,57 0 16,-17-9-16,-20-9 15,-20 18-15,8-26 16,-4-12-16,2-7 16,-6 45-16,8-62 0</inkml:trace>
  <inkml:trace contextRef="#ctx0" brushRef="#br1" timeOffset="55643.6768">19004 8433 0,'0'0'0,"0"0"0,0 0 16,0 0-16,-21-2 15,-23-7-15,-19-6 16,7 8-16,5 2 16,2 5-16,3 5 15,11 4-15,3 4 16,2 7-16,-3 4 16,33-24-16,-21 23 0,21-23 15,-9 24-15,9-24 16,3 21-1,7-4-15,7-1 0,8-8 16,1-2-16,1-6 16,0-3-16,-2-5 15,-1 1-15,1-5 16,-4 7-16,-1-1 16,-5 0-16,2 0 0,-5 6 15,0-3 1,-4 6-16,2 3 0,-1 6 15,-1 2-15,2 4 16,1 3-16,-1 6 16,2 0-16,-3-1 15,2-2-15,-5-3 16,-9-7-16</inkml:trace>
  <inkml:trace contextRef="#ctx0" brushRef="#br1" timeOffset="57003.0679">19265 8622 0,'0'0'0,"0"0"15,0 34-15,0 25 16,0 26-16,6-4 16,-3 1-16,6-2 15,3 3-15,5 1 16,1-14-16,-6-1 16,-1-5-16,1 1 0,-12-65 15,10 66-15,-10-66 16,0 0-16,11 62 15,-11-62-15,0 0 16,13 54-16,-8-25 16,-5-26-16,0-3 15,-2-18-15</inkml:trace>
  <inkml:trace contextRef="#ctx0" brushRef="#br1" timeOffset="57341.1332">19152 8540 0,'0'0'0,"0"0"0,0 0 16,0 0-16,0 0 15,27 0-15,20 9 16,18-1-16,-12 13 15,-14 0-15,-6 2 16,-9 2-16,-1 0 16,-23-25-16,15 34 15,-6 2-15,-9-36 0,0 40 16,0-40-16,-15 36 16,-12-7-16,-5-4 15,0-14-15,8-7 16,6-8-16,2-4 15,2-1-15</inkml:trace>
  <inkml:trace contextRef="#ctx0" brushRef="#br1" timeOffset="58827.6121">19656 8786 0,'0'0'16,"0"0"-16,0 0 0,0 0 15,0 0-15,0 0 16,0 0-16,23-4 15,19-10-15,15-10 16,-19 1-16,-12 2 16,-8 3-16,-5 0 0,-4 1 15,-9 2 1,-4-3-16,-7 3 0,-4 3 16,-6 3-16,-3 6 15,0 6-15,1 3 16,-3 12-16,-1 2 15,8 8-15,5 7 16,5 4-16,9 5 16,6 0-16,5 4 15,11-4-15,5-5 16,5-4-16,1-2 0,2-7 16,7-5-16,-42-21 15,42 11 1,1-11-16,-43 0 15,41-17-15</inkml:trace>
  <inkml:trace contextRef="#ctx0" brushRef="#br1" timeOffset="59170.4591">20237 7932 0,'0'0'0,"0"0"15,6 27-15,-3 27 16,4 29-16,-2-1 16,-5 7-16,6 0 15,0 6-15,-1 0 16,-2 3-16,1 14 15,-1-8-15,-3-10 16,0-23-16,0-71 16,3 72-16,-3-72 0,0 0 15,11 59-15,4-23 16,0-31-16</inkml:trace>
  <inkml:trace contextRef="#ctx0" brushRef="#br1" timeOffset="59521.1255">20498 7945 0,'0'0'0,"6"29"0,0 22 16,-4 23-16,4 5 15,-6 4-15,0 1 16,-3 4-16,-5-2 16,-1 3-16,0-5 15,6-2-15,-3-2 16,6-7-16,-6-7 15,6-66-15,-2 65 0,2-65 16,0 0 0,0 0-16,-10 57 0,10-57 15,-3 32-15,3-32 16,3 3-16</inkml:trace>
  <inkml:trace contextRef="#ctx0" brushRef="#br1" timeOffset="60839.7638">21690 8433 0,'0'0'15,"0"0"-15,0 0 16,0 0-16,0 0 16,0 0-16,0 0 15,0 0-15,0 15 0,0 6 16,-3 6-16,-14-10 16,-11-8-16,-1-6 15,2 3-15,-2-6 16,-4 0-16,0-3 15,4-3-15,5 0 16,3 0-16,1 0 16,7 1-16,2 2 0,2-4 15,4 7-15,5 0 16,0 7-16,0 4 16,3 7-16,-1 8 15,1 4-15,-3 6 16,-5 8-16,-2 7 15,-5 11-15,-3 3 16,-3 3-16,-3 0 16,1 0-16,-1 0 15,3-3-15,18-65 0,0 0 16,-14 66-16,14-66 16,-3 65-16,3-65 15,11 53-15,-11-53 16,21 41-16,-21-41 15,27 24 1,5-9-16,-32-15 0,39 9 0,-39-9 16,44 3-16,10-3 15,-54 0-15,61 0 16,-61 0-16,0 0 16,60-3-16,-12-6 15,-28-3-15</inkml:trace>
  <inkml:trace contextRef="#ctx0" brushRef="#br1" timeOffset="62511.5504">22200 9393 0,'0'0'0,"0"0"16,0 0-16,0 0 15,0 0-15,0 0 16,0 0-16,30 0 16,16-6-16,24 0 15,-15 0-15,-2-6 16,-7-2-16,-14-4 15,-9 0-15,-7 4 16,-2-5-16,-14 19 0,9-24 16,-3-5-1,-6-1-15,0 30 0,-6-29 16,-9 3-16,-2-1 16,-7 6-16,-5-1 15,-2 8-15,-1 5 16,-1 3-16,-2 6 15,3 3-15,1 3 16,5 3-16,5-1 0,3 2 16,6-4-16,4 1 15,2-2-15,-1-2 16,2-3-16,2-3 16,3-6-16,0-7 15,0-1-15,0 17 16,0-27-16,3-6 15,-3 33-15,2-38 0,-2 38 16,3-41-16,-3 41 16,0 0-16,0 0 15,4-41-15,-4 41 16,0 0-16,0 0 16,6-39-16,-6 39 15,14-30-15,10 10 16,11 5-16,4 4 15,3 1-15,2 2 0,3 1 16,4 4-16,8 0 16,-3-2-16</inkml:trace>
  <inkml:trace contextRef="#ctx0" brushRef="#br1" timeOffset="63016.3672">22929 9496 0,'0'0'0,"0"0"0,0 0 0,0 0 15,0 0-15,15-24 16,3-14-16,6-12 16,-6-6-16,0 2 15,-4 1-15,0 0 16,-14 53-16,16-57 0,-16 57 15,18-56-15,-18 56 16,0 0-16,0 0 16,20-54-16,-20 54 15,18-41-15,-18 41 16,17-15-16,-4 21 16,-1 15-16,-7 12 15,2 5-15,-4 11 0,0 3 16,0 10-1,-3-3-15,2 1 0,4-10 16,0-3-16,3-14 16,-3-3-16,3-10 15,-1-4-15,2-11 0</inkml:trace>
  <inkml:trace contextRef="#ctx0" brushRef="#br1" timeOffset="63778.3542">23365 8528 0,'0'0'0,"0"0"16,0 0-16,0 0 15,0 0-15,0 0 16,0 0-16,23 0 0,19 0 16,15 0-16,-10 0 15,-5 0-15,-4-6 16,-5-3-16,-3 0 15,-13 1-15,-2 5 16,-4-3-16,-1 0 16,-4 2-16,-3 4 0,-3 4 15,2 2-15,-2 3 16,0 5-16,3 7 16,-3-1-16,0 7 15,3 3-15,-3 6 16,6 2-16,-1 9 15,8 3-15,1 13 16,5 2-16,2 0 0,2 0 16,-2-2-16,0 2 15,-1-3-15,-2-3 16,-18-59-16,14 57 16,-14-57-16,10 56 15,-10-3-15,-15-6 16,-5-14-16,-7-5 15,-8-3-15,35-25 16,-42 21-16,42-21 16,-51 15-16,51-15 0,0 0 15,-65 3-15</inkml:trace>
  <inkml:trace contextRef="#ctx0" brushRef="#br1" timeOffset="64013.6275">24340 9579 0,'0'0'16,"0"31"-16,0 15 15,-8 28-15,-13 3 0,-3-6 16,-6-6-16,-2 0 15,0 1-15,32-66 16,-34 59-16,34-59 16,-32 41-16,32-41 15,-27 22-15,9-31 16</inkml:trace>
  <inkml:trace contextRef="#ctx0" brushRef="#br1" timeOffset="64174.0573">24272 9142 0,'0'0'16,"0"0"-16,0 0 16,0 0-16,0 0 0,0 0 15</inkml:trace>
  <inkml:trace contextRef="#ctx0" brushRef="#br0" timeOffset="69740.0934">3257 11051 0,'0'0'0,"0"0"16,0 0-16,0 0 15,0 0-15,0 0 16,0 0-16,0 0 15,0 0-15,0 0 0,0 0 16,0 0-16,0 0 16,0 0-1,0 30-15,6 24 0,-4 25 16,6 1-16,-2 6 16,-3-2-16,0 1 15,0 13-15,6 29 0,-4 29 16,5 8-16,0 7 15,-5-7-15,4-2 16,-3 4-16,-3-3 16,-6-3-16,-6-6 15,-2-3-15,-3-14 16,-3-8-16,-3-7 16,-5-9-16,5-19 15,20-94-15,-18 68 16,18-68-16,0 0 0,-8 48 15,-1-28-15,9-20 16,3-14-16</inkml:trace>
  <inkml:trace contextRef="#ctx0" brushRef="#br0" timeOffset="71014.3331">3078 11167 0,'0'0'0,"0"0"0,0 0 15,0 0 1,0 0-16,0 0 0,0 0 16,0 0-16,0 0 15,0 0-15,0 0 16,19 0-16,15 0 16,17 0-16,-1 0 15,-3 0-15,4 0 16,8 0-16,9-3 15,4 0-15,-2-3 0,17-3 16,4-2-16,8-5 16,25-1-16,15 2 15,6-3-15,1 0 16,2 3-16,3 1 16,4 4-16,10 5 15,8-1-15,-5 1 16,-5-2-16,1 7 0,-7 0 15,-3 7-15,-6-2 16,-14 4-16,-1-1 16,-7 2-16,-4-2 15,-11-5-15,-14-3 16,1-3-16,-12 3 16,-24-6-16,-62 6 0,0 0 15,0 0-15,51-12 16,-51 12-16,38-14 15,-38 14-15,0 0 16,0 0-16,22-8 16,-22 8-16,11 2 15,-5 10-15,-3 14 16,0 7-16,0 12 0,3 5 16,3 17-1,-1 11-15,5 9 0,1 3 16,4 11-16,2 33 15,4 23-15,4 12 16,-8-6-16,-5-11 16,-7 0-16,2-7 15,-7 3-15,2 3 16,-5 1-16,3-8 16,-3 2-16,3-7 0,-3-3 15,3-2-15,0-7 16,3-6-16,0-14 15,-3-9-15,3-7 16,-3-23-16,-3-68 16,0 66-16,0-66 15,0 65-15,0-65 16,0 0-16,-9 62 16,9-62-16,-18 47 0,-12-17 15,-2-17-15,-1-13 16,-3-4-16,-4-7 15,-8-8-15,-15-4 16,-4-4-16,-5 0 16,-2-2-16,-3-1 15,-6-3-15,-7 4 0,-4-3 16,-36-5-16,-22-1 16,-5 3-1,-2 5-15,7 6 0,12 7 16,2 2-16,1 3 15,-2 0-15,-1-3 16,4 1-16,-4 2 16,5 2-16,-2 2 15,-2 2-15,2-6 0,4 3 16,2 0 0,5-2-16,4 5 0,17-4 15,11 8-15,19 2 16,11-3-16,64 3 15,-66-3-15,66 3 16,-59-6-16,59 6 16,-48-15-16,25-8 15,17-2-15</inkml:trace>
  <inkml:trace contextRef="#ctx0" brushRef="#br0" timeOffset="71760.7286">3433 11593 0,'0'0'15,"0"0"-15,0 0 16,0 0-16,0 0 0,0 0 16,0 0-16,0 0 15,0 0-15,0 0 16,0 0-16,0 0 16,33 0-16,30 0 15,28 0-15,-2 0 16,-1 0-16,8 6 15,3-3-15,15 4 0,8-7 16,0-4-16,12 4 16,16-3-16,11 0 15,16 0-15,7 6 16,9 3-16,-6 0 16,-1-3-16,-5-3 15,-12 6-15,-18 3 16,-15 3-16,-7-4 15,-10 7-15,-22-6 0,-97-9 16,80 12-16,-80-12 16,47 0-16,-27 0 15,-23 0-15</inkml:trace>
  <inkml:trace contextRef="#ctx0" brushRef="#br0" timeOffset="73098.1876">4441 12257 0,'0'0'16,"0"0"-16,0 0 16,0 0-16,0 0 15,0 0-15,0 0 16,0 0-16,0 0 15,0 23-15,6 16 16,-1 20-16,-1-8 0,2 2 16,-6-3-1,-6 3-15,2-2 0,4-51 16,-14 58-16,14-58 16,-8 57-16,8-57 15,0 0-15,-9 53 16,9-53-16,0 0 15,-4 42-15,4-42 16,7 12-16</inkml:trace>
  <inkml:trace contextRef="#ctx0" brushRef="#br0" timeOffset="73723.4827">4484 12173 0,'0'0'0,"0"0"0,0 0 16,0 0-16,0 0 16,0 0-16,26 9 15,25 0-15,13 4 16,-1-7-16,-10-1 15,-7-2 1,0-3-16,-46 0 0,51 6 0,-51-6 16,49 6-16,5 3 15,-54-9 1,51 12-16,-10 2 16,-41-14-16,35 18 15,-35-18-15,28 24 16,-28-24-16,23 32 15,-5 7-15,-6 3 0,-6 2 16,-6 1-16,0-45 16,-3 46-16,-3 8 15,2 15-15,4-11 16,0-58-16,4 62 16,-4-62-1,6 60-15,-6-60 0,0 0 16,5 62-16,-5-62 0,3 57 15,-3-57-15,-8 50 16,8-50-16,-21 38 16,-9-14-16,-6-6 15,-2-3-15,-7-7 16,2-5-16,-9 0 16,52-3-16,-65 0 15,1-8-15,-2-1 0,10-3 16,56 12-16,-53-18 15,2-12-15</inkml:trace>
  <inkml:trace contextRef="#ctx0" brushRef="#br0" timeOffset="74457.1349">4634 12179 0,'0'0'0,"0"0"16,0 0-16,0 0 15,0 0-15,0 0 16,0 0-16,-12 25 16,-5 13-16,-7 9 15,-6 0-15,4 1 16,-7 0-16,33-48 16,-30 50-1,30-50-15,0 0 0,0 0 16,-24 50-16,13-9 0,14-20 15,8-9 1,10-9-16,9-9 0,3-6 16,5-2-16,0-1 15,2 0-15,-5 0 16,-3 3 0,-5 3-16,-10 3 0,-2 1 15,-3 5-15,-9 3 16,-3 8-16,-9 4 15,-5 3-15,-4 6 16,0 2-16,-5 4 0,23-30 16,0 0-16,-18 30 15,18-30-15,0 0 16,-6 26-16,15-2 16,9-12-16,5-9 15,3-6-15,7-6 0,-33 9 16,40-12-16,-40 12 15,43-9-15,-43 9 16,0 0-16,45 0 16,-45 0-1,35 15-15,-14 11 0,-14 10 16,-11-1-16,-7 4 16,-8 3-16,-1-4 0,20-38 15,-27 38 1,27-38-16,-27 33 0</inkml:trace>
  <inkml:trace contextRef="#ctx0" brushRef="#br0" timeOffset="75190.5285">4673 12722 0,'0'0'0,"0"0"16,0 0-16,0 0 15,0 0-15,0 0 16,27 8-16,20 1 16,21 6-16,-3-3 15,-3 0-15,-2-6 16,2-3-16,0-3 0,0-5 16,0-8-1,8-8-15,3-5 16,2-13-16,-7-2 0,-4-4 15,2-8-15,-4-6 16,-2-6-16,-10-7 16,-9-4-16,-5-2 15,-9-7-15,-6-4 16,-1-6-16,-5-2 16,0-26-16,3-3 0,-1-2 15,1 3-15,-4 10 16,4 0-16,4 2 15,5 4-15,-4-1 16,3 9-16,7 3 16,-1 13-16,1 20 15,6 5-15,2 4 0,10 3 16,5 3-16,6 5 16,10 9-16,1 7 31,6 5-31,5 9 0,0 7 15,-4 2-15,-6 6 0,-74 0 16,68 3 0,-68-3-16,0 0 0,68 8 15,-8-2-15,-60-6 16,38-3-16,-38 3 16,15-8-16,-18-7 15,-6-6-15,-9 0 0</inkml:trace>
  <inkml:trace contextRef="#ctx0" brushRef="#br0" timeOffset="75389.8238">7110 9852 0,'0'0'0,"0"0"0,0 0 16,0 0-16,0 0 16,27 9-16,19 8 0,13 13 15,-4 2 1,-9-1-16,-1 1 0,-11-2 15,-34-30-15,18 25 16,-18 6-16,-13-2 16,-14 1-16,-20 0 15,-30 5-15,-18-2 16</inkml:trace>
  <inkml:trace contextRef="#ctx0" brushRef="#br0" timeOffset="78338.397">8776 8931 0,'0'0'0,"0"0"16,0 0-16,0 0 15,0 0-15,9 26 16,3 28-16,8 27 16,4-11-16,-3 1 15,-7 3-15,-8 9 16,-2 2-16,-8 11 15,1-2-15,-6 1 16,4 0-16,2-4 16,3-4-16,3-5 0,2-1 15,4-14-15,1-4 16,-10-63-16,15 53 16,-15-53-16,0 0 15,0 0-15,15 39 16,-15-39-16,11 14 15,-11-14-15,9-6 16,-12-17 0,-8-4-16,11 27 0,-21-36 0,-10-2 15,-4-1-15,-16 1 16,5 6-16,46 32 16,-60-28-16,1 11 15,59 17-15,-66-6 16,10 10-16,6 10 15,50-14-15,-38 27 0,16 3 16,13 2-16,9-32 16,9 32-16,15-2 15,14-4-15,4-8 16,5-3-16,4-6 16,11-9-16,-6-9 15,-1-9-15,-9-5 0,-46 23 16,45-33-16,-6-5 15,-9-3-15</inkml:trace>
  <inkml:trace contextRef="#ctx0" brushRef="#br0" timeOffset="78548.2919">9066 10018 0,'0'0'0,"0"0"16,0 0-16,10 26 0,1 24 15,10 18 1,-1-7-16,1-11 0,0-4 15,3 2-15,-3 0 16,-21-48-16,18 43 16,-18-43-16,0 0 15,20 39-15,-20-39 16,18 24-16</inkml:trace>
  <inkml:trace contextRef="#ctx0" brushRef="#br0" timeOffset="79597.6271">9508 9150 0,'0'0'16,"0"0"-16,0 0 0,0 0 15,0 0-15,0 0 16,-12 21-16,-11 11 16,-4 12-16,-2 8 15,-1 4-15,0 6 16,0 9-16,4 1 16,-1 4-16,0 3 15,1 5-15,-1 4 16,3-1-16,0 1 15,-2-4-15,5-2 16,-2-8-16,5-3 0,18-71 16,-22 74-1,2-6-15,20-68 0,-21 65 16,21-65-16,0 0 16,0 0-16,-21 57 15,21-57-15,-11 44 16,8-23-16,9-12 15,-1-12-15,10-9 0,12-6 16</inkml:trace>
  <inkml:trace contextRef="#ctx0" brushRef="#br0" timeOffset="80756.4004">9517 10018 0,'0'0'0,"0"0"0,0 0 15,0 0-15,0 0 16,0 0-16,0 0 15,0 0-15,0 0 16,8 26-16,2 22 16,5 14-16,-4-3 15,2-5-15,-7-8 16,-1 2-16,-5-48 0,10 35 16,-10-35-16,0 0 15,11 28-15,1-10 16,6-10-16,-1-11 15,1-5-15,-4-13 16,-1-7-16,-4-7 16,3-7-16,-3-2 15,2-2-15,-5 1 0,4 3 16,-5 6 0,-2 7-16,6 5 0,-4 3 15,2 13-15,2 2 16,-4 6-16,4 9 15,-2 9-15,-2 5 16,-2 7-16,0 2 16,0 4-16,0 0 15,-3-36-15,0 0 16,5 35-16,-5-35 16,0 0-16,13 30 0,-13-30 15,22 20-15,1-14 16,3-15-16,-2-6 15,-3-5-15,2-4 16,-23 24-16,21-26 16,-21 26-16,0 0 15,24-25-15,0 11 16,-4 11-16,1 9 0,-4 11 16,-1 10-16,-16-27 15,14 33-15,1 8 16,-15-41-16,12 44 15,-12-44-15,18 45 16,-18-45-16,22 39 16,3-13-16,2-13 0</inkml:trace>
  <inkml:trace contextRef="#ctx0" brushRef="#br0" timeOffset="81175.115">11112 9227 0,'0'0'0,"0"0"0,-15 33 16,-12 20-16,-11 27 16,-4 5-16,1 5 15,-12 20-15,2 5 16,-3-6-16,8 1 15,-5-4-15,4 1 16,-1-6-16,1-3 16,2-7-16,7-8 0,11-20 15,6-11-15,21-52 16,-14 51 0,14-51-16,-9 44 0,9-44 15,9 21-15</inkml:trace>
  <inkml:trace contextRef="#ctx0" brushRef="#br0" timeOffset="81955.2371">11248 10148 0,'0'0'0,"0"0"0,0 0 15,0 0-15,0 0 16,0 0-16,0 0 16,0 0-16,-20 9 15,-22 2-15,-15 14 16,13 1-16,6 4 16,9-4-16,4-2 15,7 6-15,4-4 16,5 0-16,3 1 0,9-3 15,6-3-15,5-3 16,4-9-16,6-3 16,4-9-16,-3-6 15,-1-3-15,0-8 16,-10-1-16,-1-4 0,-5 2 16,-5 2-16,0 4 15,0 5-15,0 0 16,-3 6-16,3 3 15,0 9-15,6 3 16,6 9-16,6-1 16,6 7-16,8 3 15,10-4-15,17 7 16,0-6-16,-62-24 0,53 12 16,-13-15-16</inkml:trace>
  <inkml:trace contextRef="#ctx0" brushRef="#br1" timeOffset="90647.973">15577 9863 0,'0'0'0,"0"0"16,0 0-16,0 0 0,0 0 15,0 0-15,0 0 16,0 0-16,14 24 16,5 8-16,5 7 15,-7-3-15,-5-4 16,-3 0-16,-9 4 0,0-2 15,-9-5-15,3-2 16,-3-6-16,-2-3 16,1-10-16,2-5 15,-1-6-15,-1-3 16</inkml:trace>
  <inkml:trace contextRef="#ctx0" brushRef="#br1" timeOffset="90838.9353">15535 9612 0,'0'0'16,"0"0"-16,0 0 16,0 0-16,0 0 0,0 0 15,0 0-15,0 0 16,0 0-16,9 18 15,14 20-15</inkml:trace>
  <inkml:trace contextRef="#ctx0" brushRef="#br1" timeOffset="91267.9623">15826 9923 0,'0'0'0,"0"0"15,0 0-15,0 0 16,0 0-16,9 26 15,-1 13-15,5 15 16,-8-10-16,1-9 16,-3-2-16,-3-9 15,3-6-15,-3-9 16,0-1-16,0-8 16,0-3-16,6-6 0,0-8 15,5-5-15,5-1 16,-5 2-16,5-5 15,4 2-15,1-2 16,6 5-16,0 3 16,-2 5-16,2 8 15,1 5-15,-5 9 16,-5 9-16,2 9 0,-4 5 16,-5 7-1,-2 2-15,-7 7 0,-2-48 16,0 0-16,0 0 15,0 44-15,4-6 16,-4-38-16,6 24 16,3-24-16,2-18 15,4-8-15,0-16 16,1-6-16</inkml:trace>
  <inkml:trace contextRef="#ctx0" brushRef="#br1" timeOffset="91538.8863">16572 9295 0,'0'0'0,"0"0"15,0 0-15,0 0 16,0 0-16,9 36 16,4 28-1,4 34-15,-1 12 0,-8-6 16,-5-4-16,0 1 15,0 3-15,3-6 16,6-9-16,-1-25 16,5-1-16,-2-4 0,-14-59 15,18 59-15,-18-59 16,0 0-16,0 0 16,24 53-16</inkml:trace>
  <inkml:trace contextRef="#ctx0" brushRef="#br1" timeOffset="91777.6483">16543 9994 0,'0'0'15,"0"0"-15,0 0 16,38 0-16,29 0 0,27 0 16,-9 0-16,-85 0 15,0 0-15,97 0 16</inkml:trace>
  <inkml:trace contextRef="#ctx0" brushRef="#br1" timeOffset="92608.7025">17332 10539 0,'0'0'0,"0"0"0,0 0 16,0 0-16,0 23 16,-6 16-16,0 15 15,3-10-15,-3-6 16,0-2-16,1-4 16,-1-8-1,2-6-15,4-7 0,-3-1 16,6-7-16,4 0 15,4-3-15,3-6 0,5 3 16,2-6 0,-2 3-16,9 0 0,5 3 15,6-3-15,1 6 16,4 3-16,5 3 16,-3 3-16,2 3 15,3 6-15,-51-18 16,62 20-16,3 3 15,-65-23-15,0 0 0,63 22 16,-63-22-16,0 0 16,56 12-16,-56-12 15,50-6-15,-50 6 16,42-21-16,-16-6 16,-8-8-16,-18 35 15,15-42-15,-6-8 16,-9 50-16,9-62 15,6 3-15,-15 59 0,17-48 16</inkml:trace>
  <inkml:trace contextRef="#ctx0" brushRef="#br1" timeOffset="93043.4674">18692 10586 0,'0'0'0,"0"0"16,0 0-16,0 0 16,0 0-16,0 0 15,24-3-15,12-12 0,8-5 16,-17 0-16,-9-5 15,-7 8-15,-2-1 16,-5 0-16,-4 0 16,-10 4-16,-4 2 15,-4 6-15,-9 2 16,0 8-16,-5 4 16,-1 8-16,0 4 15,7 7-15,3 5 0,8 1 16,9 5-16,9-2 15,8 0-15,13-4 16,6-2-16,8-3 16,10-7-16,11-2 15,3-10-15,1-2 16,-7-12-16,-5-5 16,-10-10-16,-8-5 0</inkml:trace>
  <inkml:trace contextRef="#ctx0" brushRef="#br1" timeOffset="93576.3414">19381 10044 0,'0'0'0,"0"0"16,5-18-16,2-11 16,7-13-16,1 13 0,3 14 15,-6 12 1,2 6-16,-2 5 0,-3 13 15,0 7-15,-4 12 16,1 10-16,-2 20 16,-1 1-16,-3 3 15,0 5-15,3 1 16,0 0-16,2 4 0,1-7 16,-6-77-16,7 73 15,-7-73 1,0 0-1,0 0-15,9 65 0,-9-65 0,6 57 16,-3-25-16,-9-20 16,-6-16-16,-6-7 15,-9-6-15,-3-1 16,-5-3-16,-3 3 16,38 18-16,-43-18 15,-1 0-15,44 18 0,0 0 16,-41-8-16,41 8 15,-36 2-15,36-2 16,-21 10-16,21-10 16,-6 20-16,15 7 15,15-3-15,9-6 16,8-6-16,6-7 0,4-8 16,11-5-1,-3-10-15,-4-3 0</inkml:trace>
  <inkml:trace contextRef="#ctx0" brushRef="#br1" timeOffset="93941.4225">19822 10592 0,'0'0'16,"0"0"-16,0 0 16,0 0-16,0 0 0,-12 20 15,-8 14-15,-4 7 16,9 1-16,6-4 15,1 0-15,5 1 16,6-3-16,2-4 16,7-5-16,6-4 15,-1-11-15,4-3 16,3-12-16,0-3 0,-1-11 16,-4-4-16,-1-7 15,-4 0-15,-6-2 16,2 0-16,-7 3 15,0 7-15,-3 5 16,3 9-16,-1 6 16,4 9-16,0 6 15,6 8-15,0 7 0,3 3 16,-15-33-16,14 38 16,5 1-16,8 2 15,-27-41-15,0 0 16,32 35-16</inkml:trace>
  <inkml:trace contextRef="#ctx0" brushRef="#br1" timeOffset="94708.9122">20578 10006 0,'0'0'0,"0"0"0,0 0 16,0 0-16,0 0 16,6 27-16,3 23 15,8 24-15,4-6 16,0-6-16,-1-3 16,-1 3-16,-1 8 0,-6-6 15,2 6 1,-1-1-16,-2-1 15,-8-3-15,-3-65 0,3 60 16,-3-60-16,0 0 16,0 0-16,3 56 15,-3-56-15,2 44 16,-4-22-16,-4-20 16,-3-11-16,9 9 15,-18-21-15,-8-5 16,26 26-16,-34-34 0,-4 9 15,38 25-15,-46-25 16,46 25-16,-54-17 16,54 17-16,-48 0 15,21 12-15,13 11 16,14-23-16,-3 30 16,14 0-16,-11-30 15,24 32-15,11-2 0,11 0 16,6-7-1,-52-23-15,56 9 0</inkml:trace>
  <inkml:trace contextRef="#ctx0" brushRef="#br1" timeOffset="96671.2692">21257 11060 0,'0'0'16,"0"0"-16,0 27 15,0 17-15,-6 21 16,-2-6-16,-8-2 15,-1-12-15,2-13 16,6-6-16,1-8 16,-3 0-16,6-9 15,2-5-15,-6-8 0</inkml:trace>
  <inkml:trace contextRef="#ctx0" brushRef="#br1" timeOffset="96795.3284">21289 10637 0,'0'0'0,"0"0"0,0 0 16,0 0-16,0 0 15</inkml:trace>
  <inkml:trace contextRef="#ctx0" brushRef="#br1" timeOffset="108487.5083">4121 15775 0,'0'0'16,"0"0"-16,0 0 15,0 0-15,0 0 16,0 0-16,0 0 15,0 0-15,0 0 0,0 0 16,0 0-16,0 0 16,0 0-16,0 0 15,0 0-15,0 0 16,0 0-16,0 0 16,0 0-16,0 0 15,0 0-15,0 0 16,0 0-16,0 0 0,0 0 15,0 0-15,0 0 16,-3-12-16,-6-18 16,-6-17-16,4 3 15,0-4-15,-2-2 16,1-7-16,-2-1 16,14 58-16,-11-57 15,-2-4-15,13 61 16,-9-63-16,9 63 15,0 0-15,-8-60 16,8 60-16,0 0 0,0 0 16,-7-55-16,7 55 15,0 0-15,0 0 16,4-47-16,-4 47 16,0 0-16,11-28 15,-11 28-15,0 0 0,24-18 16,-24 18-16,32-14 15,-32 14-15,44-13 16,-44 13-16,49-15 16,3 1-16,-52 14 15,62-21-15,-2 3 16,-4-2-16,-5-1 16,-7 1-16,-44 20 15,42-18-15,-42 18 0,45-21 16,-45 21-1,49-18-15,-49 18 0,0 0 16,0 0-16,59-20 16,-59 20-16,0 0 15,0 0-15,48-16 16,-48 16-16,0 0 16,0 0-16,35-8 15,-35 8-15,0 0 16,0 0-16,24-3 0,-24 3 15,0 0-15,0 0 16,22 0-16,-22 0 16,0 0-16,0 0 15,14 6-15,-14-6 16,0 0-16,0 0 16,15 3-16,-15-3 15,0 0-15,0 0 0,9 5 16,-9-5-16,0 0 15,0 0 1,6 4-16,-6-4 0,-15 9 16</inkml:trace>
  <inkml:trace contextRef="#ctx0" brushRef="#br1" timeOffset="108892.7313">4092 15339 0,'0'0'0,"0"0"16,0 0-16,0 0 16,0 0-16,0 0 15,0 0-15,0 0 0,0 0 16,0 0-16,0 0 16,0 0-1,0 0-15,0 0 0,0 0 16,26 0-16,25 0 15,20 4-15,-8-2 16,-14-2-16,0-2 16,-49 2-16,40-9 15,-40 9-15,36-9 0,-3-3 16</inkml:trace>
  <inkml:trace contextRef="#ctx0" brushRef="#br1" timeOffset="109459.4696">4972 15387 0,'0'0'0,"0"0"16,0 0-16,0 0 15,0 0-15,0 0 16,0 0-16,0 0 16,0 0-16,0 0 0,0 0 15,0 0-15,0 0 16,0 0-16,15 9 16,12 2-16,11 8 15,-3-2-15,-5-5 16,-5-3-16,-4-9 15,-7 0-15,4-3 16,-4-3-16,-1-4 0,-2-1 16,-2-3-1,-1-4-15,-4 3 16,-8 0-16,-4 1 0,-4-5 16,0 2-16,-8 2 15,2 3-15,-6 3 16,1 4-16,-5 1 15,5 8-15,-4 4 16,3 7-16,1 9 16,2 3-16,3 2 15,7 3-15,1 4 0,10-1 16,3 4 0,10-6-16,8-1 0,2-3 15,10-1-15,2-11 16,0-5-16,1-6 15,0-6-15</inkml:trace>
  <inkml:trace contextRef="#ctx0" brushRef="#br1" timeOffset="109734.9071">5579 15384 0,'0'0'0,"0"0"16,0 0-16,0 0 15,0 0-15,0 0 16,0 0-16,-17 15 16,-9 2-16,-9 12 0,11-1 15,3 4-15,6 4 16,2 3-16,7-1 16,4-2-16,7-1 15,8-5-15,5-4 16,6-8-16,8-6 15,3-9-15,6-9 0,2-9 16,1-9-16,3-8 16</inkml:trace>
  <inkml:trace contextRef="#ctx0" brushRef="#br1" timeOffset="110204.5207">5972 14875 0,'0'0'0,"0"0"16,0 0-16,0 0 16,0 0-16,0 0 15,0 29-15,-6 25 16,0 22-16,2 2 16,2 1-16,-1 1 15,3 1-15,0-7 16,0-3-16,0-3 0,0-68 15,0 65-15,0-65 16,0 0-16,0 0 16,0 61-16,0-61 15,0 42-15,0-42 16,5 12-16,-5-12 16,10-9-16,4-15 15,2-5-15,-16 29 16,19-29-16,-19 29 0,27-34 15,-27 34-15,30-26 16,-30 26-16,36-14 16,-4 11-16,-2 10 15,-4 9-15,-26-16 16,24 27-16,-3 8 16,-21-35-16,24 39 15,-24-39-15,32 35 16,4-8-16,-36-27 15,44 15-15</inkml:trace>
  <inkml:trace contextRef="#ctx0" brushRef="#br1" timeOffset="110725.7621">6688 15584 0,'0'0'0,"0"0"16,0 0-16,0 0 15,0 0-15,0 0 16,0 0-16,-17 10 0,-19 8 15,1 8-15,7 8 16,11-5-16,2 6 16,4 4-16,5-3 15,6-1-15,6-2 16,2-7-16,7-2 16,2-6-16,11-10 0,-1-8 15,-1-8-15,-2-10 16,-4-6-16,-5-5 15,-6-4-15,-3 1 16,-6 2-16,-3-2 16,3 8-16,-3 3 15,0 3-15,3 9 16,3 6-16,0 10 16,9 3-16,0 11 15,10 6-15,0 3 0,8 6 16,6-4-16,-1 0 15,7-1 1,9-2-16,5-6 16,0-8-16,0-8 0,-56-7 15,53-2-15,-53 2 16,0 0-16,48-17 16,-48 17-1,0 0-15,0 0 0,33-15 16,-33 15-16,0 0 15,0 0-15,17-14 0,-19 5 16</inkml:trace>
  <inkml:trace contextRef="#ctx0" brushRef="#br0" timeOffset="119042.7191">13312 5279 0,'0'0'15,"0"0"-15,0 0 16,0 0-16,0 0 16,0 0-16,0 0 15,0 0-15,0 0 16,0 0-16,0 0 16,0 0-16,0 0 15,0 0-15,27 0 0,23-6 16,21 0-16,7 0 15,-2 3-15,2 0 16,1 0-16,16 0 16,10 1-16,33-4 15,25 2-15,9 2 16,0 4-16,-9-2 0,-12 4 16,-12-8-16,-7 2 15,-8-1-15,-15 0 16,-11 3-16,-9 0 15,-89 0-15,68 0 16,-68 0-16,53 3 16</inkml:trace>
  <inkml:trace contextRef="#ctx0" brushRef="#br0" timeOffset="121371.7575">16247 12328 0,'0'0'0,"0"0"16,0 0-16,0 0 15,0 0-15,0 0 16,0 0-16,0 0 16,-4 0-16,-16-6 15,-9 0-15,-7 2 16,4 2-16,-1-1 0,-4 3 15,2 5-15,3 5 16,-3 4-16,4 1 16,10 3-16,7-3 15,3 2-15,4 2 16,1 7-16,9 1 16,7 3-16,4-1 15,10 4-15,9-4 16,5 4-16,10 5 15,4 1-15,-1-4 16,0 1-16,-51-36 0,44 37 16,-44-37-16,36 46 15,-36-46-15,26 50 16,-17-3-16,-15-11 16,-8 0-16,-11-10 15,-4 1-15,29-27 0,-33 18 16,33-18-16,0 0 15,0 0-15,-35 14 16,35-14-16,-29-2 16</inkml:trace>
  <inkml:trace contextRef="#ctx0" brushRef="#br0" timeOffset="121835.0549">16757 11593 0,'0'0'15,"0"0"-15,0 0 16,0 0-16,0 0 16,0 33-16,0 20 15,0 30-15,0-3 0,0 3 16,0 6-16,0 2 15,6 8-15,-1 13 16,2-5-16,-4-1 16,0-2-16,3-1 15,5-5 1,7-12-16,-4-21 0,2-3 0,-2-2 16,-14-60-1,21 59-15,-21-59 0,0 0 16,0 0-16,18 53 15,-4-18-15</inkml:trace>
  <inkml:trace contextRef="#ctx0" brushRef="#br0" timeOffset="122077.0716">16567 12553 0,'0'0'16,"0"0"-16,0 0 15,0 0-15,0 0 0,27 0 16,23 0-16,21 0 16,-8 0-16,-1 6 15,-6-3-15,-56-3 16,66 5-16</inkml:trace>
  <inkml:trace contextRef="#ctx0" brushRef="#br0" timeOffset="122404.1866">17130 12754 0,'0'0'0,"0"0"16,0 0-16,10 30 15,1 23-15,6 24 16,-4-14-16,-5-5 16,1-7-16,-9-51 0,9 44 15,-9-44-15,0 0 16,0 0-16,9 32 16,-9-32-16,0 0 15,6 18-15,-4-11 16,-2-16-16,0-9 15,0-9-15,3-5 16,4-7-16,5-2 16,3-3-16,3-4 0,3-5 15,-1-4 1,1 10-16,-3 5 0,-4 10 16</inkml:trace>
  <inkml:trace contextRef="#ctx0" brushRef="#br0" timeOffset="122851.3761">17513 12828 0,'0'0'16,"0"0"-16,0 0 15,0 0-15,8 27 16,4 21-16,12 10 15,3-10-15,-3-10 16,3-5-16,-7-12 16,4 0-16,-24-21 0,0 0 15,29 17-15,-29-17 16,31 9-16,-31-9 16,32 0-16,-3-12 15,-2-8-15,-13-7 16,2-6-16,-5-2 15,-3-1-15,-1 4 16,2 2-16,-4 7 16,5-1-16,-3 12 0,1 3 15,-2 9-15,-6 0 16,12 12-16,-12-12 16,12 27-16,2 11 15,-4 9-15,-10-47 16,11 50-16,7 7 0,-18-57 15,23 50 1,-23-50-16,40 39 0</inkml:trace>
  <inkml:trace contextRef="#ctx0" brushRef="#br0" timeOffset="123145.4694">18393 12920 0,'0'0'16,"0"0"-16,0 0 15,0 0-15,0 33 16,-6 20-16,3 27 16,6-15-16,9-6 15,9-5-15,9-13 0,2-8 16,0-10-16,4-7 15,4-8-15,3-5 16,1-9-16,5-8 16,-8-10-16,0-9 15,-41 33-15,41-57 0</inkml:trace>
  <inkml:trace contextRef="#ctx0" brushRef="#br0" timeOffset="123422.5393">18921 12186 0,'0'0'16,"0"0"-16,0 35 0,0 30 15,7 39-15,-2 17 16,4-3-16,2-5 15,10 3-15,0-9 16,3-1-16,3 1 16,-1-7-16,4-7 15,-7-23-15,-4-11 16,-19-59-16,11 57 0</inkml:trace>
  <inkml:trace contextRef="#ctx0" brushRef="#br0" timeOffset="123578.6696">18803 12876 0,'0'0'0,"41"0"15,33-6 1,41 0-16,25 0 0,-12 6 15</inkml:trace>
  <inkml:trace contextRef="#ctx0" brushRef="#br0" timeOffset="124937.701">19534 13525 0,'0'0'0,"0"0"15,0 0-15,0 0 0,0 0 16,0 0-1,0 0-15,0 0 0,0 20 16,0 18-16,0 16 16,0-7-16,-9-6 15,-2 2-15,1-9 16,5-4-16,2-9 0,-3-3 16,3-10-16,0-1 15,3-4 1,6-1-16,5 2 0,8-4 15,5 0-15,2-6 16,7 0-16,5-1 16,0 2-16,-38 5 15,49-3-15,-2 6 16,0 2-16,-47-5 16,48 13-16,-48-13 0,0 0 15,0 0-15,45 14 16,-45-14-16,0 0 15,35 12-15,-35-12 16,24 3-16,-24-3 16,14-15-16,-8-12 15,-6 27-15,2-38 0,4-3 16,4-4-16,-10 45 16,11-44-16,11-7 15</inkml:trace>
  <inkml:trace contextRef="#ctx0" brushRef="#br0" timeOffset="125584.7523">20498 12550 0,'0'0'0,"0"0"16,6 27-16,-3 23 15,2 27-15,5 1 16,-3 1-16,4-2 15,-2 0-15,0 3 0,-3 0 16,-3-4-16,-3-1 16,3-4-16,-3-6 15,0-65-15,0 63 16,0-63-16,0 0 16,0 0-16,0 47 15,-3-23-15,-3-22 16,3-13-16,-4-10 0,5-12 15</inkml:trace>
  <inkml:trace contextRef="#ctx0" brushRef="#br0" timeOffset="125813.3002">20501 12600 0,'0'0'0,"0"0"16,0 0-16,0 0 16,28 6-16,24-3 15,22 3-15,-2 2 16,-2-2-16,-70-6 16,78 10-16,-78-10 0,0 0 15,94 3-15</inkml:trace>
  <inkml:trace contextRef="#ctx0" brushRef="#br0" timeOffset="126035.91">20480 13133 0,'0'0'15,"0"0"-15,0 0 16,32 6-16,26-3 16,30 3-16,-1-3 15,-11-12-15,-76 9 0,78-20 16</inkml:trace>
  <inkml:trace contextRef="#ctx0" brushRef="#br0" timeOffset="126473.8395">21005 13371 0,'0'0'15,"0"0"-15,0 0 16,0 0-16,30 6 15,23-4-15,21 4 16,-12-3-16,-8-6 16,-10-3-16,-7-5 0,-5-7 15,-6-3-15,-11 3 16,-9-3-16,-6 6 16,-3-2-16,-6 2 15,-6 0-15,-5 3 16,-7 3-16,-3 6 15,-2 3-15,-1 8 16,1 8-16,2 7 16,4 4-16,7 6 15,7 6-15,7 2 0,7 3 16,13 1-16,7 0 16,10-10-16,6 1 15,12-4-15,8-12 16,-3-7-16,1-10 15,1-10-15,-6-10 16,-11-7-16</inkml:trace>
  <inkml:trace contextRef="#ctx0" brushRef="#br0" timeOffset="126765.298">21836 13204 0,'0'0'15,"0"0"-15,0 0 16,0 0-16,-19 18 0,-7 6 16,-4 10-1,7 0-15,4 2 0,5 2 16,5 3-16,6 3 16,6 1-16,6-6 15,5-3-15,13-4 16,5-6-16,-32-26 15,41 21-15,8-15 0,1-9 16,7-18-16,-7-11 16,-8-13-16,-10-10 15,-6-11-15</inkml:trace>
  <inkml:trace contextRef="#ctx0" brushRef="#br0" timeOffset="127246.8825">22028 12423 0,'0'0'0,"0"0"0,0 0 16,0 0-16,0 0 15,0 0-15,0 30 16,6 22-16,0 28 16,6 7-16,-4 3 15,-1 6-15,-4-1 16,0 2-16,0 13 0,-3-6 15,5-16-15,4-17 16,3-5 0,-12-66-16,12 53 0,-12-53 15,0 0-15,0 0 16,8 41-16,-8-41 16,13 21-16,-5-15 15,3-15-15,3-12 16,-3-5-16,-11 26 15,16-32-15,-5-7 0,-11 39 16,15-45-16,-15 45 16,0 0-16,17-38 15,-17 38-15,24-29 16,3 13-16,-1 11 16,-2 10-16,-6 11 15,-18-16-15,18 26 16,2 9-16,1 10 0,3-4 15,2-2-15,8-3 16,-34-36-16,35 35 16,-35-35-16,44 26 15</inkml:trace>
  <inkml:trace contextRef="#ctx0" brushRef="#br0" timeOffset="128896.8251">22746 13216 0,'0'0'0,"0"0"16,0 0-16,0 0 15,0 0-15,0 0 16,0 0-16,0 0 16,0 0-16,0 0 15,0 0-15,0 0 0,0 0 16,0 0-16,0 0 15,0 0-15,-18 21 16,-12 11-16,-5 10 16,2 2-16,6 3 15,6 1-15,10-3 16,11-45-16,-3 38 16,3-38-16,8 33 15,10-3-15,-18-30 0,30 23 16,3-12-16,2-4 15,-2-14-15,-1-4 16,-5-10-16,-3-2 16,-6-4-16,0 1 15,-7-1-15,-2 5 16,-3 5-16,-3 2 0,3 3 16,-3 6-1,5 1-15,8 5 0,4 9 16,12 5-16,14 7 15,10 6-15,17 9 16,2-1-16,-1-2 16</inkml:trace>
  <inkml:trace contextRef="#ctx0" brushRef="#br0" timeOffset="131447.1893">23818 13512 0,'0'0'16,"0"0"-16,0 0 15,0 0-15,0 0 0,0 0 16,7 27-16,-4 21 16,3 22-16,-1-8 15,-5-5-15,6-7 16,0-5-16,-6-45 16,0 0-16,0 0 15,7 35-15,-7-35 0,0 0 16,0 0-1,8 30-15,1-16 0,3-11 16,2-9 0,7-8-16,9-1 0,0 0 15,8 1-15,6 1 16,7 8-16,14-1 16,0 9-16,7 2 15,-4 8-15,-1 1 0,-1 1 16,-66-15-16,68 18 15,1-6-15,-69-12 16,62 0 0,-10-12-16,-9-9 0,-20-5 15,-16-7-15,-14-5 16,-7-4-16,-10-6 16,-12-8-16,-2 3 15,3 0-15,2 2 0</inkml:trace>
  <inkml:trace contextRef="#ctx0" brushRef="#br0" timeOffset="135213.2051">25479 12742 0,'0'0'0,"0"0"16,0 0-16,0 0 16,0 0-16,0 0 15,0 0-15,0 0 16,0 0-16,0 0 15,0 0-15,0 0 16,0 0-16,0 0 16,0 0-16,0 0 0,0 0 15,9 33-15,3 24 16,2 16-16,-5-7 16,3-2-16,3 2 15,-4 2-15,1 0 16,-3-2-16,0-5 15,1 2-15,-10-63 0,9 58 16,-9-58-16,0 0 16,0 0-1,9 57-15,-9-57 0,0 0 16,5 48-16,-5-48 16,-5 23-16,-4-17 15,9-6-15,-16-9 16,16 9-16,-18-20 15,1-10-15,17 30 16,-21-33-16,21 33 0,-20-36 16,20 36-16,0 0 15,-27-29-15,27 29 16,-29-21-16,29 21 16,-34-6-16,34 6 15,-26 10-15,26-10 16,-27 20-16,6 12 15,21-32-15,-11 39 0,11-39 16,0 0-16,0 41 16,0-41-16,0 0 15,14 39-15,-14-39 16,26 35-16,10-11 16,1-6-16,-5-11 15,-32-7-15,33-4 16,-33 4-16,35-12 0</inkml:trace>
  <inkml:trace contextRef="#ctx0" brushRef="#br0" timeOffset="135621.2091">25802 13314 0,'0'0'0,"0"0"0,0 0 15,0 0-15,0 0 16,0 0-16,0 0 16,0 0-16,0 0 15,0 0-15,9 21 16,2 15-16,7 14 16,-6-3-16,-3-3 15,0-2-15,-3-6 0,-1-10 16,-2-2-16,-3 2 15,0-5-15,0 0 16,0-10-16,0-2 16,-3-7-16,0-4 15</inkml:trace>
  <inkml:trace contextRef="#ctx0" brushRef="#br0" timeOffset="135796.6456">25799 13122 0,'0'0'0,"0"0"16,0 0-16,0 0 0,0 0 16,0 0-16,0 0 15</inkml:trace>
  <inkml:trace contextRef="#ctx0" brushRef="#br0" timeOffset="136448.3393">26237 13418 0,'0'0'15,"0"0"-15,0 0 0,0 0 16,0 0-16,0 0 16,0 0-16,0 0 15,0 0-15,0 0 16,0-3-16,-8-15 15,-5-6-15,-1 6 16,-4 10-16,1 8 16,2 3-16,3 2 0,0 8 15,6 4-15,0 7 16,4 5-16,2 4 16,0-1-16,2 4 15,4 0-15,0-7 16,3 1-16,0-10 15,2-2-15,7-6 16,1-6-16,-5-6 0,0-6 16,-2-9-16,3-6 15,1-5 1,-5-3-16,2-1 0,-5-3 16,1 0-16,-3 7 15,0 2-15,-3 6 16,0 7-16,0-1 15,0 6-15,0 8 16,-3 5-16,5 11 16,1 0-16,1 8 0,-2 6 15,4 7-15,-1-1 16,2 4 0,-1 0-16,2-4 0,-11-38 15,0 0-15,0 0 16,19 38-16</inkml:trace>
  <inkml:trace contextRef="#ctx0" brushRef="#br0" timeOffset="136687.1771">26665 13725 0,'0'0'0,"0"0"16,0 0-16,0 0 15,26 0-15,15 0 16,14 0-16,-12 0 16,-5-9-16,-4-5 0</inkml:trace>
  <inkml:trace contextRef="#ctx0" brushRef="#br0" timeOffset="137317.8689">27127 13216 0,'0'0'0,"0"0"16,0 0-16,0 0 0,9 27 15,0 17-15,3 24 16,-6-5-16,2-1 16,-8-62-16,10 65 15,-10-65-15,5 71 16,-5-71-16,0 0 16,0 0-16,6 64 0,-6-64 15,0 0-15,0 0 16,3 54-16,-3-54 15,0 24-15,0-24 16,3 0-16,0-11 16,6-14-16,0-1 15,2-4-15,5-2 16,-1-1-16,0 4 0,2 2 16,4 0-16,0 9 15,-1 1-15,-2 7 16,-1 5-16,2 5 15,-1 9-15,-3 5 16,3 10-16,-7 9 16,0 2-16,-1 7 15,-10-42-15,9 44 0,-9-44 16,0 0-16,0 0 16,14 47-16,7-2 15</inkml:trace>
  <inkml:trace contextRef="#ctx0" brushRef="#br0" timeOffset="137886.1116">27862 13371 0,'0'0'0,"0"0"15,0 0-15,0 0 16,0 0-16,0 0 15,0 0-15,0 0 16,0 0-16,0 0 16,0 0-16,0 0 0,0 0 15,-18 20-15,-8 12 16,-10 10-16,7-1 16,8 4-16,8-3 15,5-5-15,8-37 16,-6 42-16,6-42 15,0 0 1,6 39-16,-6-39 0,14 33 16,5-13-16,2-11 0,-1-9 15,4-9-15,-3-5 16,-4-14-16,-2 2 16,-3-9-16,-4-1 15,-1-2-15,0 2 16,-5 0-16,4 6 15,-3 7-15,0 2 0,-3 7 16,3 2-16,-3 3 16,3 9-16,-3 3 15,3 9-15,3 8 16,3 7-16,-1 2 16,2 7-16,1 6 15,-2-1-15,0 0 16,-9-41-16,9 45 15,-9-45-15,14 45 16,-14-45-16,0 0 0,21 38 16,-21-38-16,21 24 15,-3-15-15</inkml:trace>
  <inkml:trace contextRef="#ctx0" brushRef="#br0" timeOffset="138580.3128">28467 13421 0,'0'0'0,"0"0"15,0 0-15,0 0 16,0 0-16,0 0 16,0 0-16,0 0 15,0 0-15,0 0 16,0 0-16,0 0 16,0 0-16,0 0 0,-17 0 15,-16 8-15,-10 4 16,11 12-16,9 6 15,8 2-15,6-2 16,4 0-16,5 2 16,5 3-16,4 4 15,6-7-15,-1 4 16,7-6-16,2 2 16,-23-32-16,28 27 0,4-4 15,-32-23-15,33 16 16,-33-16-16,36 2 15</inkml:trace>
  <inkml:trace contextRef="#ctx0" brushRef="#br0" timeOffset="139007.7978">28823 13382 0,'0'0'0,"0"0"16,0 0-16,0 0 0,0 0 16,0 0-16,0 0 15,0 0-15,5 24 16,-2 20-16,3 12 16,1-2-16,-7-4 15,3 1-15,-1-4 16,-2-47-16,6 50 15,0 4-15,-6-54 16,0 53-16,0-53 0,0 0 16,0 0-16,-3 32 15,-6-20-15</inkml:trace>
  <inkml:trace contextRef="#ctx0" brushRef="#br0" timeOffset="139229.0386">28707 13125 0,'0'0'0,"0"0"16,0 0-16,0 0 0,0 0 15,0 0 1,0 0-16,0 0 0,0 0 15,0 0 1,19 0-16,24 0 0</inkml:trace>
  <inkml:trace contextRef="#ctx0" brushRef="#br0" timeOffset="139848.4043">29021 13465 0,'0'0'0,"0"0"16,0 0-16,6 26 0,-3 22 15,3 14 1,1-12-16,-4-1 0,5-9 16,-1-7-16,-4-6 15,0-6-15,-1-6 16,-2-6-16,0-7 16,0 1-16,0-8 15,3-11-15,0-11 0,3 1 16,-3-3-16,3 1 15,-3-1-15,0 0 16,6-4-16,2 1 16,1-1-16,0 0 15,3 6-15,-1 7 16,4 2-16,-3 3 16,1 12-16,-2 3 0,-5 12 15,0 6-15,-3 8 16,-3 4-16,0 3 15,-3-1-15,0-2 16,0-1-16,0-8 16,0-3-16,0-3 15,2-4 1,4-8-16,4-3 0,1-11 16,2-3-16,4-8 15,1-5-15,-1 1 0,5-3 16,-1 2-16,-21 27 15,0 0-15,25-18 16,-25 18-16,30-9 16,2 9-16,-2 12 15,-5 9-15,-25-21 16,18 32-16,-10 9 0,-3 11 16,-5-52-16,0 0 15,0 58-15,0-58 16,0 0-16,0 47 15,0-47-15,0 24 16,-5-24-16</inkml:trace>
  <inkml:trace contextRef="#ctx0" brushRef="#br0" timeOffset="140057.6856">29783 13453 0,'0'0'0,"0"0"15,0 0-15,0 0 16,6 27-16,-4 23 16,6 21-16,-3-8 0,-5-5 15,3-1-15,-3-57 16,0 50-16,0-50 16,0 0-16,0 0 15,-6 42-15,-9-13 16</inkml:trace>
  <inkml:trace contextRef="#ctx0" brushRef="#br0" timeOffset="140244.0103">29664 13240 0,'0'0'15,"0"0"-15,0 0 16,0 0-16,0 0 15,0 0-15,0 0 0,0 0 16,0 0-16,0 0 16,0 0-16</inkml:trace>
  <inkml:trace contextRef="#ctx0" brushRef="#br0" timeOffset="140655.597">29937 13548 0,'0'0'16,"0"0"-16,0 0 0,0 0 16,0 0-16,0 0 15,0 0-15,9 0 16,6 0-16,9 0 16,-1-9-16,-4-12 15,-10 0-15,-4-5 16,-5 2-16,0 0 15,0 3-15,0 7 0,-5 3 16,-1 2-16,-7 5 16,0 11-16,3 4 15,1 7-15,-3 11 16,6 4-16,0 5 16,6 7-16,3 3 0,3-1 15,2-3-15,5-3 16,0-2-16,6-6 15,3-9-15,-2-9 16,4-13-16,-1-8 16,1-8-16,-4-13 15,-5-9-15,4-3 16</inkml:trace>
  <inkml:trace contextRef="#ctx0" brushRef="#br0" timeOffset="141016.3807">30252 13456 0,'2'0'0,"5"0"0,-7 0 16,3 6-1,-3 3-15,0 17 0,0 4 16,0 12-16,-7-1 16,2 10-16,2-4 15,0-3-15,0-2 16,6-13-16,3-5 0,3-9 16,0-12-16,5-6 15,1-6-15,-3-3 16,0-6-16,-2 4 15,3-7-15,0-3 16,-1 4-16,-4-2 16,5 2-16,-2 5 15,1 3-15,3 6 16,-5 3-16,3 9 0,-1 2 16,-4 14-1,-1 6-15,-2 10 0,-1 3 16,-4 9-16,-4 9 15,4-59-15,-8 59 16,8-59-16,0 0 16,-9 48-16,6-25 15,3-17-15,-3-14 0</inkml:trace>
  <inkml:trace contextRef="#ctx0" brushRef="#br0" timeOffset="141360.5229">30640 12600 0,'0'0'0,"0"0"0,0 0 16,0 0-16,0 0 15,9 27-15,2 26 16,7 29-16,1 7 15,-8-2-15,-3-4 16,6 6 0,-6 2-16,-2 4 0,3 3 0,-1 17 15,4 1-15,1-19 16,-8-14-16,1-23 16,-6-60-16,3 50 15,-3-50-15,0 0 16,-6 42-16,-15-22 15</inkml:trace>
  <inkml:trace contextRef="#ctx0" brushRef="#br0" timeOffset="141524.7973">30519 13551 0,'0'0'0,"0"0"16,0 0-16,0 0 15,0 0-15,27 0 16,17 0-16,19-9 16,-8-3-16,-4-3 15,-16 0-15,-9 0 0,-8 1 16,-5-1-16</inkml:trace>
  <inkml:trace contextRef="#ctx0" brushRef="#br0" timeOffset="141791.221">30901 13583 0,'0'0'0,"0"0"0,0 0 16,0 30-16,7 23 15,-2 21-15,11-9 16,9-17-16,-1-10 16,0-8-16,-24-30 0,24 24 15,-24-24 1,32 18-16,-32-18 0,38 6 15,-5-12-15,-6-10 16,-13-7-16,-7-10 16,-14-2-16,-4 0 15,-10-1-15,-3 3 16,-9 3-16,1 8 16,-3 6-16,-1 7 0</inkml:trace>
  <inkml:trace contextRef="#ctx0" brushRef="#br0" timeOffset="143177.9444">31609 13785 0,'0'0'15,"0"0"-15,0 0 0,0 0 16,0 0-16,10 27 15,-2 17-15,4 15 16,-6-8-16,0-7 16,-9-3-16,-12-5 15,-6-1-15,-8-2 16,3-12-16,-1-10 16,2-1-16,-5-7 0</inkml:trace>
  <inkml:trace contextRef="#ctx0" brushRef="#br0" timeOffset="143372.1952">31233 13193 0,'0'0'0,"0"0"0,0 0 15,0 0-15,0 0 16,0 0-16,0 0 16,0 0-16,0 0 0</inkml:trace>
  <inkml:trace contextRef="#ctx0" brushRef="#br1" timeOffset="148633.0123">14124 15943 0,'0'0'16,"0"0"-16,0 0 15,0 0-15,0 0 16,0 0-16,0 0 15,0 0-15,18 15 16,6 6-16,0 9 16,-10-6-16,-4 5 0,-10 1 15,0 5-15,-7 4 16,-2 6-16,9-45 16,-5 46-16,-4 8 15,5 11-15,1-5 16,3-60-16,7 62 15,4 0-15,8-7 0,3-3 16,5-11-16,-3-12 16,-24-29-16,30 20 15,-30-20-15,33 13 16,-33-13-16,26-3 16,-26 3-16,15-10 15,-15 10-15,0-10 16,0 10-16,-9-6 15,-9 9-15,-2 10 0,20-13 16,-15 36-16,3 15 16,7 25-16,5 8 15,11 2-15,4-1 16,2 1-16,4-2 16,-4-5-16,-17-79 15,0 0-15,16 74 16,-16-74-16,0 63 0,-18-11 15,-15-13-15,-5-12 16,-4-13-16,-5-1 16,-4-7-16,-12-9 15,1-6-15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47:45.4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4999 15183 0,'0'0'16,"0"0"-16,0 0 16,0 0-16,0 0 15,0 0-15,0 0 16,0 0-16,0 0 0,0 0 15,0 0-15,0 0 16,0 0-16,0 0 16,0 0-16</inkml:trace>
  <inkml:trace contextRef="#ctx0" brushRef="#br1" timeOffset="5420.0188">5023 2328 0,'0'0'16,"0"0"-16,0 0 16,0 0-16,0 0 15,0 0-15,0 0 16,0 0-16,0 0 15,0 0-15,0 0 16,0 0-16,18 20 16,2 6-16,3 13 15,-4 2-15,-5 12 16,2 18-16,-7 9 0,-9 10 16,-3 4-16,-6 12 15,-10 37-15,-5 28 16,-8 4-16,-12-9 15,-3-23-15,5-28 16,0-14-16,1-19 16,6-20-16,1-6 0,-1-5 15,35-51-15,-35 48 16,35-48-16,0 0 16,-39 35-16,39-35 15,-42 18-15,4-25 16,6-13-16,2-12 15,1-12-15,-5-19 16,10-3-16,3 2 0,21 64 16,-17-72-16,17 72 15,-12-67-15,12 67 16,3-74-16</inkml:trace>
  <inkml:trace contextRef="#ctx0" brushRef="#br1" timeOffset="6265.3762">5384 3680 0,'0'0'0,"0"0"16,0 0-16,0 0 16,-21 9-16,-20 8 15,-4 4-15,7 6 0,8-3 16,4 9-1,3 5-15,2 0 0,3 6 16,5 1-16,8-3 16,5-42-16,8 38 15,-8-38-15,19 36 16,-19-36-16,30 29 0,5-8 16,6-13-1,3-10-15,-2-12 0,-6-11 16,-1-4-16,-8-7 15,0 4-15,-6-1 16,-4 6-16,-4 4 16,-2 5-16,-2 3 15,-4 6-15,5 3 16,-7 12-16,2 6 16,1 8-16,0 10 0,1 9 15,-2 3-15,7 2 16,-1 3-16,4-2 15,4-6-15,4-16 16,4-8-16,-1-12 16,1-3-16</inkml:trace>
  <inkml:trace contextRef="#ctx0" brushRef="#br1" timeOffset="6638.8118">5861 3861 0,'0'0'0,"0"0"16,0 0-16,10 32 15,-2 21-15,9 28 16,2-13-16,-1-18 15,3-6-15,-21-44 16,0 0-16,0 0 16,18 33-16,-18-33 0,14 18 15,4-6-15,-4-12 16,4-9-16,-3-12 16,-3-9-16,-1-6 15,2-6-15,-5-1 16,2-4-16,-4-4 15,6-8-15,-3 2 16,-1 7-16,-1 9 0,-1 14 16,-1 6-16</inkml:trace>
  <inkml:trace contextRef="#ctx0" brushRef="#br1" timeOffset="7166.6493">6517 3775 0,'0'0'0,"0"0"16,0 0-16,0 0 15,0 0-15,0 0 16,-21 14-16,-8 10 15,-10 9-15,6 5 16,7 1-16,8 0 0,0 2 16,18-41-16,-12 41 15,9 0-15,3-41 16,0 0-16,6 39 16,-6-39-16,18 32 15,9-13-15,2-13 16,5-16-16,-2-8 15,-3-8-15,-5-9 0,-1-4 16,-5 0-16,-7 4 16,2 5-16,-5 10 15,-1 2-15,-4 8 16,0 10-16,4 13 16,-5 10-16,1 7 15,0 9-15,3 1 16,-3 6-16,-3-46 0,8 44 15,-8-44-15,10 48 16,-10-48-16,0 0 16,14 41-16,10-11 15,0-13-15,-24-17 16,23 3-16,-3-17 16</inkml:trace>
  <inkml:trace contextRef="#ctx0" brushRef="#br1" timeOffset="9004.506">14450 2851 0,'0'42'0,"0"29"16,0 29-16,-6 45 16,0 12-16,0 12 15,6 9-15,-2 5 16,2 6-16,0 5 16,0 36-16,-7 13 15,1-3-15,1-9 16,-4 9-16,-6 2 15,3 3-15,-6 17 0,4 5 16,-4 22-16,-2 23 16,1-7-16,1-9 15,1 0-15,-2 3 16,2 0-16,-4 1 16,-2-7-16,-4 2 15,6-7-15,3-10 16,4-26-16,4 0 0,10 2 15,10 1-15,-5-3 16,-2-5-16,-8-8 16,-2-2-16,-7-10 15,-2-12-15,-6-6 16,-2 2-16,0-7 16,-1-12-16,-1-2 15,0-1-15,2-2 16,3-7-16,-3-4 0,-1-23 15,-3 2 1,1-6-16,1-9 0,-1 3 16,0-1-16,1-6 15,5-2-15,3-17 16,6-11-16,3-19 16,0-16-16,9-71 15,-6 63-15,6-63 0,-8 64 16,8-64-16,0 0 15,-13 60-15,13-60 16,-14 41-16,14-41 16,-12 16-16,6-29 15</inkml:trace>
  <inkml:trace contextRef="#ctx0" brushRef="#br1" timeOffset="10167.927">19229 2601 0,'0'0'16,"0"0"-16,0 0 15,-21 7-15,-26-2 16,-21 14-16,2 7 15,7 7-15,-5 8 16,-5 10-16,-2 4 0,2 8 16,7 5-16,0 6 15,11 3-15,10-1 16,9-1-16,8-1 16,13-3-16,11-3 15,17-6-15,12-8 16,16-8-16,12-7 15,11-3-15,11-8 0,13-14 16,7-8 0,22-9-16,1-14 0,-19-8 15,-103 25-15,95-32 16</inkml:trace>
  <inkml:trace contextRef="#ctx0" brushRef="#br1" timeOffset="18264.9212">2894 5480 0,'0'0'0,"0"0"15,0 0-15,0 0 16,6 30-16,-3 24 15,6 23-15,0-1 16,2 2-16,2 1 16,-5 8-16,1 1 15,-1-5-15,-1-3 16,-4 6-16,-3 8 16,-3 2-16,-4 1 0,-1 13 15,-1-4-15,-1-14 16,-1-21-16,3-15 15,-1 1-15,9-57 16,0 0-16,0 0 16,-7 47-16,7-47 15,-5 24-15</inkml:trace>
  <inkml:trace contextRef="#ctx0" brushRef="#br1" timeOffset="18859.6838">2636 5564 0,'0'0'0,"0"0"16,0 0-16,0 0 15,0 0-15,0 0 0,0 0 16,0 0-16,0 0 16,0 0-16,29 0 15,19 0-15,23 0 16,1 0-16,-2 0 16,-3 0-16,-6 6 15,-4 5-15,-6 10 16,-9 9-16,-8-1 0,-7 1 15,-7-1 1,-3 7-16,1 5 0,-8 4 16,-4 2-16,-6 0 15,-6 5-15,-8 3 16,-8-2-16,-9-2 16,-6-3-16,-5-4 15,-2 0-15,-4-3 16,48-41-16,-48 39 15,-7 4-15</inkml:trace>
  <inkml:trace contextRef="#ctx0" brushRef="#br1" timeOffset="19467.4344">3140 6879 0,'0'0'0,"0"0"0,0 0 16,0 0-16,0 0 16,0 0-16,0 0 15,30 0-15,21-7 16,16-1-16,-13-4 16,-7-6-16,-15 0 0,-5 0 15,-6 1-15,0-1 16,-6 0-16,-3-3 15,-7 4-15,-5 17 16,3-18-16,-6 0 16,-5 0-16,-4 1 15,-2 1-15,-5 7 16,1 4-16,0 5 16,-2 3-16,2 5 0,2 8 15,-3 7-15,4 4 16,6 3-16,0 5 15,6 6-15,1 4 16,4 0-16,7-4 16,6 3-16,5-2 15,-20-42-15,33 38 16,-33-38-16,47 42 16,-47-42-16,60 27 0,2-13 15,-62-14-15,62 0 16</inkml:trace>
  <inkml:trace contextRef="#ctx0" brushRef="#br1" timeOffset="19847.5326">3811 6668 0,'0'0'15,"0"0"-15,0 0 16,0 0-16,0 0 16,0 0-16,8 23 15,8 22-15,4 8 16,3 4-16,-4-1 16,-2 1-16,-6-2 0,-1 2 15,-10-57-15,8 56 16,-8-56-16,0 0 15,0 0-15,6 48 16,-6-48-16,0 0 16,0 0-16,9 29 15,-9-29-15,7 6 0,-7-6 16,9-18-16,-1-15 16,7-8-16,-3-3 15,3-3-15,2 5 16,4 0-16,3 5 15,-4 1-15,1 5 16</inkml:trace>
  <inkml:trace contextRef="#ctx0" brushRef="#br1" timeOffset="20326.0409">4669 6617 0,'0'0'0,"0"0"0,0 0 16,0 0-1,0 0-15,0 0 0,0 0 16,-20 19-16,-7 8 15,-8 5-15,11-3 16,0 1-16,7 0 16,-1-4-16,9 0 0,4 2 15,5-2-15,8-2 16,7 0-16,11-1 16,6 1-16,7-3 15,3 0-15,2 2 16,9 4-16,-53-27 15,49 33-15,-49-33 16,35 35-16,-18 1 16,-7-1-16,-13 1 0,-12-7 15,-5 4-15,-4-7 16,24-26-16,-33 27 16,33-27-16,-39 15 15,39-15-15,-38 6 16,-1-12-16</inkml:trace>
  <inkml:trace contextRef="#ctx0" brushRef="#br1" timeOffset="20713.0591">4955 6938 0,'0'0'15,"0"0"-15,0 0 0,0 0 16,0 0-16,0 26 16,6 24-16,-1 19 15,16-16-15,6-14 16,0-13-16,-1-5 16,7-4-16,-33-17 15,39 13-15,-1-11 16,-38-2-16,41-5 15,-41 5-15,39-15 16,-9-15-16,-10-2 0,-10-7 16,-17 1-16,-7-4 15,-11 0-15,-7 5 16,-9-2-16,-10 10 16,0 8-16,4 8 15,12 8-15,8 2 0</inkml:trace>
  <inkml:trace contextRef="#ctx0" brushRef="#br1" timeOffset="21151.8315">5474 6768 0,'0'0'0,"0"0"15,0 0-15,0 0 16,0 0-16,0 0 16,8 24-16,1 20 15,3 26-15,-6-9 0,0 1 16,-3-2-16,-3 2 15,0-62-15,2 62 16,-2-62-16,0 0 16,0 0-16,0 55 15,0-55-15,6 38 16,-2-27-16,5-14 16,-1-12-16,5-12 15,1-6-15,-3-5 0,4-4 16,1 4-16,2 3 15,3 2-15,2 7 16,3 8-16,4 6 16,-1 6-16,-1 12 15,-2 6-15,-2 6 16,-7 8-16</inkml:trace>
  <inkml:trace contextRef="#ctx0" brushRef="#br1" timeOffset="21691.7043">6220 6940 0,'0'0'0,"0"0"15,0 0-15,0 0 16,-21 9-16,-14 3 16,-14 15-16,8 2 15,18 4-15,6 0 0,-2 2 16,11 4-16,2-1 16,6-38-16,3 39 15,3-7-15,9-5 16,5-6-16,1-9 15,0-9-15,7-8 16,-3-8-16,2-12 16,-3-1-16,-3-9 0,-7-1 15,1-2-15,-6 0 16,-4 2-16,-5 6 16,0 0-16,-5 10 15,2 2-15,0 9 16,3 13-16,6 7 15,-1 7-15,5 8 16,2 4-16,3 9 0,3-1 16,-1 7-16,7-1 15,5 3 1,3 1-16,5-10 0,2-2 16,-39-36-16,0 0 15,38 26-15,-3-11 16</inkml:trace>
  <inkml:trace contextRef="#ctx0" brushRef="#br1" timeOffset="26215.854">7656 6914 0,'0'0'16,"0"0"-16,0 0 15,0 0-15,0 0 16,0 0-16,0 0 0,0 0 16,0 0-1,8 24-15,4 20 0,6 18 16,-7 1-16,-2-2 16,-3 5-16,-3 6 15,-3 4-15,0 7 16,-5 6-16,1-1 15,1-5-15,3 6 16,0 0-16,7 3 16,-2-4-16,1-1 0,0-7 15,-6-80 1,6 79-16,-6-79 0,0 0 16,0 0-16,3 68 15,-3-68-15,0 48 16,0-30-16,0-24 15,-3-12-15</inkml:trace>
  <inkml:trace contextRef="#ctx0" brushRef="#br1" timeOffset="26607.3386">7537 6843 0,'0'0'16,"0"0"-16,0 0 16,0 0-16,0 0 15,22 0-15,21 0 16,16 0-16,-9 0 0,-2 6 15,-7 3-15,-2 15 16,-6 0-16,-8 5 16,0-3-16,-25-26 15,21 36-15,-9 5 16,-10 1-16,-7 2 16,-10-3-16,-5 1 15,-14 0-15,-7-5 16,-1 1-16,42-38 15,-41 25-15,41-25 0,-36 15 16,4-12-16</inkml:trace>
  <inkml:trace contextRef="#ctx0" brushRef="#br1" timeOffset="27492.8844">8058 7175 0,'0'0'0,"0"0"16,0 0-16,0 0 0,0 0 15,0 0 1,0 0-16,24 0 0,21-10 15,17-1-15,-11-4 16,-13-3-16,-11-2 16,-7 2-16,-5-3 15,-1 0-15,-4-3 16,-4 4-16,-4-1 16,-4 4-16,-8-2 15,-4 5-15,-7 2 0,1 4 16,-7 4-16,3 8 15,-3 1-15,6 7 16,1 8-16,5 4 16,3 9-16,4 2 15,5 10-15,6-1 16,8 4 0,3 2-16,13 6 15,3-5-15,7-4 0,-37-47 16,38 41-16,-38-41 15,38 30-15,-38-30 16,35 9-16,-35-9 16,33-6-16,-6-15 15,-9-8-15,-6-7 0,-7-2 16,-5-7-16,-3 3 16,-2-2-16,-1 6 15,-4 5-15,8 4 16,-4 8-16,3 3 15,0 3-15,3 7 16,0 4-16,6 4 16,0 9-16,3 3 0,0 9 15,-9-21-15,14 27 16,4 14-16,-4 6 16,-14-47-16,16 50 15,-16-50 1,18 66-16,-18-66 0,21 62 15,-21-62-15,0 0 16,0 0-16,18 50 0,-18-50 16,17 36-16,-17-36 15,9 8-15,-3-16 16,-6 8-16,3-24 16,3-8-16,-1-13 15,2 2-15,-7 43 16,14-49-16,4 2 15,8-6-15,8 9 16,2 5-16,2 6 0,5 6 16</inkml:trace>
  <inkml:trace contextRef="#ctx0" brushRef="#br1" timeOffset="27916.9298">9197 6974 0,'0'0'15,"0"0"-15,0 0 16,0 0-16,0 0 16,0 0-16,0 0 0,-18 5 15,-20 1-15,-13 12 16,9 6-16,13-4 16,5-2-16,3 0 15,4 3-15,2 2 16,3 1-16,4-3 15,5 2-15,6 0 16,8-2-16,10 3 16,6-1-16,5 2 0,3-4 15,4-1-15,-39-20 16,38 24-16,-38-24 16,0 0-16,33 27 15,-33-27-15,18 32 16,-18 1-16,-15 2 15,-8-2-15,-10-6 0,33-27 16,-36 20-16,36-20 16,-36 15-16,7-12 15,6-15-15,8-2 16,12-10-16,3-3 16</inkml:trace>
  <inkml:trace contextRef="#ctx0" brushRef="#br1" timeOffset="28276.936">9244 7186 0,'0'0'15,"0"0"-15,0 0 16,0 24-16,0 20 16,6 16-16,1-7 15,7-9-15,10-5 0,3-15 16,-1-10-16,-3-2 15,8-3-15,1-6 16,0-3-16,1-6 16,-7-6-16,2 0 15,-4-9-15,-10-2 16,-2-4-16,-9-5 16,-9 2-16,-6-2 15,-8-1-15,-8 6 0,-7 4 16,-4 5-16,1 6 15,3 3-15,2 6 16,6 3-16,9 3 16,6 3-16,7-3 15</inkml:trace>
  <inkml:trace contextRef="#ctx0" brushRef="#br1" timeOffset="29355.2016">9731 7077 0,'0'0'0,"0"0"16,0 0-16,0 0 0,0 0 15,0 0-15,0 33 16,-6 20-16,0 26 15,3-13-15,0-7 16,0-9-16,3-6 16,0-44-16,0 30 15,0-9-15,0-12 16,0-3-16,0-6 16,3-12-16,3-3 0,3-6 15,2-5-15,5-7 16,4 1-16,1 0 15,2 0-15,1 4 16,4 7-16,-3 9 16,2 6-16,0 6 15,-6 9-15,-4 11 0,-17-20 16,15 31 0,-6 10-16,-1 7 0,-8-48 15,7 47-15,-7-47 16,12 44-16,-12-44 15,21 30-15,9-9 16,2-18-16,3-6 16,1-15-16,3-6 15,-10-5-15,-29 29 0,30-36 16,-30 36-16,0 0 16,15-35-16,-15 35 15,6-32-15,-6 32 16,-9-25-16,9 25 15,-15-9-15,-3 9 16,1 16-16,17-16 16,-19 20-16,19-20 0,-11 32 15,11-32 1,-3 39-16,3-39 0,9 32 16,12-8-16,5-8 15,4-11-15,2-8 16,2-9-16,-5-9 15,-29 21-15,30-30 16,-30 30-16,22-32 16,-22 32-16,0 0 0,10-29 15,-10 29-15,0-18 16,0 18-16,-6-3 16,6 15-16,0 11 15,9 7-15,-1 6 16,5 2-16,1 4 15,4-4-15,0-2 16,6-4-16,-24-32 16,27 27-16,-27-27 15,0 0-15,29 20 0,-29-20 16,0 0-16,30 9 16,-30-9-16,22-9 15,-22 9-15,0 0 16,16-17-16,-16 17 15,0 0-15,12-30 16,-12 30-16,0 0 16,0 0-16,3-30 15,-3 30-15,0 0 0,0 0 16,0-29-16,0 29 16,0 0-16,0 0 15,0-18-15,0 18 16,4-8-16,1 5 0</inkml:trace>
  <inkml:trace contextRef="#ctx0" brushRef="#br1" timeOffset="30181.6196">10867 7642 0,'0'0'0,"0"0"0,0 0 16,0 0-16,0 0 15,0 0-15,0 0 16,0 0-16,0 0 16,17-20-16,12-16 15,4-14 1,3-1-16,-7-2 0,5 0 16,-34 53-16,29-62 15,-3-3-15,0-1 16,-8 4-16,-18 62 0,18-56 15,-18 56-15,0 0 16,18-54 0,-18 54-16,0 0 0,0 0 15,19-44-15,-5 17 16,-14 27-16,15-8 16,0 16-16,-4 16 15,1 12-15,-3 8 16,-3 10-16,-4 17 15,1-1-15,-3 5 0,0-4 16,0-1-16,0-4 16,4-7-16,5-9 15,-9-50-15,8 45 16,-8-45-16,18 29 16,-18-29-16,17 18 15,8-9-15</inkml:trace>
  <inkml:trace contextRef="#ctx0" brushRef="#br1" timeOffset="30448.0418">11782 7317 0,'0'0'15,"0"0"-15,26 0 16,23 7-16,18-5 16,-2 4-16,1 0 15,-5-6-15,-61 0 16,0 0-16,76 2 0</inkml:trace>
  <inkml:trace contextRef="#ctx0" brushRef="#br1" timeOffset="30589.8922">11820 7583 0,'0'0'16,"0"0"-16,0 0 0,31 6 16,22-3-16,29 3 15,2 0-15,-84-6 16,0 0-16,95 0 15</inkml:trace>
  <inkml:trace contextRef="#ctx0" brushRef="#br1" timeOffset="31688.9402">5017 8397 0,'0'0'16,"0"0"-16,0 0 16,0 0-16,0 0 15,0 0-15,0 0 16,0 0-16,0 0 0,0 0 15,0 0-15,8 30 16,5 20-16,4 22 16,-8-4-16,-3-3 15,-9 6-15,3-3 16,0 0-16,-3-6 16,0-8-16,0-4 15,3-50-15,0 0 16,0 0-16,0 51 0,0-51 15,0 0-15,3 38 16,6-20-16,-9-18 16,12-2-16,2-23 15,4-7-15,-6-10 16,1-5-16,-2-1 16,4 1-16,3 0 15,5-4-15,-2 6 16,-1 11-16,4 4 15,1 6-15,-4 6 16,-4 9-16,1 6 0,-4 12 16,1 16-16,-3 7 15,-4 9-15,-1 9 16,-4 16-16,0-4 16,-3-62-16,0 65 15</inkml:trace>
  <inkml:trace contextRef="#ctx0" brushRef="#br1" timeOffset="32124.8767">5728 9005 0,'0'0'16,"0"0"-16,0 0 0,0 0 15,0 0-15,0 0 16,0 0-16,14-15 16,10-9-16,4-5 15,-10 5-15,-4 0 16,-2-2-16,-6-1 16,-3-3-16,-3 3 15,-6 4-15,-3-1 0,0 4 16,-5 0-16,-1 4 15,-7 7-15,7 3 16,-5 9-16,2 5 16,-3 8-16,3 8 15,1 11-15,6 4 16,1 5-16,7 3 16,3 1-16,6 2 15,12 6-15,3-8 0,5-6 16,1-13-16,-1-11 15,8-4-15,-2-4 16,3-8-16</inkml:trace>
  <inkml:trace contextRef="#ctx0" brushRef="#br1" timeOffset="32684.9444">6028 8726 0,'0'0'0,"0"0"16,0 0-16,0 0 15,0 0-15,6 30 0,-1 24 16,7 19-16,0-7 16,5-7-1,1-12-15,-18-47 0,22 39 16,-22-39-16,20 21 15,-20-21-15,24 14 16,3-11-16,-4-6 16,1-8-16,-4-10 15,-1-7-15,-7-4 16,-7-6-16,-2-1 0,1 4 16,-8 2-16,-1 4 15,-1 5-15,0 9 16,0 6-16,4 12 15,-5 6-15,7 8 16,0 11-16,4 4 16,4 7-16,4 2 15,3-3-15,5 4 16,-20-42-16,0 0 16,29 33-16,7-6 15,-36-27-15,39 14 16,0-14-16,-4-6 0,-3-11 15,-5-6-15,-9-11 16,-9 1-16,-3-2 16,-6 35-16,0-39 0,0 39 15,0 0-15,-9-35 16,-7 2-16,-1 4 16,17 29-16,-12-15 15</inkml:trace>
  <inkml:trace contextRef="#ctx0" brushRef="#br1" timeOffset="33361.8543">6840 9286 0,'0'0'16,"0"0"-16,0 0 15,0 0-15,0 0 16,0 0-16,0 24 15,0 11-15,0 19 16,0-7-16,-6-8 16,0-3-16,4-10 0,-1-2 15,3-7-15,8-5 16,4-2-16,9-10 16,5-4-16,1-2 15,-3 0-15,5-6 16,4 4-16,3-4 15,2 3-15,-38 9 0,39-6 16,-39 6-16,0 0 16,41-3-16,-41 3 15,0 0-15,0 0 16,42-4-16,-42 4 16,35-8-16,-35 8 15,30-21-15,-6-8 16,-10-7-16,-1 1 0,-7-7 15,-1-2 1,-5 44-16,9-47 0</inkml:trace>
  <inkml:trace contextRef="#ctx0" brushRef="#br1" timeOffset="34028.2943">7780 8110 0,'0'0'0,"0"0"16,0 0-16,0 0 0,9 30 15,2 26 1,7 27-16,-6 3 0,-3 6 16,3 2-16,-4 5 15,5 13-15,-5 13 16,-2-7-16,-6-5 16,3-7-16,-3-11 15,6-24-15,-6-71 16,0 0-16,0 0 15,2 47-15,6-23 0,-5-22 16,-3-10-16,-3-16 16,-7-17-16,-2-12 15,-6-21-15,-8-7 16,-3-4-16,-1-1 16,-2-3-16,-2 0 15,5 6-15,0 3 16,5 6-16,3 0 0,10 9 15,5 3-15,12 2 16,11 10-16,9 9 16,9 8-16,10 7 15,18 2-15,2 12 16,-2 12-16,-10 12 16,-12 12-16,-12 2 15,-8 13-15,-8 8 16,-13 9-16,-13 16 0,-5 2 15,-8-1-15,-7-3 16,-2-9-16,35-61 16,-35 57-16,35-57 15,0 0-15,-39 50 16,-3-6-16</inkml:trace>
  <inkml:trace contextRef="#ctx0" brushRef="#br1" timeOffset="34429.228">8273 9022 0,'0'0'0,"0"0"15,0 0-15,0 0 0,0 0 16,0 0-16,19-17 15,14-10-15,6-8 16,-3-1-16,-12 10 16,-7-1-16,-6 0 15,-4 6-15,-7 1 16,-9 8-16,-6 0 0,-6 10 16,-6 2-16,-3 8 15,1 6-15,-4 10 16,8 9-16,1 5 15,5 7-15,10 2 16,12 3-16,9 7 16,12-7-16,11-8 15,10-4-15,2-11 16,7-7-16,2-8 16,-9-9-16,-7-8 0,-2-8 15</inkml:trace>
  <inkml:trace contextRef="#ctx0" brushRef="#br1" timeOffset="34760.0903">8563 8821 0,'0'0'0,"0"0"16,0 0-16,0 0 15,8 33-15,8 20 16,7 18-16,0-15 15,-5 2-15,-18-58 16,17 50-16,-17-50 16,0 0-16,0 0 15,19 43-15,-19-43 0,21 21 16,-1-17-16,-1-14 16,-8-11-16,1-11 15,-3-7-15,-1-5 16,2-3-16,1-4 15,5-5-15,1 6 16,7 5-16,3 6 16,0 13-16,-1 5 0</inkml:trace>
  <inkml:trace contextRef="#ctx0" brushRef="#br1" timeOffset="35088.7893">9268 8715 0,'0'0'0,"0"0"15,0 0-15,0 0 16,0 0 0,0 0-16,-18 20 0,-5 7 15,-7 8-15,12-5 0,3 0 16,3 0-16,6 2 16,4 0-16,7 1 15,7 2-15,6 4 16,0-3-16,6 2 15,-24-38-15,18 42 0,-7-1 16,-11-41-16,3 38 16,-12 1-16,-12-9 15,21-30-15,-33 23 16,-8-8-16,-5-9 16,46-6-16,-39-6 15,5-11-15,20-10 16,11-11-16</inkml:trace>
  <inkml:trace contextRef="#ctx0" brushRef="#br1" timeOffset="35398.2609">9490 8999 0,'0'0'15,"0"0"-15,0 0 16,0 0-16,0 29 15,-6 22-15,3 14 16,12-12-16,12-8 0,6-19 16,9-5-1,-4-9-15,6-6 16,3-6-16,-41 0 0,46-8 16,-2-8-16,-2-7 15,-16-4-15,-12-6 16,-11 1-16,-11-1 15,-16 1-15,-11 5 16,-6 0-16,-4 6 16,-3 7-16,7-1 15,3 6-15,8 0 16,11 6-16</inkml:trace>
  <inkml:trace contextRef="#ctx0" brushRef="#br1" timeOffset="36228.3899">9997 8927 0,'0'0'0,"0"0"0,0 0 15,0 30-15,6 21 16,-3 26-16,3-12 15,-1-5-15,-5-10 16,3-5-16,-3-16 0,0-6 16,0-11-16,3-6 15,4-9-15,-1-14 16,3-10-16,3-9 16,6-9-16,0 4 15,-1 3-15,-2 5 16,2-2-16,4 2 15,3 9-15,3 6 16,0 7-16,-1 8 0,3 9 16,-2 8-16,-3 13 15,-9 3-15,0 8 16,-6 7-16,-9-45 16,12 44-16,-12-44 15,14 41-15,7-8 16,-21-33-16,27 21 15,8-15-15,-35-6 16,39-6-16,-1-15 16,-2-5-16,-3-4 0,-33 30 15,0 0-15,0 0 16,28-30 0,-28 30-16,13-27 0,-13 11 15,0 16-15,-9-7 16,-3 16-16,12-9 15,-14 20-15,14-20 0,-10 33 16,10 8-16,0-41 16,10 39-1,10 0-15,-20-39 0,30 29 16,5-11-16,1-12 16,3-9-16,-4-9 15,-35 12-15,30-21 0,-30 21 16,24-26-16,-24 26 15,0 0-15,0 0 16,14-30-16,-14 30 16,10-15-16,1 15 15,4 12-15,5 9 16,4 6 0,4 5-16,4 1 0,3 2 15,4-3-15,-39-32 16,53 27-16,-53-27 15,63 14-15</inkml:trace>
  <inkml:trace contextRef="#ctx0" brushRef="#br1" timeOffset="36488.437">11426 8644 0,'0'0'16,"0"0"-16,0 0 15,0 26-15,0 25 16,0 22-16,9 5 16,6-5-16,15-4 15,6-14-15,8 0 16,6-8-16,9-8 0,7-10 15,-4-12-15,3-10 16,-3-14-16</inkml:trace>
  <inkml:trace contextRef="#ctx0" brushRef="#br1" timeOffset="36741.1103">12043 8466 0,'0'0'0,"0"0"16,30 21-16,13 17 16,30 21-16,0 18 15,8 22-15,-5 10 16,-23 3-16,-22-8 0,-17 0 16,-14-1-1,-11-8-15,-11-27 16,-4-10-16,-7-6 15,33-52-15,-35 35 0,8-20 16,10-20-16,4-13 16</inkml:trace>
  <inkml:trace contextRef="#ctx0" brushRef="#br1" timeOffset="36895.863">12826 9405 0,'0'0'0,"0"0"16,0 26-1,0 28-15,0 23 0,-10 0 16,-4-4-16,-7-1 16,21-72-16,0 0 15,-38 59-15</inkml:trace>
  <inkml:trace contextRef="#ctx0" brushRef="#br1" timeOffset="37033.004">13211 9425 0,'0'0'0,"-27"9"0,-27 3 16,-16 5 0</inkml:trace>
  <inkml:trace contextRef="#ctx0" brushRef="#br1" timeOffset="40107.1478">2758 10243 0,'0'0'0,"0"0"16,0 0-16,0 0 0,0-20 16,-7-25-1,2-12-15,2 10 0,-3 9 16,1 5-16,-2 4 15,-1 4-15,1 8 16,-1 2-16,2 6 16,2 3-16,4 0 15,-3 3-15,3 6 0,3 6 16,1 3 0,-1 3-16,3 11 0,-1 13 15,2 11-15,1 21 16,-1 10-16,-5 7 15,-2 6-15,0 11 16,-6 34-16,1 21 16,-5 9-16,10-6 15,6-19 1,3-16-16,6-7 0,0-17 0,-1-9 16,-2-28-16,-5-7 15,-7-60-15,0 0 16,0 0-16,2 47 15,-4-20-15,2-27 16,-9 0-16</inkml:trace>
  <inkml:trace contextRef="#ctx0" brushRef="#br1" timeOffset="40502.1668">2450 9935 0,'0'0'0,"0"0"0,0 0 15,0 0-15,0 0 16,25 0-16,32-6 15,27 0-15,2 2 16,3 2-16,6 8 16,2 6-16,6 21 15,-19 5-15,-28 0 0,-11 7 16,-11 5-16,-6 4 16,-13 2-16,-12-3 15,-9 3-15,-15-2 16,-12 2-16,-8-3 15,-12-6-15,-4-3 16,-2-7-16,59-37 16,-65 32-16,-4-8 0</inkml:trace>
  <inkml:trace contextRef="#ctx0" brushRef="#br1" timeOffset="40999.2318">3167 11211 0,'0'0'0,"0"0"15,0 0-15,0 0 16,0 0-16,0 0 0,24 9 16,17 0-16,18 3 15,-8-6-15,-10-4 16,-3-2-16,-5-12 16,-3-2-16,-3-7 15,-3-5-15,-13 2 16,-2-3-16,-5 4 15,-8-4-15,-5 6 0,-4 0 16,-6 6-16,-7 7 16,-2 5-16,1 6 15,-2 9 1,6 5-16,-1 8 0,3 7 16,7 13-16,0 5 15,14 17-15,4 1 16,14 4-16,9-4 15,5-6-15,10-11 16,3-13-16,-45-38 0,53 32 16</inkml:trace>
  <inkml:trace contextRef="#ctx0" brushRef="#br1" timeOffset="41336.325">3623 11036 0,'0'0'0,"0"0"15,0 0-15,9 28 16,3 25 0,12 26-16,3-11 0,-6-6 15,-4 4-15,-4-4 0,0-6 16,-13-56-16,0 0 15,0 0 1,16 48-16,-16-48 0,0 0 16,0 0-16,11 24 15,-11-24-15,9 3 16,7-19-16,1-12 16,7-12-16,0-1 15,5-7-15,12-10 16,2 1-16,3 4 0,2 5 15</inkml:trace>
  <inkml:trace contextRef="#ctx0" brushRef="#br1" timeOffset="41704.7122">4320 11128 0,'0'0'0,"0"0"0,0 0 15,0 0-15,-14 9 16,-14 6-16,4 9 16,13 2-16,11-5 0,3 5 15,14 1-15,4 6 16,9 0-16,0 1 15,2 5-15,-32-39 16,30 49-16,-9-3 16,-21-46-16,5 48 15,-13-10-15,-10-5 16,18-33-16,-30 24 16,-8-7-16,0-11 0,38-6 15,-33-9-15,6-9 16,12-11-16</inkml:trace>
  <inkml:trace contextRef="#ctx0" brushRef="#br1" timeOffset="42031.0846">4685 11344 0,'0'0'0,"0"0"0,0 0 16,0 0-16,0 0 15,5 18-15,-2 16 16,7 6-16,1-12 16,10-9-16,-1-10 15,4-7-15,1-2 16,1-5-16,4-4 16,-6-5-16,-4-1 0,-5-6 15,-9 1-15,-9-4 16,-10-5-16,-10 2 15,-6-3-15,-6 6 16,-8 3-16,2 3 16,-1 4-16,4 2 15,5 3-15</inkml:trace>
  <inkml:trace contextRef="#ctx0" brushRef="#br1" timeOffset="42458.4438">5073 11001 0,'0'0'0,"0"0"16,0 0-16,0 0 15,0 27-15,0 23 16,0 21-1,0-3-15,0 0 0,0 1 16,0-5 0,0-64-16,0 65 0,0-65 0,0 0 15,0 0-15,0 69 16,0-69-16,0 0 16,0 0-16,3 53 15,3-26-15,-1-24 16,4-12-16,3-6 15,1-9-15,2-5 16,5-4-16,1 2 16,5 3-16,4 1 15,5 6-15,-35 21 0,36-11 16,-36 11-16,38 3 16,-4 12-16,-11 8 15</inkml:trace>
  <inkml:trace contextRef="#ctx0" brushRef="#br1" timeOffset="42892.7406">5815 11475 0,'0'0'0,"0"0"16,0 0-16,0 0 15,0 0-15,0 0 16,-16 8-16,-11 7 0,-3 9 16,13 0-16,6-1 15,4 4 1,7 3-16,7-3 0,1-4 16,7-5-16,3-3 15,4-7-15,0-2 16,2-8-16,3-14 15,-6-1-15,-1-10 16,-5-5-16,-6 2 16,-4-2-16,-2 6 15,-3 1-15,3 3 16,-3 8-16,0 3 0,0 8 16,4 6-16,2 8 15,3 10-15,6 3 16,2 9-16,2 0 15,-2-4-15,4 0 16,0 1-16,-4-6 0</inkml:trace>
  <inkml:trace contextRef="#ctx0" brushRef="#br1" timeOffset="43178.2034">6629 10471 0,'0'0'16,"0"0"-16,0 0 15,0 0-15,0 0 16,0 0-16,0 0 16,0 0-16,0 0 15</inkml:trace>
  <inkml:trace contextRef="#ctx0" brushRef="#br1" timeOffset="44740.6214">7545 11392 0,'0'0'0,"0"0"0,0 0 16,0 0-16,0 0 15,0 0-15,0 0 16,0 0-16,14 26 0,6 22 15,6 23-15,-8 6 16,-3 6-16,-7 6 16,-5 0-16,-6 8 15,-3 22-15,-2 2 16,-1-8-16,0-9 16,3-10-16,0-20 15,6-74-15,-2 65 16,2-65-16,0 0 0,2 54 15,1-24-15,0-25 16,3-14-16</inkml:trace>
  <inkml:trace contextRef="#ctx0" brushRef="#br1" timeOffset="45040.0161">7413 11217 0,'0'0'16,"0"0"-16,9-15 16,9-11-16,4-1 15,8 9-15,5 10 16,10 8-16,0 8 16,2 4-16,-3 12 15,2 5-15,-11 12 0,-14 1 16,-10-3-16,-11 3 15,-8-1 1,-10 2-16,-9-1 0,-6-3 16,-8 0-16,-1-10 15,7-8-15,12-12 16,4-9-16,10-6 0,12-6 16</inkml:trace>
  <inkml:trace contextRef="#ctx0" brushRef="#br1" timeOffset="45403.9481">8176 11514 0,'0'0'0,"0"0"16,0 0-16,0 0 16,0 0-16,0 0 0,0 0 15,27-13-15,10-5 16,4-11-16,-11-4 15,-13 1-15,-11-3 16,-8 2-16,-11 6 16,-8-3-16,-2 10 15,-9-4-15,-1 9 16,-4 6-16,-1 9 16,3 6-16,6 9 0,4 9 15,8 8 1,7 10-16,7 5 0,13 6 15,10 10-15,10-4 16,8-3 0,7-2-16,6-10 0,-1-9 15,-2-11-15,-7-6 0</inkml:trace>
  <inkml:trace contextRef="#ctx0" brushRef="#br1" timeOffset="45695.8457">8417 11324 0,'0'0'0,"0"0"15,0 0-15,0 0 16,0 0-16,10 30 0,7 23 16,7 12-1,-3-9-15,-1-5 0,-5-7 16,-7-12-16,1-5 15,-6-6-15,3-3 16,-3-7-16,0-5 16,1-9-16,2-6 15,-1-12-15,11-8 16,-2-10-16,10-5 16,5-14-16,6-2 0,-2 3 15,0 7-15</inkml:trace>
  <inkml:trace contextRef="#ctx0" brushRef="#br1" timeOffset="46029.6696">9161 11229 0,'0'0'15,"0"0"-15,0 0 16,0 0-16,0 0 15,-23 8-15,-19 10 16,-2 9-16,8 3 16,15-3-16,7-4 15,4 4-15,7-4 0,9 9 16,9-1-16,2 1 16,10 4-16,1 0 15,-28-36-15,26 41 16,-26-41-16,21 44 15,-21-44-15,9 39 16,-18-4-16,-12-8 16,21-27-16,-29 18 15,-10-9-15,39-9 0,-35-3 16,8-10-16</inkml:trace>
  <inkml:trace contextRef="#ctx0" brushRef="#br1" timeOffset="46344.9662">9292 11428 0,'0'0'0,"0"0"0,0 0 16,0 0-16,0 0 16,9 32-1,2 22-15,13 14 0,0-15 16,6-12-16,2-6 15,-32-35-15,33 31 16,-33-31-16,32 18 0,-32-18 16,33 8-16,-3-11 15,-9-12 1,-10-6-16,-11-9 16,-8-2-16,-13-6 0,-1 0 15,-7-1-15,-4 3 16,1 0-16,-1 7 15,0 3-15,6 2 0</inkml:trace>
  <inkml:trace contextRef="#ctx0" brushRef="#br1" timeOffset="46766.0033">9668 11392 0,'0'0'0,"0"0"16,0 0-16,0 26 16,-6 25-16,1 23 15,-2-8 1,-4-5-16,-1-8 0,12-53 16,0 0-16,-9 51 15,9-51-15,0 0 16,0 38-16,9-17 15,17-26-15,6-22 0,5-9 16,-4-3-16,-4-5 16,1-1-16,-5 7 15,2 6-15,-2 11 16,-1 0-16,-1 10 16,-3 4-16,4 7 15,0 7-15,-24-7 16,21 14-16,-3 13 15,-3 9-15,-3 2 0,-12-38 16,15 44-16,-1 0 16,-14-44-16,21 48 15</inkml:trace>
  <inkml:trace contextRef="#ctx0" brushRef="#br1" timeOffset="47172.0683">10395 11629 0,'0'0'16,"0"0"-16,0 0 15,-18 0-15,-18 0 16,-9 6-16,16 0 16,12 8-16,8 10 15,9 2-15,6 4 0,2 0 16,10-1-16,5 1 15,4-3 1,5 0-16,2-11 0,5-3 16,-4-10-16,-3-9 15,-8-12-15,-6-8 16,-9-4-16,-9-2 16,-3-4-16,-3 6 0,0 3 15,1 7-15,5 5 16,-4 9-1,11 9-15,1 15 0,7 6 16,8 9-16,4 1 16,2 8-16,4 6 15,-33-48-15,33 44 16,-3 3-16</inkml:trace>
  <inkml:trace contextRef="#ctx0" brushRef="#br1" timeOffset="47894.9807">11310 11354 0,'0'0'0,"0"0"0,0 0 15,0 0-15,30-3 16,21-12 0,22 0-16,-7 0 0,-10 9 15,-5 12-15,-19 12 16,-7 5-16,-20 10 15,-10 2-15,-8 4 16,-8-1-16,-5 7 16,-12 14-16,-4 0 0,1 3 15,-2-3-15,8-2 16,12-1-16,8-5 16,12-4-1,11-11-15,13 0 0,12-7 16,8-3-16,10-5 15,11-7-15,1-4 16,-63-10-16,56-6 16,-12-15-16</inkml:trace>
  <inkml:trace contextRef="#ctx0" brushRef="#br1" timeOffset="48270.4479">12352 11664 0,'0'0'0,"0"0"0,29-3 16,30-5-16,18-8 15,-11 8-15,-25-4 16</inkml:trace>
  <inkml:trace contextRef="#ctx0" brushRef="#br1" timeOffset="48437.4903">12402 12082 0,'0'0'0,"41"0"16,30 6-16,47-3 15,19 3-15,-24-12 0</inkml:trace>
  <inkml:trace contextRef="#ctx0" brushRef="#br1" timeOffset="49630.8578">4435 12257 0,'0'0'16,"0"0"-16,0 0 15,0 0-15,0 0 16,0 0-16,0 0 15,0 0-15,0 0 0,0 0 16,17 29 0,0 21-16,4 25 0,-10 11 15,-8 2-15,-9 5 16,-2 1 0,-2-5-16,10-89 0,-9 83 15,9-83-15,0 0 16,0 0-16,-2 73 15,2-73-15,0 0 16,-3 54-16,6-30 16,2-27-16,5-15 0,1-6 15,7-5-15,2-7 16,8 1-16,0-1 16,8 6-16,3 4 15,0 11-15,5 12 16,-44 3-16,38 11 15,-5 17-15,-9 10 16,-12 3-16,-9 10 0,-3-51 16,-7 59-16,-7 3 15</inkml:trace>
  <inkml:trace contextRef="#ctx0" brushRef="#br1" timeOffset="50070.7832">5044 13015 0,'0'0'16,"0"0"-16,0 0 15,0 0-15,0 0 16,26 6-16,15-4 15,22 4-15,-10 0 0,-6-6 16,-1-6-16,-14 0 16,-5-8-16,-7-7 15,-8-2 1,-9 2-16,-3 0 0,-6-2 16,-9-1-16,1 6 15,-10 3-15,3 4 16,-6 4-16,-3 7 0,0 7 15,1 9-15,3 12 16,2 4-16,3 13 16,13 2-16,5 6 15,11 13-15,11-5 16,13-4-16,3-4 16,-35-53-16,50 45 15,-50-45-15,60 29 0</inkml:trace>
  <inkml:trace contextRef="#ctx0" brushRef="#br1" timeOffset="50578.798">5520 12840 0,'0'0'0,"0"0"16,0 0-16,0 0 15,0 27-15,0 17 16,0 24-16,6-6 0,1-2 16,4-4-16,5-6 15,-16-50 1,19 39-16,-19-39 0,27 23 16,-27-23-16,28 18 15,-28-18-15,29 6 16,-2-15-16,0-3 0,-7-9 15,0-2-15,-5-1 16,-5 4-16,-1 2 31,-3 3-31,-1 6 0,-1 9 16,-1 9-16,0 6 16,0 9-16,-3-24 15,8 29-15,-8-29 16,12 32-16,-12-32 0,23 29 15,-23-29-15,33 20 16,6-15-16,0-14 16,-7-12-16,-5-8 15,-7-10-15,-5-6 16,-6-1-16,-9 46 16,2-45-16,-2 45 0,0 0 15,0 0-15,-2-39 16,-7 16-16</inkml:trace>
  <inkml:trace contextRef="#ctx0" brushRef="#br1" timeOffset="51105.7366">7557 13148 0,'0'0'0,"0"45"0,-9 28 16,-2 38 0,1 9-16,2-4 15,8-10-15,5-7 0,5-14 16,-10-85-16,8 66 16,-8-66-16,0 0 15,0 0-15,12 44 16,-3-29-16,-13-30 15,-4-21-15</inkml:trace>
  <inkml:trace contextRef="#ctx0" brushRef="#br1" timeOffset="51379.9141">7323 12873 0,'0'0'0,"0"-30"15,0-20-15,0-21 16,9 11-16,15 13 15,14 11-15,10 12 0,14 13 16,6 14-16,6 17 16,0 16-16,-5 18 15,-10 8-15,-18 12 16,-13 0-16,-23 3 16,-16 2-16,-23-7 15,-13-7-15,-12-6 16,-10-12-16,2-8 0,67-39 15,0 0 1,-63 27-16,63-27 16,0 0-16,-45 6 0</inkml:trace>
  <inkml:trace contextRef="#ctx0" brushRef="#br1" timeOffset="51750.5705">8189 13456 0,'0'0'15,"0"0"-15,0 0 16,0 0-16,0 0 16,0 0-16,17-18 15,10-8-15,0-9 16,-12 10-16,-9-1 15,-6 3-15,-6 0 0,-12 7 16,-6-2-16,-6 9 16,-2 2-16,-1 7 15,-2 10-15,3 8 16,4 11-16,7 7 16,13 9-16,8 5 15,12 12-15,11 0 16,10-3-16,9 1 0,5-10 15,3-6 1,-50-44-16,52 36 0,-6-15 16,-1-18-16</inkml:trace>
  <inkml:trace contextRef="#ctx0" brushRef="#br1" timeOffset="52047.8426">8456 13264 0,'0'0'0,"0"0"0,0 0 16,0 0-16,0 0 16,0 26-16,6 22 15,-3 23-15,5-3 16,1-6-16,-9-62 16,12 62-16,3-6 15,-15-56-15,0 0 0,0 0 16,18 48-16,-18-48 15,17 32-15,-1-19 16,-2-16-16,2-16 16,1-7-16,6-7 15,1-6-15,9-4 16,8-14-16,1 4 16,-42 53-16,54-48 0</inkml:trace>
  <inkml:trace contextRef="#ctx0" brushRef="#br1" timeOffset="52400.3169">9257 13287 0,'0'0'0,"0"0"16,0 0-16,0 0 16,0 0-16,0 0 0,-21 6 15,-21 1-15,-11 7 16,11 7-16,19 5 15,11 4-15,6 0 16,6 5-16,3 4 16,9 5-16,5 0 15,10 10-15,5 9 16,1-5-16,-10 5 16,-23-63-16,18 52 0,-14-1 15,-16-9-15,12-42 16,-25 20-1,-10-5-15,-9-12 0,44-3 16,-42-6-16,42 6 16,-33-18-16,13-3 15,14-2-15</inkml:trace>
  <inkml:trace contextRef="#ctx0" brushRef="#br1" timeOffset="52712.4628">9502 13758 0,'0'0'0,"0"0"16,0 0-16,0 0 0,23 18 16,11 3-16,13 8 15,-3-5-15,1-3 16,-12-9-16,-1-4 15,-2-2-15,-6-12 16,-7-2-16,-9-13 16,-11-9-16,-8-5 0,-13-7 15,-11 1 1,-9-9-16,-4-1 0,7 10 16,3 5-16,2 6 15,15 9-15,3 4 16,9 2-16</inkml:trace>
  <inkml:trace contextRef="#ctx0" brushRef="#br1" timeOffset="53148.6555">10000 13477 0,'0'0'15,"0"0"-15,0 0 16,6 26-16,-3 22 0,3 20 16,-1-3-16,-5-2 15,3-5-15,-3-58 16,-3 54-16,3-54 16,0 0-16,0 0 15,-3 41-15,1-17 16,4-24-16,4-18 15,10-15-15,-1-2 16,6-3-16,-1 2 16,4 2-16,2 4 0,-2 5 15,6 7-15,3 7 16,-1 13-16,-3 11 16,1 6-16,-3 15 15,-3 4-15,-7 7 16,-1 3-16,-16-48 15,11 50-15,-11-50 0,0 0 16,21 58 0,-21-58-16,32 51 0</inkml:trace>
  <inkml:trace contextRef="#ctx0" brushRef="#br1" timeOffset="53562.8775">10821 13750 0,'0'0'0,"0"0"16,0 0-16,0 0 16,0 0-16,-14 5 15,-16 4-15,-5 12 16,14 6-16,9-1 16,10 4-16,2-1 15,5 4-15,7 0 16,9-3-16,2-7 0,0-11 15,4-6-15,-3-10 16,1-7-16,-8-10 16,-5-5-16,-3-7 15,-7 0-15,1 3 16,-3 1-16,0 8 16,3 7-16,4 4 15,-4 13-15,5 13 0,4 10 16,6 6-1,-1 10-15,4 6 0,4 11 16,1-3-16,1-3 16,-27-53-1,27 50-15,-27-50 0,22 39 16</inkml:trace>
  <inkml:trace contextRef="#ctx0" brushRef="#br1" timeOffset="54421.0632">11616 13157 0,'0'0'0,"0"0"15,0 0-15,0 0 16,-3 30-16,-6 29 15,-6 30-15,12-1 16,6 7-16,12-3 16,9 0-16,6-6 0,3-9 15,2 3 1,6-6-16,-6-6 0,-35-68 16,40 56-16</inkml:trace>
  <inkml:trace contextRef="#ctx0" brushRef="#br1" timeOffset="54737.3159">12037 13166 0,'0'0'0,"0"0"15,0 0-15,27 24 16,14 11-16,22 24 16,-4 4-16,0 5 15,-8 6-15,-4 3 0,-9 8 16,-11 8-16,-15-1 16,-12-4-16,-12-5 15,-5-10-15,-10-10 16,-6-9-16,33-54 15,-35 35-15,35-35 16,-30 6-16</inkml:trace>
  <inkml:trace contextRef="#ctx0" brushRef="#br1" timeOffset="54949.2089">12823 14330 0,'0'0'16,"0"33"-16,-10 20 16,-4 26-16,-4 5 0,-6-7 15,0-9-15,-1-1 16,25-67-16,-30 57 16,30-57-16,0 0 15,-30 39-15</inkml:trace>
  <inkml:trace contextRef="#ctx0" brushRef="#br1" timeOffset="55101.2505">12953 13953 0,'0'0'0,"0"0"15,0 0-15,0 0 0,0 0 16</inkml:trace>
  <inkml:trace contextRef="#ctx0" brushRef="#br1" timeOffset="59072.6776">8130 7847 0,'0'0'0,"29"6"0,25-1 16,28-2-16,10 7 16,7-4-16,28 5 15,1 4-15,17 6 16,14 2-16,29 13 15,25 6-15,6-4 16,-2 3-16,-4 1 0,-9 0 16,-13-6-16,-5-7 15,-8-6-15,-27-5 16,-20-3-16,-22 0 16,-109-15-1,0 0-15,0 0 0,65 5 16,-44-8-16</inkml:trace>
  <inkml:trace contextRef="#ctx0" brushRef="#br1" timeOffset="59862.7338">8200 11960 0,'0'0'0,"0"0"16,0 0-16,0 0 16,0 0-16,0 0 0,6 9 15,1 7 1,10 7-16,10-5 0,14-7 15,10-1-15,27-2 16,16 1-16,21-3 16,52 3-16,55 3 15,24 0-15,-6 8 16,-12-2-16,-14 3 16,-1-6-16,-2 6 15,0-1-15,-11 4 0,-16 6 16,-17 8-16,-20 6 15,-12 0-15,-32-5 16,-28-6-16</inkml:trace>
  <inkml:trace contextRef="#ctx0" brushRef="#br1" timeOffset="67268.8487">16600 6105 0,'0'0'0,"0"0"15,0 0-15,0 0 0,0 0 16,0 0-16,0 0 15,0 0-15,0 0 16,0 0-16,0 0 16,0 0-16,0-3 15,0-11-15,0-7 16,-6 0-16,-3 3 16,-4 10-16,-8 5 15,1 3-15,0 3 0,-1 2 16,1 5-1,-4 4-15,-4 4 0,1 3 16,4 2-16,0 1 16,-1 6-1,6-3-15,4-1 0,2 1 16,6-4-16,6-2 16,6-6-16,3-1 15,8-4-15,4-2 0,8-2 16,1 2-16,5-1 15,1-1-15,0 3 16,-4 0-16,1 2 16,-3 5-16,-9 4 15,-9 4-15,-12-24 16,9 27-16,-9 5 31,-9 3-31,9-35 0,-21 39 0,21-39 16,-36 35-16,36-35 15,0 0-15,-45 30 16,45-30-16,-49 21 16,14-21-16,18-8 15,9-10-15,8-7 0</inkml:trace>
  <inkml:trace contextRef="#ctx0" brushRef="#br1" timeOffset="67791.6013">16986 5339 0,'0'0'16,"0"0"-16,0 0 16,0 0-16,0 0 15,0 0-15,0 0 16,5 26-16,-2 22 0,3 21 16,0 7-16,-6-2 15,2 5-15,-2 5 16,0 3-16,0 3 15,0 2 1,0-1-16,-2-1 0,2-7 16,2-13-1,1 4-15,-3-6 0,7-2 16,1-9-16,10-7 16,-18-50-16,23 38 0,-23-38 15,28 30-15,-1-16 16,2-5-16,1-15 15,-30 6-15,32-14 16,-32 14-16,27-24 16,-27 24-16,27-45 0</inkml:trace>
  <inkml:trace contextRef="#ctx0" brushRef="#br1" timeOffset="67992.0928">16857 6368 0,'0'0'0,"0"0"0,0 0 16,0 0-16,0 0 15,0 0-15,0 0 16,27-2-16,18-14 15,14-3-15,-15 1 16,-14 5-16</inkml:trace>
  <inkml:trace contextRef="#ctx0" brushRef="#br1" timeOffset="68327.6963">17326 6230 0,'0'0'15,"0"0"-15,0 0 16,0 0-16,6 27 16,-3 26-16,5 21 0,1-6 15,1-5-15,-5-2 16,1-1-16,0-5 16,-6-55-16,9 57 15,-9-57-15,0 0 16,0 0-16,0 47 15,0-47-15,0 36 16,0-36-16,-7 8 0,7-8 16,-5-11-16,2-10 15,6-14-15,2-3 16,8-5-16,2-1 16,3 0-16,3 0 15,5 0-15</inkml:trace>
  <inkml:trace contextRef="#ctx0" brushRef="#br1" timeOffset="68992.7886">17795 6363 0,'0'0'0,"0"0"15,0 0-15,0 0 16,0 0-16,0 0 16,0 0-16,0 0 15,0 0-15,0 0 16,0 0-16,0 0 15,0 0-15,0 0 0,5 23 16,-2 16-16,3 12 16,3-7-16,0-5 15,0-10-15,-1-3 16,2-1-16,-2 1 16,1 4-16,-4-7 15,-5-23-15,0 0 16,13 21-16,2-3 0,3-10 15,-3-8-15,3-5 16,0-13-16,-4-3 16,4-9-16,-1-5 15,-2-1-15,0-5 16,-2 2-16,-2 1 0,-2 0 16,-3 5-1,3 8-15,0 3 0,-3 4 16,-1 9-16,2 6 15,-1 9-15,-4 6 16,4 8-16,-3 10 16,-3 9-16,3 6 15,-3 2-15,0 6 16,3 12-16,0-2 16,-3-63-16,9 58 0,-9-58 15,14 54-15,-14-54 16,33 47-16</inkml:trace>
  <inkml:trace contextRef="#ctx0" brushRef="#br1" timeOffset="69303.6061">18731 6428 0,'0'0'15,"0"0"-15,0 0 16,0 0-16,0 0 16,0 0-16,-18 18 15,-14 6-15,-10 8 16,10 6-16,2 1 16,10-4-16,20-35 0,-19 46 15,19-46-15,-11 47 16,4 0-16,7-47 15,7 50-15,-7-50 16,11 52-16,-11-52 16,22 40-16,1-19 15,4-12-15,-1-15 0,1-12 16,-3-9 0,2-5-16,-2-7 0</inkml:trace>
  <inkml:trace contextRef="#ctx0" brushRef="#br1" timeOffset="69639.4154">18968 5457 0,'0'0'16,"0"0"-16,0 0 15,0 0-15,0 0 16,0 0-16,15 25 0,6 16 16,5 17-16,-1 10 15,-5 6-15,-2 9 16,3 9-16,-4 6 16,4 29-16,3 16 15,-1-7-15,2-18 16,-5-18-16,-5-5 15,-6-21-15,-6-7 16,-3-9-16,-3 2 0,3-60 16,-6 55-1,6-55-15,-9 42 16</inkml:trace>
  <inkml:trace contextRef="#ctx0" brushRef="#br1" timeOffset="69868.1385">19117 6464 0,'0'0'15,"0"0"-15,0 0 16,27-3-16,19-15 0,23-3 15,-7 5-15,0 2 16,-62 14-16,69 0 16</inkml:trace>
  <inkml:trace contextRef="#ctx0" brushRef="#br1" timeOffset="70975.479">20042 7113 0,'0'0'16,"0"0"-16,0 0 0,0 0 16,0 0-16,0 0 15,0 0 1,0 0 0,0 29-16,-5 24 0,-2 20 0,0-6 15,-4-14 1,-2-6-16,5-11 0,-1-4 15,6-11 1,1-3-16,-1-9 0,-1-3 16,8-4-16,-1 2 15,2-4-15,4 0 16,2-4-16,4 2 16,10-1-16,5-3 15,2 0-15,3 0 16,-35 6-16,44-6 15,-44 6-15,0 0 0,49-9 16,-49 9-16,0 0 16,0 0-16,53-9 15,-53 9-15,52-15 16,-52 15 0,43-20-16,-43 20 0,27-27 0,-27 27 15,23-39-15,-23 39 16,21-41-16,-21 41 15,0 0-15,23-53 16</inkml:trace>
  <inkml:trace contextRef="#ctx0" brushRef="#br1" timeOffset="71460.5661">21100 5886 0,'0'0'0,"0"0"15,0 30-15,0 26 16,5 30-16,-2-1 16,4 8-16,-1 2 15,-3 5-15,5 15 16,5-1-16,-2-2 15,0-9-15,6 4 16,-6-6-16,1-3 0,-6-7 16,-3-17-16,-6-12 15,3-62-15,-3 63 16,3-63-16,0 0 16,-9 44-16,0-20 15,1-21-15</inkml:trace>
  <inkml:trace contextRef="#ctx0" brushRef="#br1" timeOffset="71800.0484">21014 5792 0,'0'0'0,"0"0"15,0 0-15,0 0 16,0 0 0,27 0-16,20 0 0,18 5 15,-5 4-15,-7 15 16,-3 6-16,-11 5 15,0 9-15,-4 1 0,-8 2 16,-10 4-16,-14-1 16,-12 10-16,-17-2 15,-7 8-15,-13-4 16,-6 1-16,-7-5 16,-3-4-16,-3-7 15</inkml:trace>
  <inkml:trace contextRef="#ctx0" brushRef="#br1" timeOffset="72323.401">21545 7027 0,'0'0'16,"0"0"-16,0 0 15,0 0-15,0 0 16,0 0-16,0 0 16,17-18-16,10-15 15,5-5-15,-5-1 16,-13 7-16,3-4 0,-6 6 15,-5 1-15,0 2 16,0 3-16,-6 10 16,0 2-16,-3 8 15,-6 11-15,-3 5 16,-2 12-16,-2 5 0,2 9 16,-2 0-16,5 8 15,1 1-15,10 3 16,10 3-16,1-2 15,7-10-15,-3-11 16,9-6-16,3-10 16,5-8-16,4-3 15,2-12-15,2-8 16,-5-7-16,-3-3 0,-8-5 16,-7-4-16</inkml:trace>
  <inkml:trace contextRef="#ctx0" brushRef="#br1" timeOffset="72663.0503">22055 6736 0,'0'0'0,"0"0"0,0 0 16,8 24-16,2 20 15,4 22-15,-2 2 16,0 0-16,-7 3 15,-2 6-15,7-3 16,-2-6-16,-8-68 16,9 56-16,-9-56 0,0 0 15,0 0-15,8 48 16,-8-48-16,3 26 16,2-20-16,-5-14 15,-5-16-15,5-6 16,5-8-16,1-8 15,2-4-15,1-8 16,6-2-16,-1 1 16,10 6-16,0 3 0,3 2 15,5 10-15,-4 7 16</inkml:trace>
  <inkml:trace contextRef="#ctx0" brushRef="#br1" timeOffset="73088.4249">22893 6668 0,'0'0'0,"0"0"16,0 0-1,0 0-15,0 0 0,-23 9 16,-21 3-16,-19 9 15,12 3-15,16-1 0,12 1 16,10-7-16,4 7 16,9 0-16,12 2 15,7-2 1,5 0-16,5 2 0,4 2 16,2-5-16,-6 4 15,-1-4-15,-28-23 16,23 33-16,-11 2 15,-9 4-15,-14 2 0,-5 0 16,-10 1-16,26-42 16,-34 36-16,-1-7 15,35-29-15,-35 15 16,35-15-16,-30 3 16,18-18-16,16-5 15,7-10-15,10 0 16,9-8-16,5-1 0</inkml:trace>
  <inkml:trace contextRef="#ctx0" brushRef="#br1" timeOffset="73427.7571">23112 6906 0,'0'0'0,"0"0"16,0 0-16,0 0 16,0 0-16,0 0 15,0 26-15,-6 18 16,1 18-16,2-9 0,0-8 15,3-3-15,9-7 16,3-9-16,5-5 16,8-6-16,-1-9 15,-2-6-15,-1-3 16,3-7-16,0-4 16,-4-4-16,-4-2 0,-4-4 15,0-3 1,-12 1-16,-3-3 0,-4-4 15,-4 0-15,-8 0 16,-8 4-16,2 6 16,-5 2-16,4 9 15,2 6-15,2 6 16,8 3-16,5 3 16,2 0-16</inkml:trace>
  <inkml:trace contextRef="#ctx0" brushRef="#br1" timeOffset="74331.2294">23436 6893 0,'0'0'0,"0"0"15,0 0-15,0 0 16,0 0-16,14 18 16,4 9-16,1 11 15,-7 0-15,-9 10 16,2 3-16,1 17 0,1-3 15,-7 0-15,0-65 16,5 63-16,-5-63 16,0 0-16,0 0 15,6 50-15,3-16 0,-9-34 16,6 10-16,-3-17 16,3-16-16,2-9 15,1-10-15,6-2 16,-1-4-16,7 1 15,7 0-15,-1 2 16,2 13-16,-2 14 16,-2 6-16,2 12 15,-5 12-15,-1 12 16,-4 11-16,-4 7 0,-8 8 16,-5-50-16,6 65 15,-6-65 1,0 0-16,8 57 0,-8-57 15,16 47-15,1-24 16,7-11 0,2-15-16,5-8 0,-2-10 15,1-8-15,-4-5 0,-2-7 16,-24 41-16,23-45 16,-23 45-16,0 0 15,22-56-15,-22 56 16,9-53-16,-9 53 15,-3-35-15,3 35 16,-15-15-16,15 15 16,-21 9-16,-3 11 15,9 13-15,15-33 16,-9 38-16,6 3 0,6 4 16,-3-45-16,9 39 15,11-3-15,-20-36 16,24 23-16,10-11 15,-2-15-15,-3-6 16,-2-9-16,0-8 0,-27 26 16,27-36-16,-27 36 15,17-45-15,-17 45 16,0 0-16,0 0 16,13-44-16,-5 6 15,-5 14-15,3 18 16,4 18-16,-2 12 15,1 11-15,0 12 16,0 10-16,-9-57 0,8 71 16,-8-71-16,16 70 15,-16-70-15,19 63 16,-19-63-16,0 0 16,31 50-16,1-20 15,-32-30-15,0 0 16,24 15-16,-9-9 0</inkml:trace>
  <inkml:trace contextRef="#ctx0" brushRef="#br1" timeOffset="75800.2051">24897 7447 0,'0'0'0,"0"0"0,0 0 16,0 0-16,0 0 15,0 0-15,0 0 16,0 0-16,0 27 15,0 18-15,0 17 16,0-10-16,-6 1 0,1-5 16,2-6-16,0-10 15,0-5-15,9-9 16,-3 0-16,5-10 16,2 1-16,1-3 15,-11-6-15,21 3 16,12 0-16,-33-3 15,41 6-15,10-3 16,-51-3-16,63 6 0,-63-6 16,64 6-16,-64-6 15,62 0-15,-62 0 16,57-3-16,-57 3 16,50-12-16,-11-12 15,-16 0-15,-23 24 16,12-32-16,-2-9 15,-10 41-15,2-47 0,1-5 16,0-6-16,-3 58 31,7-53-31,-7 53 0,0 0 0,8-51 16,10 12-16,8 15 16</inkml:trace>
  <inkml:trace contextRef="#ctx0" brushRef="#br1" timeOffset="76134.0627">25917 7306 0,'0'0'0,"0"0"15,0 0-15,0 0 16,0 0-16,0 0 16,6-20-16,-3-9 15,4-10 1,-2 16-16,-2 9 0,7 14 15,-4 14-15,-4 9 16,1 13-16,3 16 0,4 9 16,7 4-16,1 3 15,-4 13-15,-3 10 16,5 11-16,2 33 16,3 16-16,0-11 15,0-8-15,-1-7 16,-5-12-16,-4-11 15,-5-6-15,-6-96 0,3 71 16,-3-71-16,0 0 16,4 50-16</inkml:trace>
  <inkml:trace contextRef="#ctx0" brushRef="#br1" timeOffset="76567.224">25959 7044 0,'0'0'16,"0"0"-16,0 0 16,0 0-16,0 0 15,30 0-15,23-6 16,21 1-16,-12 1 16,-8 4-16,-4 9 0,-8 9 15,-10 12-15,-12-1 16,-20-29-16,13 39 15,-10 2-15,-9 10 16,-9 9-16,15-60 16,-27 52-16,27-52 15,-38 50-15,-6-8 16,44-42-16,-48 27 16,4-13-16,17-11 15,16-3-15,7-9 0</inkml:trace>
  <inkml:trace contextRef="#ctx0" brushRef="#br1" timeOffset="76967.7758">26614 7364 0,'0'0'15,"0"0"-15,0 0 16,0 0-16,0 0 15,0 0-15,0 0 16,0 0-16,18-18 16,2-14-16,7-10 15,-12 6-15,0 4 16,-10 0-16,2 5 16,-4 3-16,-6 7 0,-4 2 15,-4 9-15,2 6 16,-3 8-1,0 8-15,4 1 0,-2 7 16,2 3-16,5 5 16,3 0-16,3 1 15,5-3-15,8 3 16,5-10-16,1-5 16,8 0-16,0-6 0,3-7 15,-1-2-15,-2-9 16,2-5-16,-4-7 15,-5 0-15</inkml:trace>
  <inkml:trace contextRef="#ctx0" brushRef="#br1" timeOffset="78002.4812">27000 7071 0,'0'0'15,"0"0"-15,0 0 0,0 0 16,8 30-16,7 20 16,8 21-16,-2-12 15,-5 0-15,-16-59 16,12 57-16,-12-57 16,0 0-16,0 0 15,9 50-15,-1-18 16,-5-23-16,1-15 15,-8-8-15,4-13 16,0-8-16,0-10 0,4-2 16,2-1-16,-1 0 15,7 5-15,6 4 16,-1 4-16,7 5 16,5 6-16,2 1 15,4 5-15,0 3 16,1 9-16,-36 6 15,39-6-15,-39 6 0,44-5 16,-44 5-16,0 0 16,0 0-1,45-7-15,-45 7 0,0 0 16,32-6 0,-12 4-16,-20 2 0,0 2 15,0-2-15,-11 6 16,-3 6-16,-2 0 15,5 3-15,1 3 0,5-1 16,5-17-16,2 24 16,11 2-16,4 4 15,10 0-15,3 0 16,-30-30-16,32 32 16,-32-32-16,30 33 15,-9 5-15,-13 4 16,-8-1-16,-8-2 0,8-39 15,-21 35-15,21-35 16,-30 24-16,30-24 16,-39 9-16,39-9 15,-26-6-15,26 6 16,-9-24-16,18-9 16,15-2-16,-24 35 0,36-38 15,-36 38-15,47-48 16,-47 48-1,0 0-15,0 0 16,47-38-16,-47 38 0,42-27 16,-13 20-16,-29 7 15,24 7-15,-3 10 16,-7 7-16,-14-24 16,18 33-16,-18-33 15,19 33-15,-19-33 0,22 32 16,-22-32-16,31 24 15,-2-15-15,-29-9 16,33-6-16,-4-6 16,-29 12-16,24-27 15,-3-5-15,-12-4 16,-9 1-16,-6 2 16,6 33-16,-15-30 0,-12 7 15,27 23-15,0 0 16,-35-9-16,35 9 15,0 0-15,-27 0 16,10 5-16</inkml:trace>
  <inkml:trace contextRef="#ctx0" brushRef="#br1" timeOffset="78368.7468">28319 7000 0,'0'0'15,"0"0"-15,0 0 16,0 0-16,0 0 16,0 33-16,-6 23 15,0 20-15,3-5 16,0-1-16,3-70 0,-3 70 16,3-70-16,0 0 15,0 0-15,0 68 16,0-68-16,0 0 15,0 47-15,0-47 16,3 12-16,0-30 16,0-9-16,0-5 0,2-3 15,8-4-15,4-2 16,4 8-16,6 4 16,0 5-16,0 9 15,-4 9-15,0 6 16,-2 12-16,-6 6 15,-3 5-15,-2 10 16,1 1-16,-11-34 0,15 40 16</inkml:trace>
  <inkml:trace contextRef="#ctx0" brushRef="#br1" timeOffset="78839.4197">28977 7080 0,'0'0'16,"0"0"-16,0 0 0,0 0 15,0 0-15,0 0 16,-18 0-16,-12 9 16,-11 6-16,17 8 15,4 7-15,4-1 16,8 7-16,2 2 15,6 4-15,0-4 0,6-2 16,2-1-16,4-8 16,0-4-16,3-7 15,4-8-15,-1-11 16,2-5-16,1-13 16,0-6-16,-1-8 15,-2-7-15,-4 4 16,1 2-16,-2 3 0,-5 7 15,2 8-15,-5 4 16,-2 8-16,3 9 16,-3 11-16,2 7 15,5 12-15,-4 8 16,2 4-16,2 5 16,-10-50-16,8 62 15,-8-62-15,17 59 0,-17-59 16,37 53-16</inkml:trace>
  <inkml:trace contextRef="#ctx0" brushRef="#br1" timeOffset="79238.245">29463 7340 0,'0'0'0,"0"0"16,0 0-16,0 0 16,0 0-16,0 0 15,0 0-15,18-20 16,5-19-16,4-14 16,-2 0-16,-9-1 15,0-2-15,-4 2 0,-12 54 16,15-50-16,-15 50 15,0 0-15,0 0 16,11-44-16,-11 44 16,12-24-16,-12 24 15,6-3-15,-3 21 16,3 17-16,-3 13 0,0 5 16,2 18-16,1 6 15,4-1-15,1 2 16,-2-7-16,1-9 15,-4-8-15</inkml:trace>
  <inkml:trace contextRef="#ctx0" brushRef="#br1" timeOffset="79425.4332">30177 7506 0,'0'0'0,"9"36"16,0 20-16,4 36 0,-7 6 15,-1 11-15,-5-5 16,-5-12-16,-7-18 16,-7-6-16</inkml:trace>
  <inkml:trace contextRef="#ctx0" brushRef="#br1" timeOffset="79848.8314">30434 7693 0,'0'0'0,"0"38"15,0 25-15,0 31 0,0-8 16,-7-15-1,-7-12-15,-5-12 0</inkml:trace>
  <inkml:trace contextRef="#ctx0" brushRef="#br1" timeOffset="80446.2274">30033 7091 0,'0'0'0,"0"0"15,0 0-15,0 0 16</inkml:trace>
  <inkml:trace contextRef="#ctx0" brushRef="#br1" timeOffset="82774.0404">16303 8042 0,'0'0'0,"0"0"0,0 0 16,0 0-16,0 0 16,0 0-16,0 0 15,0 0-15,-26 0 16,-28-6-16,-26 1 16,6 5-16,2 5 15,8 7-15,10 9 16,12 3-16,42-24 15,-22 32-15,9 4 0,10 9 16,12-1-16,12 6 16,17 9-16,12 1 15,16-2-15,2 2 16,4 2-16,-7-3 16,-16 1-16,-49-60 15,34 61-15,-22-1 16,-22-4-16,-13-6 15,-14-8-15,-9-7 0,-7-2 16,53-33-16,-55 17 16,6-10-16,8-19 15,17-9-15</inkml:trace>
  <inkml:trace contextRef="#ctx0" brushRef="#br1" timeOffset="83091.4705">16727 7400 0,'0'0'0,"0"0"16,5 38-16,2 39 15,4 41-15,2 28 16,-4-1-16,0 6 16,-1 3-16,-5 6 15,0 2-15,7 2 16,-5-13-16,7-24 16,-4-20-16,2-22 15,-10-85-15,0 0 0,0 0 16,0 65-16</inkml:trace>
  <inkml:trace contextRef="#ctx0" brushRef="#br1" timeOffset="83252.2024">16484 8419 0,'0'0'0,"29"-6"15,25-10-15,17-7 16,-3-4-16,-68 27 16,75-26-16,-5 5 0</inkml:trace>
  <inkml:trace contextRef="#ctx0" brushRef="#br1" timeOffset="83510.7991">16949 8596 0,'0'0'0,"10"30"16,4 20-16,10 21 16,-3-3-16,-7 0 15,-2 0-15,-12-68 16,0 0-16,0 0 0,9 63 16,-9-63-16,3 41 15,-3-27-15,-3-19 16,3-16-16,3-14 15,3-10-15,5-8 16,14-18-16,7-3 16,6 3-16,10 12 15,3 14-15</inkml:trace>
  <inkml:trace contextRef="#ctx0" brushRef="#br1" timeOffset="83905.373">17521 8806 0,'0'0'16,"0"0"-16,0 0 16,15 27-16,3 9 15,7 14-15,-2-3 16,-3 1-16,1-10 15,-6-11-15,-3-6 16,-1-15-16,2-9 16,-5-8-16,1-12 15,-3-6-15,3-10 0,-3-2 16,1-6-16,1 0 16,2-1-16,-2 9 15,1 4-15,-1 12 16,2 8-16,-2 12 15,4 12-15,3 14 16,-4 13-16,5 8 16,-5 10-16,7 11 0,3-4 15,0-7-15,9-9 16,2-15-16</inkml:trace>
  <inkml:trace contextRef="#ctx0" brushRef="#br1" timeOffset="84190.5508">18112 8883 0,'0'0'16,"0"0"-16,-3 24 15,-6 23-15,0 18 16,13-2-16,10-10 15,18-9-15,9-5 16,11-15-16,4-6 0,3-10 16,1-11-16,-1-12 15,-7-14-15,-3-16 16,-14-13-16,-6-11 16</inkml:trace>
  <inkml:trace contextRef="#ctx0" brushRef="#br1" timeOffset="84404.0722">18488 7912 0,'0'0'16,"0"0"-16,15 33 16,9 20-16,12 35 15,-1 11-15,3 34 0,0 24 16,-2 10-16,-2 1 15,-11-6-15,-8-10 16,-7-20-16,-2-10 16,-3-22-16,-6-16 15,3-84-15,-8 53 16,-16-21-16</inkml:trace>
  <inkml:trace contextRef="#ctx0" brushRef="#br1" timeOffset="84563.6118">18625 8869 0,'35'0'0,"25"0"16,26 0-16,9 0 15,2 0-15,7 0 0</inkml:trace>
  <inkml:trace contextRef="#ctx0" brushRef="#br1" timeOffset="85208.0828">19434 9310 0,'0'0'0,"0"0"15,0 0 1,0 0-16,0 35 0,0 33 16,0 27-1,-9-11-15,-3-5 0,1-5 16,11-74-16,0 0 15,-9 66-15,9-66 16,0 0-16,0 0 16,-7 56-16,23-18 0,10-24 15,4-16-15,5-10 16,-6 0-16,10-3 16,-39 15-16,42-15 15,5 10-15,3 2 16,8 6-16,-6 6 15,-5-1-15,-47-8 16,0 0-16,0 0 0,42 10 16,-42-10-16,38 0 15,-38 0-15,40-10 16,-11-13-16,-5-12 16,-9-7-16,-15 42 15,0 0-15,9-57 0</inkml:trace>
  <inkml:trace contextRef="#ctx0" brushRef="#br1" timeOffset="85954.6198">20892 8362 0,'0'0'0,"0"0"0,7 38 16,-4 37-1,5 37-15,4 19 16,-3-2-16,-6-1 0,0 3 16,0 2-16,-6 6 15,0-4-15,-6-4 16,-6-9-16,-3-13 16,4-13-16,-1-31 0,15-65 15,0 0-15,0 0 16,-18 44-16</inkml:trace>
  <inkml:trace contextRef="#ctx0" brushRef="#br1" timeOffset="86302.4731">20706 8185 0,'0'0'15,"29"0"-15,24 0 16,31 0-16,11 5 0,3 5 16,15 22-16,-13 12 15,-8 15-15,-16 6 16,-16 7-16,-21-10 15,-16 0-15,-13 0 16,-17 4-16,-16 2 16,-16-6-16,-17-3 15,-13-3-15,-5-11 0,-6-7 16,6-11-16,6-12 16,68-15-16,-59 3 15</inkml:trace>
  <inkml:trace contextRef="#ctx0" brushRef="#br1" timeOffset="86675.1161">21838 9360 0,'0'0'16,"0"0"-16,0 0 15,0 0-15,0 0 16,0 0-16,19-20 0,1-15 16,3-14-1,-7 8-15,-14 5 0,-7 4 16,-13 9-16,-6 2 16,-6 6-16,-6 9 15,-5 9-15,-6 6 16,0 15-16,-7 14 15,9 16-15,10 7 0,8 8 16,18 2 0,15 3-16,15-3 0,14-3 15,13-9-15,7-6 16,12-14-16,3-9 16,-7-16-16,-7-14 15</inkml:trace>
  <inkml:trace contextRef="#ctx0" brushRef="#br1" timeOffset="87012.2659">22137 9236 0,'0'0'0,"0"0"15,0 0-15,9 32 16,2 25-16,8 26 0,-7-9 15,-12-74-15,9 74 16,-9-74-16,6 80 16,-6-80-16,0 0 15,0 0-15,3 71 16,-3-71-16,0 50 16,3-29-16,0-30 15,2-15-15,2-6 16,2-7-16,5-11 15,4-6-15,9-20 16,6 3-16,2 3 0,6 6 16,4 14-16,2 13 15,1 9-15</inkml:trace>
  <inkml:trace contextRef="#ctx0" brushRef="#br1" timeOffset="87358.5431">23027 9082 0,'0'0'0,"0"0"16,0 0-16,-23 0 16,-23-6-16,-12 2 15,7 8-15,15 12 0,12 16 16,19 4-16,5 4 15,5 2-15,10 5 16,7 9-16,4 10 16,1-2-16,0-1 15,-27-63-15,14 62 16,-8-2-16,-18-8 16,-12-9-16,-2-17 15,-10-8-15,0-10 0,4-14 16,5-8-1,3-10-15,13-9 0,11-3 16,9-11-16</inkml:trace>
  <inkml:trace contextRef="#ctx0" brushRef="#br1" timeOffset="87692.6509">23238 9452 0,'0'0'0,"0"0"16,-18 17-16,-6 13 16,-3 6-16,10 0 15,8-1-15,9 3 16,12-4-16,12-2 0,8-9 16,9-1-16,7-8 15,-1-5 1,4-9-16,1-9 0,-3-5 15,-20-8-15,-5-10 16,-13-7-16,-11-2 16,-14-1-16,-13 1 15,-11-1-15,-19 4 16,-5 5-16,0 9 16,3 4-16,11 5 0,18 4 15,10 1-15,13 8 16</inkml:trace>
  <inkml:trace contextRef="#ctx0" brushRef="#br1" timeOffset="88108.3262">23639 9295 0,'0'0'0,"0"0"16,5 27-16,-2 20 15,6 24-15,-1-3 16,2 0-16,-10-68 16,6 66-16,-6-66 15,0 0-15,-3 62 16,3-62-16,0 0 0,0 0 16,-13 41-16,-1-26 15,8-20-15,6-20 16,15-1-16,3 0 15,8-2-15,4-1 16,2 2-16,7 7 16,-4 6-16,3 7 0,-5 4 15,-4 13-15,-29-10 16,25 19-16,-7 14 16,-18-33-16,12 41 15,-12-41-15,11 44 16,-11-44-16,15 43 15,12-14-15,2-14 0,1-12 16</inkml:trace>
  <inkml:trace contextRef="#ctx0" brushRef="#br1" timeOffset="88445.042">24402 9461 0,'0'0'15,"0"0"-15,0 0 16,0 0-16,0 0 0,-11 17 15,-8 13 1,2 12-16,5-7 0,6 4 16,6-1-16,6 4 15,9-6-15,2-4 16,7-11-16,6-9 16,0-12-16,0-6 15,-7-12-15,-2-6 16,-3-12-16,-10-5 15,-4 3-15,-8-1 0,1 7 16,-2 5-16,2 9 16,3 5-16,5 18 15,8 9-15,4 16 16,10 8-16,6 9 16,14 13-16,0 2 15,-47-62-15,49 76 16</inkml:trace>
  <inkml:trace contextRef="#ctx0" brushRef="#br1" timeOffset="89493.8732">25386 9556 0,'0'0'15,"0"0"-15,0 0 16,0 0-16,0 0 0,0 0 16,0 32-16,0 22 15,0 28-15,0-5 16,0 0-16,7-6 16,-7-71-16,6 75 15,-6-75-15,20 68 16,-20-68-16,27 54 15,-27-54-15,38 41 16,7-15-16,6-8 0,-1-15 16,3-9-16,1-9 15,-1-5-15,-5-8 16,2-1-16,-5 0 16,-45 29-16,35-36 15,-35 36-15,24-35 16,-24 35-16,5-36 15,-7-6-15,-13 1 16,0-1-16,-2-2 0,2 0 16</inkml:trace>
  <inkml:trace contextRef="#ctx0" brushRef="#br1" timeOffset="89822.0698">26724 9260 0,'0'0'0,"0"0"16,0 0-16,8 26 15,4 22-15,13 23 16,-5-1-16,1-1 0,-6 11 15,-4 8 1,-8 11-16,-6 22 0,-5 9 16,-10 4-16,-3-7 15,1-6-15,5-11 16,2-9-16,4-10 16,1-20-16,8-71 15,0 0-15,3 63 0</inkml:trace>
  <inkml:trace contextRef="#ctx0" brushRef="#br1" timeOffset="90174.8197">26735 9165 0,'0'0'0,"0"0"15,28 0-15,22-5 16,21-2 0,-11 4-16,-11 3 0,-7 6 0,-7 6 15,-10 12-15,-8-1 16,-7 6-16,-2 5 15,-5 1-15,-3 3 16,-6-2-16,-6 2 16,-8 0-16,-10 1 15,-3-3-15,-2-3 16,35-33-16,-36 23 16,1-7-16</inkml:trace>
  <inkml:trace contextRef="#ctx0" brushRef="#br1" timeOffset="90549.3342">27341 9496 0,'0'0'16,"0"0"-16,0 0 0,0 0 15,0 0-15,17-3 16,18-21-16,2-2 15,-10-4-15,-10 4 16,-2-4-16,-3 4 16,-7 2-16,-8 3 15,1 3-15,-10 6 0,-6 6 16,-9 6-16,-2 10 16,-2 4-16,2 7 15,-1 6-15,8 6 16,3 5-16,11 3 15,8 7-15,8-1 16,13 0-16,17 5 16,6-12-16,11-7 15,4-13-15,-3-11 0,4-6 16</inkml:trace>
  <inkml:trace contextRef="#ctx0" brushRef="#br1" timeOffset="90968.2245">27818 9301 0,'0'0'15,"0"0"-15,0 0 16,0 0-16,9 30 16,2 20-16,13 18 15,-1-15-15,2-5 16,-7 2-16,-4-3 15,-14-47-15,10 42 0,-10-42 16,8 39-16,-8-39 16,0 0-16,12 41 15,-12-41-15,0 0 16,0 0-16,15 38 16,-15-38-16,0 0 15,0 0-15,9 27 16,-9-27-16,5 15 15,-5-12-15,0-12 0,0-11 16,-3-8-16,3-4 16,3-7-16,0-2 15,4 0-15,1-4 16,7 1-16,0-1 16,10 6-16,-3 4 15,5 6-15,0 8 16,-3 6-16,-4 12 0</inkml:trace>
  <inkml:trace contextRef="#ctx0" brushRef="#br1" timeOffset="91671.3736">28808 9236 0,'0'0'0,"0"0"0,0 0 15,0 0-15,0 0 16,-23 0-16,-22 6 16,-15-1-16,11 13 0,16 6 15,12 0-15,13 0 16,1 2-16,11 6 15,7 1-15,10 2 16,9 4-16,2-1 16,6 7-16,-38-45 15,39 51-15,-9-1 0,-30-50 16,11 47 0,-17-8-16,-11-6 15,-9-4-15,26-29 0,-34 21 16,34-21-16,-32 6 15,8-12-15,13-6 16,14-12-16,11-5 16,10-4-16,11-3 15,7 1-15,11-4 16,-8 10-16,-6 8 16,-13 6-16,-8 4 0,-6 0 15,-6 4-15,-6 1 16,-6 6-16,-6 6 15,0 1-15,1 7 16,1 6-16,4 7 16,6 2-16,12 1 0,3 0 15,9 0-15,5-4 16,10-8-16,2-3 16,4-9-16,-4-6 15,-41 0-15,38-10 31,-6-7-31,-12-10 0,-15-6 0,-13-5 16,-14-6-16,-8 2 16,-11 1-16,3 6 15,6 5-15,10 11 16,4 5-16,12 5 16,9-3-16</inkml:trace>
  <inkml:trace contextRef="#ctx0" brushRef="#br1" timeOffset="92030.1736">29332 9434 0,'0'0'15,"0"0"-15,0 0 16,0 0-16,0 27 16,0 20-16,0 19 15,0-10-15,0-8 16,0-2-16,0-7 0,0-9 15,0-6 1,7-13-16,-4-5 0,11-9 16,-2-9-16,6-12 15,-2-5-15,-2-4 16,-2 4-16,0-1 16,2 3-16,7 1 15,6 8-15,2 3 0,7 6 16,2 6-16,-3 9 15,2 9-15,-37-15 16,33 24-16,-33-24 16,23 41-16</inkml:trace>
  <inkml:trace contextRef="#ctx0" brushRef="#br1" timeOffset="92414.7796">30103 9485 0,'0'0'16,"0"0"-16,0 0 15,0 0-15,0 0 16,0 0-16,-20 5 16,-18 1-16,-16 11 15,12 8-15,16-1 0,2-4 16,6 8-16,7-2 15,5 3-15,9 3 16,6-1-16,6-4 16,5-10-16,6-5 15,4-3-15,0-9 0,0-6 16,-3-9-16,-6-2 16,-4-5-16,-6 1 15,-2 1-15,-5 2 16,-2 6-16,4 3 15,0 6-15,6 13 16,2 4-16,1 6 16,7 7-16,-4 3 0,-1 6 15,-17-36 1,18 38-16,-18-38 0,18 30 16</inkml:trace>
  <inkml:trace contextRef="#ctx0" brushRef="#br1" timeOffset="92786.8529">30528 9061 0,'0'0'0,"0"0"15,0 0-15,0 0 16,0 0-16,0 0 15,0 0-15,0 0 0,18-3 16,17-12-16,21 0 16,-2 1-16,-1 14 15,-11 8-15,-10 16 16,-9 15-16,-13 0 16,-7 2-16,-6-3 15,-7 3-15,1 4 16,-3 3-16,-2-1 0,14-47 15,-9 53-15,6 6 16,6 1-16,-3-60 16,17 47-16,10-8 15,7-16-15,-34-23 16,46 15-16</inkml:trace>
  <inkml:trace contextRef="#ctx0" brushRef="#br1" timeOffset="92962.3637">31138 9805 0,'0'0'16,"0"0"-16,0 26 15,0 28-15,0 26 16,0-9-16,0-3 16,-4-7-16,4-61 15,-17 54-15,17-54 0,-17 33 16,-4-24-1,4-18-15</inkml:trace>
  <inkml:trace contextRef="#ctx0" brushRef="#br1" timeOffset="93102.1034">31156 9331 0,'0'0'0,"0"0"16,0 0-16,0 0 15,0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1:52:49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8841 14259 0,'0'0'0,"0"0"0,0 0 15,0 0-15,0 0 16,0 0-16,0 0 15,0 0-15,0 27 16,-12 23-16,-23 15 16</inkml:trace>
  <inkml:trace contextRef="#ctx0" brushRef="#br0" timeOffset="3841.4617">4427 1610 0,'0'0'0,"0"0"0,0 0 16,0 0-16,0 0 16,0 0-1,0 32-15,5 27 0,1 25 16,8-4-16,-4-7 16,2 2-16,-2-5 15,-4-4-15,-4-1 16,1 1-16,-3-66 15,3 70-15,-3-70 0,6 78 16,-2-4-16,-2-13 16,-2-61-16,3 57 15,-3-57-15,0 0 16,0 0-16,0 47 16,0-47-16,3 24 0</inkml:trace>
  <inkml:trace contextRef="#ctx0" brushRef="#br0" timeOffset="4174.4227">3857 2748 0,'0'0'0,"0"0"15,0 0-15,0 0 16,0 0-16,0 0 16,24 5-16,27-2 15,20 3-15,2-1 16,5-5-16,5 3 0,3-3 16,5-3-16,-1 0 15,-7-5-15,-1 0 16,-10-5-16,-72 13 15,63-15-15,-63 15 16,0 0-16,41-17 16,-23 2-16,-18 15 15,-9-21-15</inkml:trace>
  <inkml:trace contextRef="#ctx0" brushRef="#br0" timeOffset="4411.4582">3825 2033 0,'0'0'16,"0"0"-16,0 0 0,0 0 15,0 0-15,27-3 16,18-20-1,23-7-15,0-3 0,14 1 16,4 2-16,4 0 16,-2 2-16,-5 0 0,-6 5 15,-2 6-15,-7 11 16</inkml:trace>
  <inkml:trace contextRef="#ctx0" brushRef="#br0" timeOffset="4991.4866">5114 2341 0,'0'0'16,"0"0"-16,0 0 0,7 27 16,-2 24-16,11 19 15,-2-8-15,-2-3 16,-6-2-16,-6-57 15,6 53-15,-6-53 16,0 0-16,0 0 0,3 57 16,-3-57-16,0 0 15,5 44-15,2-27 16,1-17-16,1-14 16,1-10-16,1-12 15,3-5-15,4 0 16,7 0-16,2-1 0,5 3 15,6-2-15,-3 9 16,-7 11-16,-28 21 16,30-15-16,-4 15 15,-26 0-15,24 15 16,-1 12-16,-2 14 16,-3 3-16,-7 4 15,-11-48-15,13 51 16,-13-51-16,0 0 0,9 64 15</inkml:trace>
  <inkml:trace contextRef="#ctx0" brushRef="#br0" timeOffset="5207.0349">5980 2502 0,'0'0'0,"0"0"16,0 0-16,0 29 16,6 23-16,-3 27 15,4-9-15,-2-4 16,-5-66-16,0 65 16,0-65-16,0 62 15,0-62-15,-5 53 0</inkml:trace>
  <inkml:trace contextRef="#ctx0" brushRef="#br0" timeOffset="5375.4866">5948 2306 0,'0'0'0,"0"0"15,0 0-15,0 0 16,0 0-16,0 0 16</inkml:trace>
  <inkml:trace contextRef="#ctx0" brushRef="#br0" timeOffset="5741.8755">6736 2421 0,'0'0'0,"0"0"0,0 0 16,0 0-16,0 0 16,0 0-16,0 0 15,0 0-15,-27 10 16,-26 10-16,-9 16 15,15 5-15,8 7 16,3-1-16,13 3 16,6 3-16,7 1 0,13-2 15,-3-52 1,12 51-16,12-6 16,11-12-16,0-13 15,6-18-15,5-7 0,1-12 16,6-13-16,-4-5 15</inkml:trace>
  <inkml:trace contextRef="#ctx0" brushRef="#br0" timeOffset="5918.2409">7029 2638 0,'0'0'0,"0"0"16,6 24-16,1 23 15,4 21-15,0-3 16,2-6-16,-4-3 16,-9-56-16,6 50 15,-6-50-15,0 0 0,10 42 16,-5-20-16</inkml:trace>
  <inkml:trace contextRef="#ctx0" brushRef="#br0" timeOffset="6080.4745">7003 2353 0,'0'0'0,"0"0"16,0 0-16,0 0 16,0 0-16,0 0 15,0 0-15,0 0 0</inkml:trace>
  <inkml:trace contextRef="#ctx0" brushRef="#br0" timeOffset="6576.3229">7691 2510 0,'0'0'15,"0"0"-15,0 0 16,0 0-16,0 0 16,0 0-16,-24 9 0,-20 3 15,-22 17-15,10 7 16,12 9-16,6 2 16,1 6-16,14 4 15,2-4-15,15 0 16,6-53-16,3 47 0,-3-47 15,15 36-15,8-16 16,6-11-16,5-12 16,2-11-16,-1-13 15,-2-6-15,-7-5 16,-2 0-16,-6 5 16,-3 6-16,-3 4 15,-4 5-15,-2 6 16,1 6-16,-4 10 15,2 7-15,1 10 0,-3 11 16,2 7-16,2 3 16,-7-42-16,9 44 15,-9-44-15,14 38 16,10-11-16,1-16 16,1-13-16,1-20 0,-4-12 15,0-14-15</inkml:trace>
  <inkml:trace contextRef="#ctx0" brushRef="#br0" timeOffset="6874.3906">8112 1619 0,'0'0'0,"0"0"15,0 0-15,18 23 16,6 16-16,2 14 0,0 12 15,-5 18-15,-5 15 16,-2 44-16,-8 36 16,-9 15-16,-3 2 15,-2-26-15,-5-27 16,7-24-16,0-19 16,3-17-16,3-82 0,0 0 15,3 50-15,6-23 16,4-24-16,-2-15 15,5-23-15,-5-16 16</inkml:trace>
  <inkml:trace contextRef="#ctx0" brushRef="#br0" timeOffset="7071.7197">8486 2601 0,'0'0'16,"0"0"-16,0 27 15,5 22-15,-2 24 16,6 4-16,-1-3 16,2-3-16,-10-71 0,6 68 15,-6-68-15,0 0 16,0 0-16,0 59 16,-6-16-16</inkml:trace>
  <inkml:trace contextRef="#ctx0" brushRef="#br0" timeOffset="7229.3748">8351 2403 0,'0'0'0,"0"0"0,0 0 15,0 0-15,0 0 16,0 0-16,0 0 15,0 0-15</inkml:trace>
  <inkml:trace contextRef="#ctx0" brushRef="#br0" timeOffset="7638.8102">8678 2583 0,'0'0'0,"0"0"16,0 0-16,27 0 16,23-7-16,30-6 15,10 5-15,-2 1 16,4 4-16,-3 6 16,-12 12-16,-9 18 15,-17 6-15,-16 3 16,-11 4-16,-12 8 15,-10 1-15,-10 11 16,-10 0-16,-5 1 0,-1-4 16,24-63-16,-22 62 15,8-2-15,14-60 16,0 55-16,0-55 16,20 45-16,10-16 15,7-13-15,1-8 16,0-11-16,4-2 15,-3-13-15,-10-9 0,-17-5 16,-18-8-16</inkml:trace>
  <inkml:trace contextRef="#ctx0" brushRef="#br0" timeOffset="7776.3541">8992 2993 0,'0'0'0,"30"0"16,24-4 0,28-10-16,7-6 0,-6-2 15,-9-1-15</inkml:trace>
  <inkml:trace contextRef="#ctx0" brushRef="#br0" timeOffset="8776.4232">9891 2770 0,'0'0'0,"0"0"15,0 0-15,-25 10 16,-19 8-16,-9 5 16,0 11-16,5 4 15,3 8-15,7 4 0,9 4 16,8 2-16,6 4 15,9-3-15,6-57 16,6 50-16,12-12 16,9-11-16,3-19 15,2-4-15,0-13 16,1-6-16,0-9 16,0-9-16,-4-2 0,-5-4 15,-1-3-15,-8 5 16,-4 4-16,3 8 15,-9 2-15,4 8 16,2 7-16,-1 10 16,1 10-16,2 9 15,-5 10-15,7 4 16,-3 4 0,-12-39-16,17 37 0,-17-37 0,21 36 15,6-6-15,6-10 16,-1-14-16,6-9 15,0-12-15,5-9 16,-2-8-16,0-12 16,-41 44-16,0 0 15,0 0-15,32-44 16,-32 44-16,19-41 0,-19 41 16,2-25-16,-10 14 15,-10 11-15,1 8 16,-4 13-16,3 11 15,3 7-15,7 6 16,8 2-16,8 0 16,10-2-16,5-9 15,12-7-15,11-12 0,1-11 16,3-12-16,7-14 16,0-6-16,-11-13 15,-4-6-15,-42 45 16,33-47-16,-33 47 15,0 0-15,20-47 16,-20 47-16,0 0 16,13-32-16,-13 15 0,0 24 15,0 8-15,3 12 16,2 9-16,1 4 16,-6-40-16,6 51 15,3 11-15,3-3 16,-12-59-16,0 0 15,15 48-15,-4-22 16,4-13-16,-6-17 16,-9-20-16,-3-9 0,-9-13 15,-2-8-15,-7-13 16,-3 4-16,-6 4 16,30 59-16,-32-63 15,32 63-15,0 0 16,0 0-16,-30-59 15,30 59-15,0 0 16,-20-44-16,20 44 16,-3-29-16,3 29 0,11-22 15,7 14-15</inkml:trace>
  <inkml:trace contextRef="#ctx0" brushRef="#br0" timeOffset="9113.2058">10858 2993 0,'0'0'16,"0"0"-16,0 0 0,0 0 16,6 29-16,2 25 15,13 20-15,-1-18 16,1-9-16,3-5 16,0-6-16,-24-36 15,23 26-15,-23-26 16,30 21-16,-30-21 0,30 9 15,2-12 1,-5-9-16,-7-9 0,-5-7 16,-12-6-16,-6-4 15,-6 0-15,-9-2 16,-5 2-16,-1 6 16,-5 5-16,2 2 15,0 14-15,7 6 16,-1 8-16,6 8 15,9 4-15,6-1 0,6 2 16</inkml:trace>
  <inkml:trace contextRef="#ctx0" brushRef="#br0" timeOffset="9511.0777">11388 3096 0,'0'0'0,"0"0"0,0 0 0,6 30 16,-3 21-16,2 20 16,1-6-16,-6-6 15,-8-6-15,8-53 16,0 0-16,-9 48 16,9-48-16,0 0 15,-9 35-15,3-20 16,6-24-16,6-18 0,9-14 15,3 2-15,2 1 16,4 3-16,2-4 16,5 0-16,4 10 15,3 8-15,-3 11 16,1 17-16,-2 8 16,-8 15-16,-6 9 15,-4 8-15,-5 3 0,-11-50 16,9 62-16,-9-62 15,9 50-15,8-14 16,-2-18-16,0-15 16,1-18-16</inkml:trace>
  <inkml:trace contextRef="#ctx0" brushRef="#br0" timeOffset="9662.5188">12105 2981 0,'0'0'15,"0"0"-15,0 0 16,0 0-16,0 0 16,0 0-16,0 0 15,0 0-15,0 0 0,0 0 16</inkml:trace>
  <inkml:trace contextRef="#ctx0" brushRef="#br0" timeOffset="9786.7767">12114 3434 0,'0'0'16,"0"0"-16,0 0 15,0 0-15,0 0 0,0 0 16</inkml:trace>
  <inkml:trace contextRef="#ctx0" brushRef="#br0" timeOffset="17409.6538">4857 5507 0,'0'0'0,"0"0"0,0 0 16,0 0-16,0 27 15,6 17-15,-3 19 16,5-7-16,4 0 16,3-6-16,0 7 0,2-10 15,-2 0 1,-2-5-16,-13-42 0,8 39 15,-8-39-15,0 0 16,7 32-16,-7-8 16,0-24-16,-4 2 15,-4-10-15</inkml:trace>
  <inkml:trace contextRef="#ctx0" brushRef="#br0" timeOffset="17604.0311">4822 5327 0,'0'0'0,"0"0"16,0 0-16,0 0 16,0 0-16,0 0 0,0 0 15,0 0-15,0 0 16,5 18-16,1 19 15</inkml:trace>
  <inkml:trace contextRef="#ctx0" brushRef="#br0" timeOffset="18046.2852">5046 5670 0,'0'0'16,"0"0"-16,0 0 15,0 0-15,0 0 16,0 0-16,9 27 16,3 23-16,5 19 15,-5-14-15,-3-1 16,-3-12-16,-3-13 16,-3-8-16,3-10 0,-3-1 15,0-7-15,4-6 16,5-13-1,3-7-15,-1-4 0,1-3 16,6-5-16,0-6 16,5 2-16,3-2 15,1 8-15,0 6 16,0 10-16,-3 5 0,0 12 16,-7 8-16,1 10 15,-7 9-15,2 12 16,-4 4-16,-3 7 15,-6-50-15,6 63 16,-6-63-16,0 0 16,5 48-16,5-19 0,1-20 15,5-15-15,-8-14 16</inkml:trace>
  <inkml:trace contextRef="#ctx0" brushRef="#br0" timeOffset="18327.8721">5817 4864 0,'0'0'0,"0"0"16,0 0-16,0 0 16,6 27-16,-3 24 15,3 25-15,0 10 16,-6 3-16,3 5 15,-3 8-15,6 22 0,0-9 16,-1-1 0,-2-11-16,0-6 0,-3-8 15,4-24-15,-4-65 16,6 63-16,-6-63 16,0 0-16,0 41 15,-13-23-15,-7-18 0</inkml:trace>
  <inkml:trace contextRef="#ctx0" brushRef="#br0" timeOffset="18496.2263">5588 5709 0,'0'0'15,"0"0"-15,0 0 0,31 0 16,28-10-1,29-4-15,4-4 0,-8 3 16,-13-2-16</inkml:trace>
  <inkml:trace contextRef="#ctx0" brushRef="#br0" timeOffset="21988.981">7332 6109 0,'0'0'0,"0"0"0,0 0 0,0 0 15,0 0-15,0 0 16,9-21-16,3-24 15,8-17-15,-2 6 16,0 8-16,-3-5 16,1-6-16,-2-4 0,1 2 15,-3-5-15,2 4 16,1-3-16,-1-3 16,4 3-16,-3-1 15,-3 4-15,-12 62 16,12-62-16,-12 62 15,9-59-15,-9 59 16,0 0-16,0 0 0,15-50 16,6 20-16,-1 21 15,-2 18-15,-1 8 16,1 16-16,1 9 16,-2 14-16,5 15 15,-5 9-15,1 6 16,0 0-16,-4 0 15,7-1-15,-4-8 0,1-5 16,-3-7-16,-15-65 16,13 58-1,-13-58-15,0 0 0,0 0 16,11 50-16,-11-50 16,9 38-16,-9-38 15,4 8-15,-8-11 16,-2-12-16,6 15 0,-14-24 15,-8-5-15</inkml:trace>
  <inkml:trace contextRef="#ctx0" brushRef="#br0" timeOffset="22211.9872">7531 5635 0,'0'0'0,"0"0"15,0 0-15,0 0 0,0 0 16,0 0-16,0 0 15,0 0-15,0 0 16,0 0-16,0 0 16,26 0-16,28 0 15,16 0-15,-3-7 16,-5 2-16,-10-1 16,-52 6-16,57-9 0</inkml:trace>
  <inkml:trace contextRef="#ctx0" brushRef="#br0" timeOffset="22638.8626">8275 5647 0,'0'0'0,"0"0"16,0 0-16,0 0 15,0 0-15,0 0 16,33 0-16,19 0 15,23 0-15,-16 0 16,-15-6-16,-11 0 0</inkml:trace>
  <inkml:trace contextRef="#ctx0" brushRef="#br0" timeOffset="22831.2885">8343 5967 0,'0'0'16,"0"0"-16,0 0 0,0 0 15,32 0-15,31 0 16,20-10-16,-12-5 16,-3-2-16</inkml:trace>
  <inkml:trace contextRef="#ctx0" brushRef="#br0" timeOffset="25723.4181">8384 5303 0,'0'0'0,"0"0"0,0 0 15,0 0-15,0 0 16,0 0-16,0 0 16,9-3-16,7-12 15,7-5-15,-3 2 16,-1 3-16,-4 6 16,-4 0-16,1 3 15,0 3-15,2-3 0,-1 4 16,2-2-16,-4 4 15,2-3-15,-2 3 16,-2-3-16,0 3 16,-3 0-16,-3 0 15,2 0-15,-5 0 16,-2 0-16,-1 3 16,-3 0-16,-6 3 0,0-3 15,-2 0 1,-7 3-16,-4-3 0,-4 0 15,-1 0-15,-2 0 16,0 3-16,1-3 16,-1 0-16,5-1 15,0 2-15,5-2 16,3-2-16,5 4 16,1-4-16,4 2 0,4 1 15,2 3-15,3 3 16,5 3-16,1 3 15,0 3-15,0 5 16,1 4-16,-1 3 16,0 5-16,-4 4 15,1-1-15,-3 7 16,0-1-16,0-44 0,-3 48 16,1-1-1,2-47-15,0 50 0,0-50 16,0 0-16,0 59 15,0-59-15,0 0 16,0 0-16,5 53 16,-5-53-16,13 39 15,-13-39-15,17 24 16,-17-24-16,24 15 16,8-9-16,-32-6 0,38-3 15,-38 3-15,51-3 16,-51 3-16,65-7 15,7 4-15,-72 3 16,67 0-16,-67 0 16,62 3-16,-62-3 15,0 0-15,0 0 0,60 7 16,-60-7-16,0 0 16,0 0-16,50 8 15,-50-8-15,0 0 16,0 0-16,33 6 15</inkml:trace>
  <inkml:trace contextRef="#ctx0" brushRef="#br0" timeOffset="26989.8371">9027 5377 0,'0'0'0,"0"0"0,0 0 15,0 0-15,0 0 16,0 0-16,0 0 16,0 0-16,0 0 15,25-12-15,8-5 0,14-4 16,0 0-1,1 9-15,-7 5 0,-3 7 16,-3 4-16,-8 5 16,-2 6-16,-7 5 15,-12 10-15,-3 3 16,-9 5-16,-6 0 16,-3-2-16,-7 3 0,1-7 15,1-2 1,2-6-16,1-4 0,2-5 15,4-3-15,1-3 16,7-3-16,6-6 16,4 0-16,7-6 15,7 0-15,6 3 16,5 3-16,4 3 16,2 5-16,0 1 15,-2 6-15,-36-15 0,33 25 16,-9 4-1,-6 9-15,-13 3 0,-7 4 16,-7 2-16,-12-5 16,-4-1-16,-10-2 15,-9 2-15,44-41 16,-50 30-16,-2-12 16,52-18-16,-49 6 15,49-6-15,-35-16 31,11-7-31,9-9 0</inkml:trace>
  <inkml:trace contextRef="#ctx0" brushRef="#br0" timeOffset="27665.0385">9588 5267 0,'0'0'0,"0"0"16,0 0-16,0 0 15,0 0-15,0 0 16,0 0-16,30 0 0,14 0 16,25-6-1,-13 0-15,-4 3 0,-3 0 16,-4 1-16,-45 2 16,41-6-16,-41 6 15,41-6-15,-41 6 16,0 0-16,0 0 15,39 0-15,-39 0 16,0 0-16,26 8 0,-26-8 16,13 22-16,-8 0 15,-5-22-15,6 37 16,-3 7-16,-3-44 16,0 50-16,6 21 15,-4 1-15,5 2 16,2-7-16,5 4 15,4-2-15,0-7 0,0 1 16,0-2 0,-1-4-16,-17-57 0,16 56 15,-16-56-15,14 59 16,-14-59-16,0 0 16,0 0-16,3 57 15,-3-57-15,-9 50 16,-23-9-16,-10-11 15,-6-6-15,-5-9 16,-7-7-16,60-8 16,-62 6-16,62-6 0,-65 3 15,65-3-15,-65-9 16,9-8-16</inkml:trace>
  <inkml:trace contextRef="#ctx0" brushRef="#br0" timeOffset="28095.3525">10501 5705 0,'0'0'15,"0"0"-15,0 0 16,0 0-16,0 0 15,0 0-15,30 0 16,21 0-16,25 0 0,-7 0 16,-8 0-16,-61 0 15,59 0-15,-59 0 16,0 0-16,58 6 16,-14 3-16,-21 13 15,-23-22-15,0 35 0</inkml:trace>
  <inkml:trace contextRef="#ctx0" brushRef="#br0" timeOffset="28238.4076">10495 6076 0,'0'0'0,"0"0"16,0 0-16,0 0 16,27 9-16,23 2 15,25 8-15,5-11 16,0-8-16,-1-8 0,-79 8 15,78-10-15,-7-2 16</inkml:trace>
  <inkml:trace contextRef="#ctx0" brushRef="#br0" timeOffset="29460.1486">12494 4580 0,'0'0'16,"0"0"-16,0 0 16,0 0-16,0 0 15,-3-3-15,-13-15 16,-1-5-16,-4-1 15,3 10-15,1 4 0,-7 2 16,3 2 0,-5 3-16,-1 6 0,-3 0 15,1 5-15,-1 7 16,4 6-16,-2 6 16,7 2-16,7 7 15,4 6-15,8 5 16,4 6-16,8 15 15,7 0-15,5 3 16,5 3-16,2 0 16,1 3-16,2 1 15,-11-1-15,-4 2 0,-10-2 16,-14-2-16,-2-5 16,-9-2-16,-2-6 15,-9-8-15,-3-7 16,32-47-16,-37 36 15,37-36-15,-36 24 16,36-24-16,0 0 16,-38 14-16,38-14 0,-32-3 15,11-8-15,9-7 16,12 18-16,0-21 16,0 21-16,9-21 15,-9 21-15,0 0 16,21-17-16,-21 17 15,0 0-15,17-10 16,1 17-16,-9 7 0,-6 13 16,-3 6-16,-3 9 15,-3 2-15,-5 9 16,-2 15-16,2 3 16,2 0-16,3-6 15,9-1-15,6-9 16,8-5-16,7-2 15,11-10-15,11-2 0,3-9 16,7-10-16,4-5 16,-60-12-16,59 9 15,3-3-15,-62-6 16,57-6-16,-57 6 16,47-12-16,-23 0 15,-21-2-15</inkml:trace>
  <inkml:trace contextRef="#ctx0" brushRef="#br0" timeOffset="30570.3193">13377 6502 0,'0'0'0,"0"0"15,0 0-15,0 0 16,24-17-16,5-16 16,9-8-16,-2-7 0,3 1 15,-3-9 1,-1-4-16,-2-2 0,-6 0 16,2-6-16,-5-4 15,-1 2-15,1 1 16,-1-2-16,-3 3 15,-3 3-15,-2 6 16,-15 59-16,0 0 0,17-57 16,-17 57-16,0 0 15,0 0-15,18-47 16,-1 17-16,-1 22 16,-2 16-16,1 13 15,-4 18-15,3 8 16,-6 13-16,-2 14 15,-6 2-15,0 2 16,0-2-16,0-2 16,0-2-16,6-4 15,3-3-15,3-3 0,-12-62 16,14 56-16,-14-56 16,27 53-16</inkml:trace>
  <inkml:trace contextRef="#ctx0" brushRef="#br0" timeOffset="31513.5434">14726 6357 0,'0'0'0,"0"0"15,0 0-15,0 0 16,0 32-16,0 25 16,0 26-16,0-6 15,-12-3-15,-6-6 0,-9-9 16,1-5-16,26-54 15,-34 56 1,2 1-16,32-57 0,0 0 16,0 0-16,-32 46 0</inkml:trace>
  <inkml:trace contextRef="#ctx0" brushRef="#br0" timeOffset="32144.7289">15034 5575 0,'0'0'16,"0"0"-16,0 0 15,0 0-15,0 0 16,0 0-16,30-2 16,27-13-16,26 0 0,-6 0 15,0 7-15,-7 4 16,2-2 0,-72 6-16,61 3 0,-61-3 15,55 10-15,-14 13 16,-41-23-16,23 42 15,-20-2-15,-11 8 16,-10-7-16,-8 10 16,-11 13-16,2-1 0,2 3 15,33-66-15,-26 67 16,26-67-16,-18 68 16,18-3-16,0-65 15,20 57-15,17-15 16,12-10-16,14-14 15,2-10-15,7-16 16,-4-7-16,-9-6 0</inkml:trace>
  <inkml:trace contextRef="#ctx0" brushRef="#br0" timeOffset="32372.7624">16351 6274 0,'0'0'0,"0"0"15,0 36-15,-6 26 16,-4 27-16,-1-7 16,-10-1-16,-5-14 15,-1-4-15,-3-7 16,30-56-16,-26 57 16,26-57-16,0 0 15,0 0-15,-24 47 16,24-47-16,5 29 0</inkml:trace>
  <inkml:trace contextRef="#ctx0" brushRef="#br0" timeOffset="32994.9145">16763 5625 0,'0'0'0,"0"0"16,0 0-16,0 0 16,0 0-16,0 0 15,0 0-15,0 0 16,0 0-16,26-2 16,25-13-16,19-3 15,-13 1-15,-10 11 0,-8 6 16,-8 3-16,-5 2 15,-3 8-15,-5 4 16,-6 3-16,-12 7 16,-6 0-16,-6 3 15,-6-1-15,-3 4 16,4-7-16,-2 1 16,8-6-16,5 0 0,9-5 15,8 2-15,14-2 16,10-4-16,6 2 15,7 5-15,12 8 16,-10-1-16,-50-26 16,41 32-16,-14 7 15,-16-4-15,-7 0 16,-16 2-16,-6 1 16,-5-2-16,-11-2 0,-1 2 15,35-36-15,-38 27 16,-4-9-16,3-15 15,11-9-15,7-15 16</inkml:trace>
  <inkml:trace contextRef="#ctx0" brushRef="#br0" timeOffset="34034.109">17660 4568 0,'0'0'0,"0"0"16,0 0-16,0 0 16,30 0-16,21 0 15,20 0-15,-9 0 16,-5 0-16,-7 0 15,-6 6-15,-44-6 16,43 6-16,-43-6 16,0 0-16,0 0 0,38 18 15,-38-18-15,24 24 16,-24-24-16,11 30 16,-14-1-16,-2 3 15,-11 4-15,-4 2 16,-1 1-16,-3 9 0,-3 8 15,7 6-15,2 0 16,9 9 0,4 1-16,8-2 0,8-2 15,7-5-15,5-11 16,14-4-16,4-8 16,6-11-16,-47-29 15,56 21-15,-56-21 16,54 5-16,-54-5 15,48-5-15,-26-10 0,-6-6 16,-16 0-16,0 21 16,-16-18-16,16 18 15,-20-13-15,20 13 16,-26-5-16,2 14 16,10 10-16,7 7 15,7 9-15,10 4 16,12 8-16,8 9 15,9 4-15,2-1 0,1 3 16,-3 1-16,-4-2 16,-8 1-16,-7-2 15,-7-4-15,-10 3 16,-16-6-16,-5 1 16,-5-4-16,-7-3 15,-5-2-15,-10-6 16,-2-1-16,-4-8 0,-1-7 15,-3-7-15,-1-8 16,3-11-16,5-9 16,13-5-16</inkml:trace>
  <inkml:trace contextRef="#ctx0" brushRef="#br0" timeOffset="34188.2452">18867 6307 0,'0'0'0,"0"0"16,0 0-16,0 0 0</inkml:trace>
  <inkml:trace contextRef="#ctx0" brushRef="#br0" timeOffset="34967.1365">18695 6384 0,'0'0'0,"0"0"15,0 36-15,-6 26 16,1 26-16,2-8 0,-4-9 16,7-71-1,-5 63-15,5-63 0,0 0 16,0 0-16,-9 52 16,9-52-16,-9 34 15,0-32-15</inkml:trace>
  <inkml:trace contextRef="#ctx0" brushRef="#br0" timeOffset="35114.7943">18966 6167 0,'0'0'0,"0"0"0,0 0 15,0 0-15,0 0 16</inkml:trace>
  <inkml:trace contextRef="#ctx0" brushRef="#br0" timeOffset="43418.0443">5450 7981 0,'0'0'0,"0"0"16,0 0-16,0 0 15,0 0-15,0 0 16,0 0-16,0 0 15,0 0-15,0 0 16,0 0-16,0 0 16,0 0-16,0 0 0,-22 0 15,-22 0-15,-18 0 16,0 5-16,3 1 16,5 6-1,12 3-15,42-15 0,-35 14 16,35-14-16,-26 18 15,7 8-15,11 1 16,11-3-16,15-1 16,8-2-16,10 3 15,6-3-15,1 4 0,8 4 16,-3 3-16,-12-3 16,-36-29-16,22 30 15,-22-30-15,10 30 16,-10-30-16,-3 33 15,-9-1-15,12-32 16,-27 26-16,-9-5 0,-2-9 16,38-12-16,-38 6 15,38-6-15,-35-6 16,-4-11-16</inkml:trace>
  <inkml:trace contextRef="#ctx0" brushRef="#br0" timeOffset="44105.4007">5900 7044 0,'0'0'15,"0"0"-15,0 0 16,0 0-16,0 0 16,0 0-16,0 0 15,0 27-15,0 26 0,6 21 16,0 0-16,5-3 16,-1 6-16,-1 3 15,5 1-15,-4-2 16,1-5-16,-5 9 15,0 3-15,-2 0 0,-1 2 16,-3-8-16,0 5 16,-3-12-16,-1-2 15,4-71-15,-3 65 16,3-3 0,0-62-16,0 0 0,0 0 15,3 54-15,-3-54 16,18 35-16</inkml:trace>
  <inkml:trace contextRef="#ctx0" brushRef="#br0" timeOffset="44411.6914">5603 8101 0,'0'0'0,"0"0"16,0 0-16,0 0 15,0 0-15,31 6 16,28 0-16,25 6 0,-5-3 15,-2-3-15,-77-6 16,77 3-16,-77-3 16,83 3-16</inkml:trace>
  <inkml:trace contextRef="#ctx0" brushRef="#br0" timeOffset="44758.7173">6310 8042 0,'0'0'0,"0"0"0,0 0 16,0 0-16,0 0 15,8 27-15,1 23 16,3 21-16,-6-8 15,0-4-15,-1-6 16,-5-53-16,7 50 16,-7-50-16,0 0 15,0 0-15,8 45 16,-8-45-16,0 0 0,0 0 16,6 23-1,3-19-15,3-22 0,-3-3 16,6-12-1,0-6-15,3-2 0,-1-2 16,-1 1-16,1 3 16,-5 6-16</inkml:trace>
  <inkml:trace contextRef="#ctx0" brushRef="#br0" timeOffset="45175.9877">6674 8193 0,'0'0'0,"0"0"15,0 0-15,0 0 0,6 27 16,-3 20-16,11 15 16,4-8-16,6-10 15,1-8-15,-2-10 16,-3-5-16,1-3 15,-1-6-15,4-3 16,-6-7-16,2-2 16,2-8-16,-7-7 15,0-6-15,0-3 0,-4-5 16,-2-3-16,-3 2 16,0-3-16,-3 6 15,0 4-15,-3 6 16,3 4-16,0 8 15,0 7-15,-1 4 16,4 12-16,-3 6 0,4 8 16,-2 1-1,4 5-15,-1 4 0,-8-42 16,16 38-16,-1-2 16</inkml:trace>
  <inkml:trace contextRef="#ctx0" brushRef="#br0" timeOffset="45497.4462">7478 8300 0,'0'0'0,"0"0"15,0 0-15,0 0 0,0 0 16,-21 9-16,-17 3 16,-17 12-16,26 2 15,12 0-15,7-1 16,7 1-16,3 7 16,6-7-16,9 4 15,6-7-15,5-2 16,10-6-16,9-7 15,-1-8-15,3-5 16,-5-10-16,-6-9 0</inkml:trace>
  <inkml:trace contextRef="#ctx0" brushRef="#br0" timeOffset="45844.9566">7957 7367 0,'0'0'16,"0"0"-16,0 0 16,0 33-16,-8 25 15,-4 35-15,3-2 16,6 1-16,6 0 15,6 3-15,3 3 16,3 19-16,-1-9 0,4-10 16,-6-7-16,2-17 15,-1-9-15,-13-65 16,17 63-16,-17-63 16,0 0-16,0 0 15,9 53-15,-9-9 16,-15-23-16</inkml:trace>
  <inkml:trace contextRef="#ctx0" brushRef="#br0" timeOffset="46012.6466">7702 8300 0,'0'0'15,"0"0"-15,0 0 0,33 0 16,35 0-16,34 0 15,19-6-15,-9-3 16,-14-5-16</inkml:trace>
  <inkml:trace contextRef="#ctx0" brushRef="#br0" timeOffset="47107.548">9668 7716 0,'0'0'0,"0"33"0,0 21 16,6 35-16,-3 5 15,2 10-15,5 23 16,-2-2-16,-1-4 16,-1-6-16,-6-5 15,3-16-15,-3-16 16,0-11-16,0-67 0,0 0 15,0 78-15</inkml:trace>
  <inkml:trace contextRef="#ctx0" brushRef="#br0" timeOffset="47515.6755">9362 7589 0,'0'0'16,"0"0"-16,0 0 15,0 0-15,31-3 16,25-12-16,23 1 0,-1-1 15,1 9-15,-1 12 16,-5 11-16,-10 16 16,-6 6-16,-13 2 15,-5 6-15,-18 10 16,-15 2-16,-12 3 16,-15 4-16,-12-7 0,-8 0 15,-4-4 1,45-55-16,-54 52 0,2-11 15,-4-9-15,56-32 16,0 0-16,-48 21 16,3-18-16</inkml:trace>
  <inkml:trace contextRef="#ctx0" brushRef="#br0" timeOffset="47979.3716">10090 8279 0,'0'0'15,"0"0"-15,0 0 16,0 0-16,5 30 16,1 20-16,6 28 0,0-14 15,5-2-15,1-8 16,-18-54-16,27 41 15,-27-41-15,27 36 16,-27-36-16,30 24 16,-30-24-16,38 20 15,0-14-15,-38-6 16,42-9-16,-6-8 16,-3-9-16,-33 26 0,26-36 15,-26 36-15,0 0 16,0 0-16,20-39 15,-20 39-15,18-36 16,-18 36-16,15-21 16,-3 18-16,-3 21 15,-3 9-15,-6 13 16,3 0-16,0 7 16,-3-47-16,7 45 15,-7-45-15,11 41 0,10-14 16</inkml:trace>
  <inkml:trace contextRef="#ctx0" brushRef="#br0" timeOffset="48394.2934">10795 8477 0,'0'0'0,"0"0"16,0 0-16,0 0 15,0 30-15,6 23 16,-3 22-16,2-13 16,1-9-16,-6-14 15,3-10-15,-3-11 16,0-10-16,0-1 0,3-7 16,3-7-16,0-7 15,0-4-15,0-8 16,3 0-16,4 1 15,1 2-15,7-4 16,-3 6-16,-1 4 16,7 5-16,0 3 15,5 9-15,-1 6 16,-5 6-16,-3 11 0,-5 7 16,-6 5-16,-6 4 15,-6 5-15,-2 1 16,5-45-16,0 0 15,0 0-15,-4 44 16,4-11-16,6-16 16,3-20-16,2-14 15,5-10-15</inkml:trace>
  <inkml:trace contextRef="#ctx0" brushRef="#br0" timeOffset="48714.3588">11402 7684 0,'0'0'0,"0"0"0,0 0 16,0 0-16,0 0 15,0 0-15,0 0 16,10 35-16,-1 36 16,-1 33-16,-5 18 15,-6-4-15,0 1 16,-2 2-16,-4 1 15,-1-10-15,2-2 16,2-10-16,9-8 16,-3-92-16,6 65 0,-6-65 15,15 47 1,-15-47-16,14 30 0,-2-15 16,-12-15-16,-6-9 15,6 9-15,-6-27 16</inkml:trace>
  <inkml:trace contextRef="#ctx0" brushRef="#br0" timeOffset="48848.0055">11199 8742 0,'-7'-4'0,"-1"-5"16,-5-5 0,4-4-16,6 9 15,0 0-15,6-6 0,6-5 16,22-4-16,10 6 16,12 6-16,10-3 15,7 3-15,-70 12 0,74-17 16</inkml:trace>
  <inkml:trace contextRef="#ctx0" brushRef="#br0" timeOffset="49149.9047">11794 8617 0,'0'0'0,"0"0"15,0 0-15,0 0 16,0 27-16,0 17 15,5 21-15,-2-8 0,12-13 16,6-6-16,3-11 16,3-6-16,0-7 15,-1-2-15,4-6 16,-4-9-16,-2-6 16,-9-6-16,-6-8 15,-9-4-15,-6-2 0,-5-4 16,-10-3-1,-7 4-15,2 2 16,-4 7-16,6 3 0,-1 4 16,4 7-16,2 9 15,10 0-15</inkml:trace>
  <inkml:trace contextRef="#ctx0" brushRef="#br0" timeOffset="50145.8889">13786 7861 0,'0'0'0,"0"0"0,0 0 16,0 0-16,0 0 15,0 0-15,0 0 16,0 0-16,0 0 16,0 0-16,0 0 15,0 27-15,0 27 16,0 26-16,0-3 0,-9 6 16,-6 2-16,-3 10 15,-5 6-15,-3 14 16,8-1-16,6-6 15,9-4-15,3-9 16,9-25-16,2-13 16,5-9-16,-16-48 15,0 0-15,0 0 0,17 32 16,1-20-16,-7-15 16,-5-9-16,-6-15 15,-3-5-15,-3-12 16,-5-13-16,-1-14 15,0-6-15,-2-3 16,1-6-16,2 1 16,-1 1-16,-3 5 15,-1 5-15,-1-1 0,5 7 16,9 0-16,0 6 16,3 9-16,6 8 15,0 13-15,3 2 16,9 7-16,9 1 15,5 11-15,7 8 16,5 6-16,4 8 16,-4 11-16,1 1 15,-1 12-15,-11 10 16,-15 0-16,-9-8 0,-12 9 16,-10-4-16,-12-2 15,-12-1-15,-13 0 16,-6-7-1,-4-9-15,60-23 0,-56 16 16,56-16-16,0 0 16,-44 6-16,23-10 0,18-4 15</inkml:trace>
  <inkml:trace contextRef="#ctx0" brushRef="#br0" timeOffset="51351.9058">14044 9138 0,'0'0'0,"0"0"16,0 0-16,0 0 15,0 0-15,27-20 16,11-16-16,19-21 16,-4-2-16,-3-6 15,-2-3-15,-1-5 16,-2-2-16,-10-2 0,-5 3 16,-6 6-1,-24 68-15,24-66 0,-24 66 16,0 0-16,0 0 15,17-55-15,-17 55 16,18-36-16,-9 30 16,-4 18-16,-5 15 15,3 7-15,-3 12 0,6 4 16,4 12-16,7 0 16,5 6-16,4-3 15,4-2-15,-4-1 16,-26-62-16,20 62 15</inkml:trace>
  <inkml:trace contextRef="#ctx0" brushRef="#br0" timeOffset="53252.96">24308 944 0,'0'0'15,"0"0"-15,0 0 16,0 0-16,0 0 16,0 0-16,0 0 15,0 0-15,0 0 16,0 0-16,0 0 15,5 26-15,-1 21 16,2 25-16,0 4 0,-6 11 16,-9 5-16,-6 2 15,-3 5-15,-3 13 16,6-1-16,6-4 16,6-8-16,6-14 15,-3-85-15,3 71 16,-3-71-16,0 0 15,0 0-15,9 58 0,-3-21 16,0-28-16</inkml:trace>
  <inkml:trace contextRef="#ctx0" brushRef="#br0" timeOffset="53619.3787">24023 1006 0,'0'0'15,"0"0"-15,0 0 16,0 0-16,0 0 16,0 0-16,0 0 15,0 0-15,0 0 0,27 0 16,26 0-16,27 0 15,-3 6-15,-3-3 16,-6 12-16,-68-15 16,63 20-16,-63-20 15,50 36-15,-23 8 16,-16 13-16,-16-5 0,-12 5 16,-17 3-16,-7-2 15,-6 4-15,-1-5 16,48-57-16,0 0 15,0 0-15,-35 50 16,8-8-16</inkml:trace>
  <inkml:trace contextRef="#ctx0" brushRef="#br0" timeOffset="54087.4768">25313 1121 0,'0'0'15,"0"0"-15,0 0 16,0 0-16,0 0 15,0 0-15,0-11 16,0-16-16,-9-9 16,-9 12-16,-1 18 0,-1 9 15,-3 9-15,-10 12 16,1 15 0,-16 20-16,1 9 0,-1 15 15,4 3-15,1 3 16,-3 23-16,11-3 15,11-5-15,15-14 16,9-28-16,9-9 0,9-9 16,5-15-16,13-5 15,5-6-15,10-10 16,11-4-16,1-13 16,-8-5-16,-55 14 15,59-25-15</inkml:trace>
  <inkml:trace contextRef="#ctx0" brushRef="#br0" timeOffset="55189.4004">24353 2199 0,'0'0'15,"0"0"-15,0 0 0,0 0 16,0 0-16,0 0 16,0 0-16,8-19 15,1-24-15,6-18 16,-4 0-16,5 9 15,-5 3-15,4 11 16,-6 3-16,-9 35 16,15-45-16,-15 45 15,15-46-15,-15 46 0,20-55 16,-20 55 0,0 0-16,0 0 0,24-58 15,-24 58-15,21-45 16,-7 25-16,-1 20 15,-8 14-15,-2 19 16,-3 8-16,-3 9 16,0 18-16,-2 3 15,2 0-15,3-2 16,0-7-16,6-6 0,-1-11 16,4-15-16,6-10 15</inkml:trace>
  <inkml:trace contextRef="#ctx0" brushRef="#br0" timeOffset="56486.9198">25553 1497 0,'0'0'0,"0"0"16,0 0-16,0 0 16,0 0-16,0 0 15,0 0-15,0 0 0,0 0 16,0 0-16,0 0 16,0 0-16,0 0 15,0 0-15,0 0 16,0 0-16,0 0 15,0 0-15,20-3 16,8-3-16,1 3 16,-5 3-16,-3 3 0,-1 6 15,-2 4 1,3-2-16,-7 5 0,-3 4 16,-3 1-16,-5 2 15,-6 6-15,-7 4 16,1-1-16,-2 10 15,-5-1 1,16-41 0,-14 49-16,-1 4 15,15-53-15,0 0 0,-12 64 16,12-64-16,0 0 16,3 57-16,9-13 0,-12-44 15,24 27-15,14-18 16,10-7-16,3-7 15,-51 5-15,64-18 16</inkml:trace>
  <inkml:trace contextRef="#ctx0" brushRef="#br0" timeOffset="56715.3964">26371 2246 0,'0'0'0,"0"0"16,0 27-16,0 21 15,0 19-15,0 2 16,0-10-16,0-2 16,0-14-16,0-10 15,0-12-15,0-11 16,-9-10-16</inkml:trace>
  <inkml:trace contextRef="#ctx0" brushRef="#br0" timeOffset="57254.682">26537 1515 0,'0'0'16,"0"0"-16,0 0 16,0 0-16,0 0 15,0 0-15,0 0 16,0 0-16,27 0 0,20 6 15,15 0-15,-17 14 16,-19 5-16,-13 4 16,-7 0-16,-6 4 15,-6 5-15,-2 1 16,-6-3-16,0-7 16,2-2-16,0-2 15,6-9-15,4-4 0,7-6 16,7-2-16,-12-4 15,23 0-15,11 3 16,-34-3-16,38 8 16,-38-8-16,42 14 15,-42-14-15,35 28 16,-6 10-16,-13 3 16,-11 4-16,-5-45 15,-2 47-15,2-47 0,-12 50 16,12-50-16,0 0 15,-19 48-15,2-19 16,2-22-16</inkml:trace>
  <inkml:trace contextRef="#ctx0" brushRef="#br0" timeOffset="58204.4753">26985 1263 0,'0'0'0,"0"0"16,0 0-16,0 0 15,0 0-15,0 0 16,0 0-16,0 0 15,8-11-15,5-11 0,8-7 16,-2 12-16,2 4 16,1 7-16,-2 1 15,4 5-15,3 5 16,-3 8-16,2 4 16,-3 7-16,-4 9 15,-5 9-15,2 10 16,-5 16-16,4 6 15,-6 7-15,-3-1 0,-4-4 16,-2 1-16,-2-3 16,-4-6-16,-3-2 15,-3-7-15,12-59 16,-14 59-16,-2-5 16,16-54-16,0 0 15,-17 38-15,-2-20 16</inkml:trace>
  <inkml:trace contextRef="#ctx0" brushRef="#br0" timeOffset="58462.2763">27756 1980 0,'0'0'15,"0"0"-15,0 0 16,15 25-16,2 12 0,4 16 15,-10 4-15,-8 1 16,-8 12-16,-7-6 16,-6 2-16,-2-7 15,20-59-15,0 0 16,-21 53 0,21-53-16,-25 41 0,25-41 15,-17 10-15</inkml:trace>
  <inkml:trace contextRef="#ctx0" brushRef="#br0" timeOffset="58605.7705">27913 1701 0,'0'0'0,"0"0"0,0 0 16,0 0-16,0 0 15,0 0-15</inkml:trace>
  <inkml:trace contextRef="#ctx0" brushRef="#br0" timeOffset="62371.6187">15331 8371 0,'0'0'0,"0"0"15,0 0-15,0 0 16,0 0-16,24-3 16,17-6-16,25-5 15,-5-2-15,4 2 16,-5-1-16,-7 3 15,-53 12-15,0 0 16,0 0-16,47-9 0</inkml:trace>
  <inkml:trace contextRef="#ctx0" brushRef="#br0" timeOffset="62578.8499">15518 8667 0,'0'0'16,"0"0"-16,29 0 15,27 0-15,27 0 16,1 0-16,-4 0 16,-7 0-16,-10-9 0</inkml:trace>
  <inkml:trace contextRef="#ctx0" brushRef="#br0" timeOffset="66000.0504">17210 7758 0,'0'0'0,"0"0"0,0 0 15,0 0-15,0 0 16,0 0-16,0 0 16,-3-12-16,-12-6 15,-5-8-15,-4 14 16,1 6-16,2 6 16,3 2-16,2 5 15,8 4-15,5 7 0,3 9 16,8 3-16,6 5 15,6 4-15,1 2 16,2 10-16,4 13 16,-7 4-16,-5 1 15,-3-1-15,-12-3 16,-3-2-16,-11-5 16,-7-4-16,-9-9 15,-8-7-15,38-38 0,-43 33 16,43-33-16,-49 26 15,49-26-15,0 0 16,-45 8-16,16-8 16,14-5-16,12-4 15,3 9-15,9-12 16,-9 12-16,18-3 0,5 0 16,-23 3-16,24 9 15,-1 9-15,-8 9 16,-3 5-16,-12 4 15,-3 5-15,-9 6 16,-2 7-16,-4 11 16,3 0-16,15-65 15,-3 68-15,6-2 16,9-4-16,9-6 16,8-9-16,10-7 0,9-8 15,7-9-15,11-8 16,2-12-16,-6-9 15,-2-6-15,-60 12 16,44-23-16,-20-7 16</inkml:trace>
  <inkml:trace contextRef="#ctx0" brushRef="#br0" timeOffset="69248.5491">18185 8927 0,'0'0'0,"0"0"15,0 0-15,0 0 0,0 0 16,0 0-16,0 0 16,0 0-16,0 0 15,0 0-15,0 0 16,0 0-16,0 0 15,0 0-15,0 0 16,0 0-16,0 0 0</inkml:trace>
  <inkml:trace contextRef="#ctx0" brushRef="#br0" timeOffset="70328.4271">18014 8193 0,'0'0'15,"0"0"-15,0 0 16,0 0-16,0 0 16,0 0-16,0 0 15,23-3-15,22-5 16,20-7-16,-6 9 0,1-1 16,-4 7-16,-56 0 15,59 10-15,-7 11 16,-9 11-16,-13 7 15,-19-7-15,-11 1 16,-8 5-16,-8 3 16,-6 7-16,-16 5 15,-8 0-15,-2-3 16,2 2-16,2-8 0,44-44 16,0 0-16,-43 44 15,43-44-15,0 0 16,-32 42-16,11-1 15,18-14-15,3-27 16,15 29-16,14-5 16,-29-24-16,45 18 15,-45-18-15,56 15 16,18-10-16,-74-5 0,75-5 16,-75 5-16,67-15 15</inkml:trace>
  <inkml:trace contextRef="#ctx0" brushRef="#br0" timeOffset="70602.0977">19019 9069 0,'0'0'0,"0"0"16,0 31-16,0 25 15,-10 24-15,-4 0 16,-10-1-16,-2-11 0,-4-10 16,3-3-1,27-55-15,0 0 0,-30 52 16,30-52-16,-27 34 16,13-18-16,8-20 15,3-8-15,1-11 16,2-13-16</inkml:trace>
  <inkml:trace contextRef="#ctx0" brushRef="#br0" timeOffset="71180.4559">19315 8350 0,'0'0'0,"0"0"0,0 0 16,0 0-16,0 0 15,0 0-15,32 0 0,31 0 16,20 0-16,-9 6 16,-9 0-16,-9 8 15,-5 7-15,-51-21 16,33 28-16,-15-2 16,-10 6-16,-10-2 15,-8 6-15,-4-4 16,14-32-16,-24 36 15,24-36-15,0 0 16,0 0-16,-24 33 0,24-33 16,-20 29-16,20-29 15,-6 27-15,21-4 16,11 1-16,7-1 16,2 7-16,-35-30 15,32 30-15,-4 3 16,-10 5-16,-9 0 15,-12 1-15,-10 2 0,-10 1 16,-4-3-16,27-39 16,-38 36-16,38-36 15,-51 29-15,0-18 16</inkml:trace>
  <inkml:trace contextRef="#ctx0" brushRef="#br0" timeOffset="71941.0301">20048 7803 0,'0'0'0,"0"0"16,0 0-16,0 0 15,0 0-15,27-3 16,16-7-16,25-4 16,-1 8-16,3 0 0,-70 6 15,69 3-15,-69-3 16,61 15-16,-61-15 15,41 29-15,-25 7 16,-19-1-16,-13-2 16,-3 3-16,-5 5 15,-6 0-15,-5 9 16,-1-2-16,36-48 16,-33 47-16,33-47 15,-26 51-15,11-1 16,12-3-16,3-47 0,5 39 15,13-4-15,-18-35 16,33 31-16,-33-31 16,45 20-16,-45-20 15,0 0-15,0 0 16,53 12-16,-53-12 0,0 0 16,0 0-16,59 9 15,-59-9-15,51 15 16,-51-15-16,36 26 15,-10 7-15,-6 5 16,4 7-16,3 14 16,0 6-16,6 0 0,-1 6 15,6 3-15,1 6 16,0 3-16,-4 1 16,-2 1-16,-9 1 15,-10-6-15,-11-3 16,-9-9-16,-8-6 15,-10-9-15,-9-11 16,-7-6-16,-6-10 16,46-26-16,-51 15 15,51-15-15,-43-3 0,10-9 16,8-14-16,14-7 16,8-12-16</inkml:trace>
  <inkml:trace contextRef="#ctx0" brushRef="#br0" timeOffset="72144.5702">21331 9393 0,'0'0'0,"18"26"0,0 13 16,-1 16 0,-4 11-16,-10 5 0,-12 9 15,-9-3-15,-6-3 16,-6-6-16,-3-5 15,-2-7-15,35-56 16,-35 47-16,35-47 0,-38 36 16,38-36-16,-46 20 15</inkml:trace>
  <inkml:trace contextRef="#ctx0" brushRef="#br0" timeOffset="72325.7181">21421 8999 0,'0'0'0,"0"0"16,0 0-16,0 0 16,0 0-16,0 0 15,0 0-15</inkml:trace>
  <inkml:trace contextRef="#ctx0" brushRef="#br0" timeOffset="74531.7193">2237 8279 0,'0'0'16,"0"0"-16,0 0 15,0 0-15,0 0 0,0 0 16,0 0-16,0 0 15,0 0-15,0 0 16,0 0-16,0 0 16,0 0-16,0 0 15,0 0-15,19-3 16,16-12-16,14-8 16,-5-9-16,-2-4 15,2-3-15,-3-9 0,-4-2 16,-2-2-16,-6 0 15,1 2-15,-30 50 16,25-47-16,-25 47 16,0 0-16,0 0 15,20-42-15,-20 42 16,18-23-16,-4 14 16,4 15-16,3 9 0,-1 14 15,4 10-15,-3 11 16,2 22-16,-10 1 15,-7 1-15,-9 3 16,-6-6-16</inkml:trace>
  <inkml:trace contextRef="#ctx0" brushRef="#br0" timeOffset="75302.0726">3149 7317 0,'0'0'0,"0"0"0,0 0 16,0 0-16,0-15 15,-6-15-15,-3-8 16,-1 5-16,2 7 16,-9 5-16,-4 6 15,-5 0-15,-1 6 16,-5 4-16,-10-1 15,-1 6-15,-6 0 16,-14 6-16,-1 2 16,-8 7-16,1 0 15,-7 2-15,-7 4 0,-1 9 16,-3 6-16,2 2 16,1 7-16,6 5 15,4 9-15,5 6 16,8 4-16,7 5 15,7 2-15,6 4 16,7 4-16,11 1 0,6 1 16,8 0-16,11 0 15,11 3-15,8-4 16,10-5 0,12 1-16,9-7 0,13-6 15,8-9-15,4-6 16,4-8-16,4-10 15,2-12-15,5-7 16,3-10-16,-5-15 16,7-12-16,2-9 0,28-17 15,20-21-15,0-9 16,-5-12-16,-22-3 16,-23 3-16,-15-6 15,-13 1-15,-21-4 16,-11-6-16,-14 0 15,-16 1-15,-13-1 0,-19 1 16,-23 0 0,-21 1-16,-24 14 0,-37-2 15,-36 14-15,-42 11 16,-24 26-16,-20 33 16</inkml:trace>
  <inkml:trace contextRef="#ctx0" brushRef="#br0" timeOffset="85079.8161">2462 10729 0,'0'0'0,"0"0"15,0 0-15,0 0 0,0 0 16,0 0-16,0 0 16,0 0-16,0 0 15,0 0 1,0 0-16,8-12 0,10-14 16,9-7-16,-4 6 15,2 3-15,1 6 16,3 0-16,3 4 15,-1 5-15,-2 3 16,1 3-16,-3 6 0,-3 9 16,-5 2-16,-6 14 15,-3 1-15,-4 9 16,-6 7-16,-6 5 16,-11 12-16,0 1 15,-10-2-15,3-1 16,24-60-16,-20 60 15,9-1-15,4-6 16,10-9-16,9-9 0,9-2 16,5-3-16,9-9 15,4-3-15,9-7 16,3-11-16,11-6 16,0-12-16,-3-5 15,-8-7-15</inkml:trace>
  <inkml:trace contextRef="#ctx0" brushRef="#br0" timeOffset="85729.7011">2675 9852 0,'0'0'0,"0"0"16,0 0-16,-22 0 16,-19-7-16,-23 2 15,-2 5-15,0 9 0,2 15 16,3 11-16,2 12 15,1 10-15,-4 11 16,5 6-16,3 9 16,1 26-16,15 7 15,11 2-15,20 4 16,9 5-16,18 9 16,16-5-16,13-4 15,18-8-15,6-13 16,14-8-16,5-18 0,-3-18 15,10-8-15,8-13 16,4-14-16,-3-13 16,5-10-16,-2-20 15,-8-13-15,-5-16 16,-9-11-16,-12-6 16,-12-9-16,-20 5 15,-3-5-15,-9-11 16,-2-13-16,0-32 0,-6-19 15,-9-2-15,-8 3 16,-8 6-16,-8 15 16,-19 14-16,-6 15 15,-10 9-15,0 27 16,-4 11-16,-10 8 16,-2 4-16,-3 12 15,3 6-15,2 9 0,9 15 16,7 9-16,19 9 31</inkml:trace>
  <inkml:trace contextRef="#ctx0" brushRef="#br0" timeOffset="86319.2883">5687 10669 0,'0'0'0,"0"0"15,0 0-15,0 0 16,0 0-16,0 0 0,0 0 16,0 0-16,0 0 15,-27 9-15,-30 9 16,-20 9-16,15 2 15,9 6-15,5 1 16,48-36-16,-32 42 16,15-1-16,13-3 15,16-8-15,15 0 16,5 2-16,12-2 16,19 9-16,-4-1 0,4 6 15,-10 0-15,-12 4 16,-11-1-16,-15 3 15,-12-5-15,-16-6 16,-9-1-16,22-38 16,-37 34-16,-6-8 15,-12-11-15,14-21 16,15-15-16,9-18 16,7-11-16</inkml:trace>
  <inkml:trace contextRef="#ctx0" brushRef="#br0" timeOffset="86668.5018">6241 9858 0,'0'0'0,"0"0"16,0 0-16,0 0 15,0 0-15,0 0 16,0 0-16,6 32 15,-3 30-15,2 33 16,5 6-16,-1 24 16,0 2-16,9 3 15,2 3-15,7 0 0,2 4 16,-2-1-16,3-9 16,0-11-16,-6-21 15,-4-24-15,-2-14 16,-18-57-16,0 0 15,0 0-15,8 47 16,-8-24-16,-8-19 16,-10-14-16,-5-13 0</inkml:trace>
  <inkml:trace contextRef="#ctx0" brushRef="#br0" timeOffset="87116.0474">5915 10713 0,'0'0'16,"0"0"-16,0 0 0,0 0 16,33-2-1,23-16-15,24-8 0,-6 2 16,0 0 0,-2 3-16,-7 9 15,-6 9-15,-59 3 0,50 15 16,-8 9-16,-10 9 15,-8-1-15,0 6 16,-3 7-16,-3 5 16,-1 13-16,-2-2 15,-3 5-15,-1 2 16,2 6-16,-2-3 0,-2 3 16,3-3-16,-12-71 15,11 68-15,-11-68 16,0 0-16,0 0 15,11 62-15,-11-62 16,8 48-16,-2-33 16,-6-15-16,6-20 15,-3-14-15,2-13 0,5-9 16,1-18-16,7-1 16,2-1-16,7 5 15,0-1-15,6 10 16,-1 6-16,-32 56 15,36-50-15,6 2 0</inkml:trace>
  <inkml:trace contextRef="#ctx0" brushRef="#br0" timeOffset="87476.9271">7193 11202 0,'0'0'0,"9"29"15,2 16-15,13 23 16,1-11-16,-5-7 16,3 0-16,-2-2 0,-21-48 15,0 0-15,30 38 16,-4-14-16,1-18 16,0-12-16,-3-12 15,-1-8-15,-5-13 16,2-6-16,-4-8 15,-2-6-15,-2 0 0,0 5 16,0 10-16,-5 15 16,1 8-1,1 6-15,3 12 0,-3 15 16,2 9-16,-2 14 16,0 9-16,0 13 15,-1 14-15,5 0 16,-13-71-16,11 78 15</inkml:trace>
  <inkml:trace contextRef="#ctx0" brushRef="#br0" timeOffset="88025.2312">8118 11297 0,'0'0'15,"0"0"-15,0 0 0,0 0 16,0 0-16,-15 21 16,-6 12-16,-3 8 15,12 0-15,6 4 16,9 5-16,9 9 16,4-2-16,8-10 15,5-9-15,1-10 16,5-11-16,3-11 0,5-15 15,0-15-15,11-20 16,-4-15-16,-5-18 16,-10-12-16,-5-18 15,-4-35-15,-8-18 16,-20-1-16,11 56 16,-6-35-16,3 23 15,-1 29-15,-5 88 16,6-62-16,-6 62 0,0 0 15,0 0-15,6-44 16,-6 44 0,6-21-16,6 21 0,2 24 15,1 17-15,2 21 16,4 34-16,-2 13 16,1 45-16,7 41 15,-3 10-15,0-12 16,-7-16-16,-2-26 0,2-14 15,1-16-15,4-18 16,-2-16-16,-20-87 16,0 0-16,0 0 15,18 68-15</inkml:trace>
  <inkml:trace contextRef="#ctx0" brushRef="#br0" timeOffset="88229.6355">8275 11273 0,'0'0'16,"30"0"-16,25-9 16,44-6-16,43 1 15,9-1-15,6 9 0,-8 0 16,-17 6-16,-19-3 15,-23 3-15</inkml:trace>
  <inkml:trace contextRef="#ctx0" brushRef="#br0" timeOffset="89165.5171">10676 10551 0,'0'0'16,"0"0"-16,0 29 15,0 28-15,0 37 16,0 10-16,0 32 0,0 1 16,0 2-16,0 3 15,0-3-15,0-3 16,0-8-16,0-10 16,-7-2-16,2-15 15,5-101 1,-6 91-16,6-91 0,0 0 15,0 0-15,-3 44 16,-3-31-16,-2-37 0,-2-15 16,8-18-16,-4-25 15,-3-9-15,-3-13 16,-2-32-16,-4 23 16,-18-62-16,0 21 15,9 18-15,13 20 16,2 19-16,6 17 15,3 20-15,9 4 16,9 0-16,8 0 16,16 9-16,14 5 0,9 9 15,13 15-15,11 12 16,3 19-16,-7 7 16,-3 15-16,-20 10 15,-19 12-15,-16 5 16,-18 8-16,-18 11 15,-14 1-15,-13 2 16,-5 1-16,-4-5 16,1-12-16,-1-8 0,5-16 15,43-44-15,0 0 16,-43 27-16</inkml:trace>
  <inkml:trace contextRef="#ctx0" brushRef="#br0" timeOffset="89555.2811">11304 11418 0,'0'0'0,"0"0"16,0 0-16,0 26 15,0 24-15,6 20 16,-3-11-16,6-12 15,3-12-15,10-8 0,-2-15 16,1-9-16,-3-3 16,5-12-16,0-6 15,4-11-15,-2-6 16,2-1-16,-5 1 16,-1 5-16,-3 6 15,-6 6-15,-4 6 16,2 15-16,-4 12 0,-4 12 15,-4 9-15,-1 5 16,3 9-16,0 9 16,5-2-16,4-7 15,-9-50-15,15 39 16,-15-39-16,18 11 16</inkml:trace>
  <inkml:trace contextRef="#ctx0" brushRef="#br0" timeOffset="89957.8449">11948 11439 0,'0'0'15,"0"0"-15,0 0 16,0 27-16,0 26 16,0 24-16,0-6 15,0-9-15,0-11 0,0-13 16,0-8-16,0-12 15,0-12-15,8-3 16,2-12-16,4-9 16,2-9-16,4-2 15,1-1-15,0 3 16,-1 3-16,4 4 16,0 2-16,3 12 15,-4 6-15,-2 12 16,-3 8-16,-6 13 15,-6 9-15,-4 5 0,-4 7 16,-7 11-16,9-65 16,0 0-16,0 0 15,6 56-15,5-17 16,13-31-16,3-19 16,5-25-16,4-14 15,6-24-15,-4-12 0,-3-6 16</inkml:trace>
  <inkml:trace contextRef="#ctx0" brushRef="#br0" timeOffset="90225.5708">12730 10752 0,'0'0'0,"0"0"16,0 0-16,0 0 15,16 35-15,7 19 16,7 31-16,-6 7 15,-3 9-15,2 27 16,-3 23-16,-1-8 16,-4-11-16,-4-4 15,-2-10-15,-4-11 0,-5-10 16,0-10 0,0-25-16,0-62 0,-8 44 15,-9-14-15</inkml:trace>
  <inkml:trace contextRef="#ctx0" brushRef="#br0" timeOffset="90653.6891">12573 11605 0,'0'0'0,"0"0"15,0 0-15,0 0 16,36-3-16,33-12 15,28-5-15,7-4 16,-13-3-16,-15 9 16,-76 18-16,0 0 0,0 0 15,61-15 1,-61 15-16,0 0 0,51-5 16,-51 5-16,0 0 15,29 11 1,-29-11-16,6 18 0,-9 7 15,-8 1-15,-1 7 16,0 5-16,9 6 16,3 4-16,6 2 15,6 9-15,2-3 16,10-5-16,-24-51 0,33 45 16,13-13-16,-46-32 15,57 18-15,0-13 16,-4-10-16,-8-13 15,-22-6-15,-14-6 16,-15-8-16,-23-6 16,-28-6-16,-22 5 0</inkml:trace>
  <inkml:trace contextRef="#ctx0" brushRef="#br0" timeOffset="91892.4298">15034 11241 0,'0'0'0,"0"0"0,0 32 16,0 28-16,-6 32 15,1 2-15,-1 4 16,-4 17-16,-1-3 16,2 1-16,0-6 15,3-6-15,-2-12 16,-5-21-16,1-15 0,12-53 16,-12 54-1,12-54-15,-15 41 0,-2-26 16,2-18-16,-2-18 15,-1-14-15,-3-19 16,-6-17-16,0-15 16,1-12-16,-9-32 15,-5-15-15,8 8 16,11 25-16,3 23 16,7 21-16,8 6 0,9-6 15,13 3-15,12 3 16,14 8-16,14 7 15,15 8-15,14 12 16,8 13-16,-5 14 16,-7 14-16,-17 16 15,-12 9-15,-20 11 0,-18 6 16,-20 12-16,-14 3 16,-12 7-16,-14-2 15,-4 2-15,-1-7 16,-1-3-16,49-68 15,-49 63-15,49-63 16,0 0-16,-46 58 16</inkml:trace>
  <inkml:trace contextRef="#ctx0" brushRef="#br0" timeOffset="92440.8245">15826 12351 0,'0'0'0,"0"0"15,0 0-15,0 0 16,0 0-16,0 0 16,0 0-16,0 0 15,24-21-15,11-8 16,6-12-16,2-4 15,-2-3-15,-6-2 16,-5-3-16,0 0 16,-30 53-16,24-57 15,-24 57-15,0 0 0,0 0 16,17-53-16,-17 53 16,12-44-16,-3 26 15,-3 15-15,-6 21 16,0 11-16,2 16 15,-2 9-15,6 13 16,1 5-16,-1 1 16,-1-2-16,4 0 0,-9-71 15,12 68-15,-12-68 16,9 63-16</inkml:trace>
  <inkml:trace contextRef="#ctx0" brushRef="#br0" timeOffset="92692.4838">16905 11794 0,'0'0'0,"0"0"0,0 0 16,0 0-16,27 0 15,23 7-15,21-4 16,-8 3-16,-14-9 16,-19 0-16,-21 0 15</inkml:trace>
  <inkml:trace contextRef="#ctx0" brushRef="#br0" timeOffset="92849.1412">16905 12165 0,'0'0'0,"0"0"16,0 0-16,27 6 0,23-4 15,30 4 1,15 1-16,0-7 0,-4-9 15</inkml:trace>
  <inkml:trace contextRef="#ctx0" brushRef="#br0" timeOffset="93726.6406">18393 10741 0,'0'0'0,"0"0"16,0 0-16,0 0 15,-12 0-15,-15-6 16,-5 0-16,5 6 16,4 8-16,-4 13 15,3 2-15,3 7 0,10 0 16,1 5-16,10 1 15,6 0-15,9-1 16,9-3-16,6 1 16,6-3-16,5 0 15,12 3-15,-53-33 16,57 32-16,-57-32 16,47 38-16,-47-38 0,35 42 15,-20 2-15,-15-8 16,-15 2-16,15-38 15,-26 36-15,26-36 16,0 0-16,0 0 16,-26 32-16,26-32 15,-19 30-15,17-10 0,2-20 16,11 12-16,-11-12 16,0 0-16,27 9 15,-27-9-15,0 0 16,35 9-16,-35-9 15,37 22-15,-5 10 16,-5 9-16,-10 6 16,-4 21-16,-11 4 0,-4 10 15,-8 7-15,-4 9 16,-10 36-16,-3 19 16,-3 7-16,3-9 15,3-18-15,7-2 16,-1-7-16,7-8 15,2-8-15,9 3 16,3-2-16,11-5 16,16-6-16,12-3 0,11-13 15,6-4-15,6-22 16,7-9-16,7-2 16,5-2-16,4-7 15,-1-5-15,-87-31 16,82 14-16</inkml:trace>
  <inkml:trace contextRef="#ctx0" brushRef="#br0" timeOffset="98397.6455">24897 11143 0,'0'0'0,"0"0"15,0 0-15,0 0 0,0 0 16,0 0-16,0 0 16,0 0-16,0 0 0,0 0 15,0 0-15,0 0 16,21 0-16,15 0 15,12 0-15,-7 0 16,-6 0-16,-6 6 16,-4 0-16,-13 6 15,-6 6-15,-6-1 16,-6 10-16,-6 5 0,-2 4 16,-8 9-16,-5 2 15,-2 12 1,-1 7-16,7-1 15,8 3-15,3-1 0,12-67 16,-3 69-16,6-8 16,-3-61-16,15 57 15,-15-57-15,27 47 16,5-5-16,-32-42 0,41 27 16,-5-15-16,-36-12 15,0 0-15,0 0 16,33 0-16,-33 0 15,26-6-15,-26 6 16,15-3-16,-15 6 16,-5 9-16,-5 6 0,-1 5 15,2 6 1,3 10-16,3 8 0,3 6 16,6 15-16,3 7 15,8 2 1,4 3-16,6 3 0,2 0 15,2 5-15,-2 1 16,1-3-16,-4 3 16,-3-3-16,-2 3 15,-12-3-15,-7-3 0,-7-6 16,-12-3-16,-10-3 16,-5-6-16,-13-6 15,-3-2-15,-2-13 16,50-44-16,0 0 15,-50 36-15,50-36 16,-42 14-16,22-20 16,13-15-16,14-14 0</inkml:trace>
  <inkml:trace contextRef="#ctx0" brushRef="#br0" timeOffset="98669.5147">26119 13619 0,'0'0'0,"0"45"15,-5 19-15,-7 37 16,-4 11-16,-5-7 15,4-17-15,2-20 0,15-68 16,-17 60-16,17-60 16,0 0-16,0 0 15,-19 47-15,0-17 16,0-25-16</inkml:trace>
  <inkml:trace contextRef="#ctx0" brushRef="#br0" timeOffset="98865.3684">26030 12897 0,'0'0'0,"0"0"16,0 0-16,0 0 15,0 0-15,0 0 16</inkml:trace>
  <inkml:trace contextRef="#ctx0" brushRef="#br0" timeOffset="100601.3872">19107 12636 0,'0'0'0,"0"0"16,0 0-16,0 0 15,0 0-15,0 0 16,0 0-16,0 0 16,0 0-16,0 0 15,0 0-15,0 0 0,18 0 31,12 0-31,11 6 0,-8 0 16,-12 8-16,-6 4 0,-9 6 16,-6-3-16,-6 0 15,-3-5-15,-5 4 16,-7-6-16,-1 0 16,-1-5-16,2-3 15,-3-3-15,7-3 16,-1-3-16,7-6 15,1-3-15,7-2 0,6-1 16,4 0-16,1 1 16,7-2-16,5 5 15,1 2-15,2 6 16,-2 6-16,-3-1 16,-2 5-16,-4 2 0,-4-1 15,-8 2 1,-2-5-16,-11 1 0,-1-3 15,-5-3-15,2-3 16,-4-3-16,4-3 16,-1-3-16,2-2 15,8-4-15,2 0 16,6 0-16,6 7 16,2-1-16,10 0 0,3 0 15,-3 3-15,0 3 16</inkml:trace>
  <inkml:trace contextRef="#ctx0" brushRef="#br0" timeOffset="101367.0997">19449 11854 0,'0'0'16,"0"0"-16,0 0 15,0 0-15,0 0 0,17 24 16,4 8-16,9 12 16,0-2-16,3 2 15,5 4-15,0-1 16,0 4-16,-1-1 15,1 0-15,0 0 16,-3 1-16,1-3 16,-2-1-16,-2 0 0,-2-5 15,-5-1-15,-25-41 16,0 0 0,0 0-16,21 30 0,-21-30 15,0 0-15,22 23 16,-22-23-16,14 10 15,-4-20-15</inkml:trace>
  <inkml:trace contextRef="#ctx0" brushRef="#br0" timeOffset="101700.4043">20006 11925 0,'0'0'0,"0"0"0,0 0 15,0 0-15,0 0 16,0 0-16,-12 26 16,-5 16-16,-10 14 15,-3 4-15,-2-4 16,-4 0-16,0-2 15,0-1-15,36-53 16,-38 54-16,-4-1 0,42-53 16,-39 53-16,39-53 15,0 0-15,0 0 16,-32 50-16,32-50 16,-20 35-16,14-14 15,6-21-15,6 9 0</inkml:trace>
  <inkml:trace contextRef="#ctx0" brushRef="#br0" timeOffset="102065.455">20285 12212 0,'0'0'0,"0"0"0,0 0 16,0 0-16,29 0 15,25 0 1,17 0-16,-9 0 0,-2 0 16,-11 0-16,-49 0 15,48 0-15,-48 0 0,0 0 16,33 6-16,-15 0 16</inkml:trace>
  <inkml:trace contextRef="#ctx0" brushRef="#br0" timeOffset="102243.4891">20362 12538 0,'0'0'16,"0"0"-16,27 0 15,26 0-15,23 0 16,8 0-16,-4 0 15,-80 0-15,80-6 16,-3 1-16</inkml:trace>
  <inkml:trace contextRef="#ctx0" brushRef="#br0" timeOffset="103236.0244">20964 11844 0,'0'0'16,"0"0"-16,0 0 15,0 0-15,0 0 16,0 0-16,0 0 16,26-2-16,19-16 15,6 1-15,-5-4 16,0 6-16,-11 6 0,-5 4 15,2 2-15,-3 6 16,-29-3-16,27 8 16,-6 10-16,-3 3 15,-9 8-15,-6 4 16,-6 5-16,-6 1 16,-6 8-16,-6 0 15,-9 15-15,1 1 0,-1-4 16,7-2-16,23-57 15,-17 55-15,17-55 16,-13 57-16,13-57 16,-3 56-16,3-56 15,12 51-15,14-13 16,-26-38-16,36 24 16,11-12-16,7-6 15,14-10-15,0-7 0,-68 11 16,62-18-1,-8-3-15</inkml:trace>
  <inkml:trace contextRef="#ctx0" brushRef="#br0" timeOffset="103546.1378">21838 12742 0,'0'0'0,"0"0"15,0 0-15,0 0 16,9 27-16,1 20 0,1 24 16,-5 3-16,-6 0 15,-9 1-15,-9-5 16,-21 1-16,-5-8 15,-3-4-15,-8-5 16,9-4-16,46-50 16,-51 41-16,51-41 15,0 0-15,-38 30 16,13-21-16,20-15 0</inkml:trace>
  <inkml:trace contextRef="#ctx0" brushRef="#br0" timeOffset="106097.6305">22060 12316 0,'0'0'15,"0"0"-15,0 0 16,0 0-16,0 0 0,0 0 15,0 0-15,0 0 16,0 0-16,0 0 16,0 17-16,-5 10 15,-4 9-15,0-12 16,0-7-16,6-8 16,-3-2-16,4-5 15,-1-2-15,3-5 16,3-2-16,2-1 15,1-1-15,6 0 0,5 3 16,2 2-16,-2 4 16,-2 7-16,-1 2 15,-4 0-15,-5 5 16,-2 1-16,-6 3 16,-2 0-16,-5-6 15,-1-4-15,-5 2 16,-1-5-16,2-2 0,4-3 15,2 0-15,0-6 16,6 0-16,3-3 16,3 0-16,6-2 15,0-1-15,2 0 16,4 3-16,0 1 16,-3 1-16,-1 1 15,2-2 1</inkml:trace>
  <inkml:trace contextRef="#ctx0" brushRef="#br0" timeOffset="106816.9901">22214 11682 0,'0'0'15,"0"0"-15,0 0 0,0 0 16,0 0-16,0 0 16,0 0-16,0 0 15,7 27-15,-4 18 16,6 22-16,-1-8 16,7 1-16,5-10 15,-20-50-15,24 47 16,4 1-16,-28-48 15,35 44-15,3-2 16,-38-42-16,48 30 0,-48-30 16,51 17-16,-51-17 15,47-3 1,-47 3-16,38-17 0,-12-8 16,-26 25-16,27-35 15,-27 35-15,0 0 16,0 0-16,22-35 15,-22 35-15,0 0 0,20-33 16,-5 22-16,-1 16 16,-1 13-16,-5 14 15,-2 13-15,-6 8 16,-6 15-16,-2 3 16,-5 10-16,2 1 15,-7 1-15,-2 3 16,-5-7-16,-1-1 0,-1-7 15,-5-3-15,-4-8 16,0-4-16,4-9 16,32-47-16,-35 45 15,35-45-15,0 0 16,-36 29-16,13-15 16,23-14-16,-19-2 15,7-22-15</inkml:trace>
  <inkml:trace contextRef="#ctx0" brushRef="#br0" timeOffset="107540.7401">23009 12233 0,'0'0'0,"0"0"0,0 0 15,0 0-15,0 0 16,0 0-16,0 0 16,0 0-16,0 0 15,0 0-15,30 0 16,23 0-16,21 0 15,-9 0-15,-6 0 16,-5 0-16,-54 0 16,48-9-16,-48 9 0,38-6 15,-24 6-15,-14 3 16</inkml:trace>
  <inkml:trace contextRef="#ctx0" brushRef="#br0" timeOffset="107752.6278">23119 12588 0,'0'0'0,"0"0"16,0 0-16,27 0 16,20 0-16,26 0 15,5 0-15,-4-6 16,-74 6-16,72-11 15,-10-7-15</inkml:trace>
  <inkml:trace contextRef="#ctx0" brushRef="#br0" timeOffset="109270.4487">23561 11783 0,'0'0'0,"0"0"0,0 0 15,0 0-15,0 0 16,0 0-16,0 0 16,0 0-16,0 0 15,23 0-15,21-7 16,19 2-16,-4 2 15,-2 0-15,-1 0 16,0 3-16,-56 0 16,66 6-16,-1 6 0,-65-12 15,50 21-15,-50-21 16,31 29-16,-17 7 16,-14-36-16,0 38 15,-14 4-15,-14 2 16,-11 3-16,-2-5 15,41-42-15,0 0 16,0 0-16,-38 32 0,38-32 16,-30 30-1,21-6-15,15-3 0,9 0 16,9 2-16,5 1 16,4 0-16,-1 5 15,-2 10-15,-9 2 16,-3 9-16,-9 7 15,-18 2-15,-9-9 0,-22 1 16,-12-11-16,-15-4 16,-9-12-1,-4-9-15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1-09-16T12:07:12.7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6600 15396 0,'0'0'0,"0"0"16,0 0-16,0 0 16,0 0-16,0 0 15,0 0-15,0 0 16,0 9-16,0 6 0,-10 2 16,-8-11-16,-2-12 15</inkml:trace>
  <inkml:trace contextRef="#ctx0" brushRef="#br1" timeOffset="4328.7356">3899 3571 0,'0'0'0,"0"0"15,0 0-15,0 0 16,0 0-16,6-21 16,1-24-16,6-26 15,5 0-15,0 1 0,0-5 16,0-8-16,7-12 15,-6-12-15,14-32 16,2-20-16,5 7 16,-5 4-16,-3 15 15,-5 3-15,0 11 16,-27 119-16,21-101 16,-21 101-16,0 0 15,0 0-15,12-76 0,-12 76 16,11-48-16,-2 27 15,-2 18-15,1 16 16,1 12-16,-1 18 16,5 13-16,1 26 15,1 8-15,-3 4 16,3 1-16,-1 6 0,7 24 16,-3 4-16,0 8 15,-3-19-15,-3-20 16,-4-6-16,1-27 15,1-6-15,2-5 16,-12-54-16,0 0 16,0 0-16,8 41 15,-2-21-15</inkml:trace>
  <inkml:trace contextRef="#ctx0" brushRef="#br1" timeOffset="4606.1402">3949 2709 0,'0'0'16,"0"0"-16,0 0 15,0 0-15,30 0 16,26 0-1,30 0-15,9 0 0,1 0 16,-2-6-16,-2-3 16,-6 0-16,-9 1 15,-77 8-15,74 0 0,6 3 16</inkml:trace>
  <inkml:trace contextRef="#ctx0" brushRef="#br1" timeOffset="5023.7842">5456 2712 0,'0'0'0,"0"0"0,0 0 16,0 0-16,-28 0 15,-24 0-15,-25 6 16,8 2-16,4 16 16,5 6-16,13 6 15,0 5-15,8 3 16,3 3-1,9 4-15,7 1 0,11 3 16,13-5-16,10-6 0,10-6 16,5-10-16,13-5 15,9-8-15,10 0 16,5-15-16,-1-3 16,3-6-16,4-5 15</inkml:trace>
  <inkml:trace contextRef="#ctx0" brushRef="#br1" timeOffset="5324.648">5882 2851 0,'0'0'15,"0"0"-15,0 0 16,0 0-16,0 0 0,0 0 15,0 0-15,-18 15 16,-14 9-16,-9 8 16,2 3-16,4 4 15,2 3-15,9 2 16,3 0-16,21-44 16,-5 41-16,8 5 15,8-3-15,10-6 0,8-7 16,7-8-16,9-6 15,2-11-15,6-5 16,10-3-16</inkml:trace>
  <inkml:trace contextRef="#ctx0" brushRef="#br1" timeOffset="5718.6386">6188 3135 0,'0'0'0,"0"0"16,0 0-16,0 0 15,0 0-15,26 0 16,21 0-16,19-9 16,-4-5-16,-2-4 15,-13-5-15,-12-5 0,-35 28 16,27-27-16,-27 27 15,0 0-15,21-27 16,-21 27-16,0 0 16,11-28-16,-13 0 15,-10 11-15,-3 5 16,-9 6-16,-3 12 16,-2 6-16,-1 9 15,4 9-15,-1 5 16,9 9-16,7 4 0,8 4 15,11 5-15,10-1 16,12-8-16,9-10 16,10-11-16,8-12 15,3-9-15,-1-9 16,0-9-16</inkml:trace>
  <inkml:trace contextRef="#ctx0" brushRef="#br1" timeOffset="6101.1088">7110 2922 0,'0'0'0,"0"0"15,0 0-15,0 0 16,0 0-16,-18 9 0,-15 3 16,-8 12-16,20-4 15,7 4-15,11 0 16,3-2-16,11 6 15,10-4 1,12-1-16,8-2 16,7 3-16,7 5 0,-55-29 0,51 32 15,-15 1 1,-15-6-16,-16 3 0,-10-3 16,-16-1-16,-13-2 15,-9-1-15,-13-2 16,-1-6-1,57-15-15,-57 5 0,57-5 16,-49-3-16,13-17 16,19-1-16,7-3 0</inkml:trace>
  <inkml:trace contextRef="#ctx0" brushRef="#br1" timeOffset="6388.7788">7416 3206 0,'0'0'15,"0"0"-15,0 0 16,17 10-16,10 1 16,14 6-16,-2-5 15,0-2-15,1-5 0,2-2 16,-1-3-16,1 3 16,0-6-16,-1-3 15,-41 6-15,35-17 16,-8-7-16,-11-9 15,-13 1-15,-14 2 0,-9 4 16,-9 2-16,-16 3 16,-4 6-16,-14 7 15,7 8-15,8 8 16,20 10-16,11 3 16,17 0-16,15-1 15</inkml:trace>
  <inkml:trace contextRef="#ctx0" brushRef="#br1" timeOffset="7029.1538">9341 3091 0,'0'0'0,"0"0"0,0 0 16,0 0-16,0 0 16,0 0-16,0 0 15,0 0-15,-29 8 16,-26 10-16,-20 15 16,18 5-16,5 4 15,9 2-15,11 5 16,32-49-16,-17 52 0,17-52 15,0 53-15,17-6 16,15-8-16,7-15 16,3-12-16,-1-12 15,4-6-15,2-12 16,1-7-16,-7-7 16,-9-3-16,-10 2 0,-7 1 15,-6 0-15,-6-1 16,-3 3-16,-3 9 15,-1 3-15,1 7 16,3 5-16,7 12 16,-1 8-16,2 16 15,1 9-15,-2 9 16,-2 8-16,-2 11 16,-3-67-16,6 75 15,-3-7-15,2 0 0</inkml:trace>
  <inkml:trace contextRef="#ctx0" brushRef="#br1" timeOffset="8659.3864">10762 3064 0,'0'0'16,"0"0"-1,0 0-15,0 0 0,0 0 16,0 0-16,0 0 16,0 0-16,0 0 15,0 0-15,9 32 16,3 28-16,6 28 15,-7-4-15,4-11 0,0-13 16,-15-60-16,0 0 16,0 0-16,16 51 15,-16-51-15,0 0 16,14 34-16,-14-34 16,14 10-16,2-20 15,-2-10-15,-2-13 0,3-3 16,-6-5-16,5 0 15,-2 5-15,0 4 16,0 5-16,-3 3 16,4 12-16,-2 3 15,-1 12-15,1 7 16,-2 4-16,0 11 16,-3 4-16,-6-29 15,0 0-15,0 0 0,8 32 16,-8-32-16,9 27 15,3-9-15,0-15 16,3-12-16,2-9 16,1-6-16,-18 24 15,21-26-15,-21 26 16,0 0-16,27-26 16,2 7-16,4 13 15,-4 12-15,-2 9 16,-2 15-16,-5 6 0,-20-36 15,18 41-15,-18-41 16,0 0-16,0 0 16,18 38-16,-18-38 15,17 23-15,-2-16 16,2-20-16,-4-10 0,1-9 16,-2-7-16,3-2 15,-15 41-15,0 0 16,0 0-16,21-32 15,-21 32-15,27-18 16,0 14-16,-2 19 16,-4 9-16,-21-24 15,16 38-15,-5 10 16,-11-48-16,10 56 0,-10-56 16,0 0-16,0 0 15,5 58-15,-5-58 16,0 43-16,-3-28 15,-5-24-15</inkml:trace>
  <inkml:trace contextRef="#ctx0" brushRef="#br1" timeOffset="8793.6968">11676 3088 0,'0'0'0,"0"0"0,0 0 15,0 0-15,0 0 16,0 0-16,0 0 15,0 0-15,0 0 16</inkml:trace>
  <inkml:trace contextRef="#ctx0" brushRef="#br1" timeOffset="9156.625">12043 3339 0,'0'0'16,"0"0"-16,0 0 16,0 0-16,0 0 15,0 0-15,18-14 16,2-13-16,4-9 0,-13 9 16,-4-2-16,-10 5 15,-3 6-15,-6 7 16,-6 3-16,1 8 15,-7 8-15,3 6 16,4 10-16,1 6 16,7 8-16,9 7 0,3 2 15,10 1 1,7-7-16,4-6 0,6-5 16,2-9-16,3-12 15,4-9 1,3-12-16,-4-10 0,0-4 15,-8-9-15</inkml:trace>
  <inkml:trace contextRef="#ctx0" brushRef="#br1" timeOffset="9727.3164">12399 3230 0,'0'0'0,"0"0"15,0 0-15,6 26 16,-3 22-16,2 14 15,4-12-15,1-9 0,1-8 16,0-9-16,-1-12 16,1-6-1,1-6-15,1-12 0,1-7 16,2-9-16,-5-11 16,4-2-16,-1-4 15,2 4-15,1 2 16,1 12-16,2 10 15,2 6-15,-1 7 0,0 13 16,-4 5-16,1 7 16,-1 10-16,-5-2 15,-12-29-15,9 32 16,-9-32-16,0 0 16,0 0-16,11 30 15,2-12-15,1-12 16,5-12-16,-2-9 0,-2-2 15,3-7 1,-18 24-16,21-24 0,-21 24 16,26-24-16,4 9 15,-30 15-15,33-3 16,-3 9-16,-30-6 16,29 21-16,-29-21 15,0 0-15,0 0 16,24 27-16,-24-27 0,0 0 15,0 0-15,20 26 16,6-8-16,-1-9 16,-1-12-16,-24 3 15,27-14-15,-27 14 16,0 0-16,32-27 0</inkml:trace>
  <inkml:trace contextRef="#ctx0" brushRef="#br1" timeOffset="10429.3218">13514 2223 0,'0'0'0,"0"0"15,0 0-15,0 0 16,0 0-16,17 23 16,7 16-16,5 14 15,-2 10-15,-3 7 16,-6 14-16,-6 2 0,-3 5 16,-4 9-16,-2 29 15,3 9-15,-2-7 16,2-24-16,-6-107 15,2 88-15,7-23 16,-9-65-16,0 0 16,0 0-16,9 45 15,3-18-15,2-18 0,1-12 16,3-12-16,2-3 16,5-5-16,2-5 15,2 5-15,4 2 16,-33 21-16,38-12 15,-38 12-15,42 3 16,-7 12-16,-6 8 16,-13 9-16,-11 2 15,-10 2-15,-13-1 0,-9 1 16,-11-4-16,-10 0 16,-5-14-16,5-8 15,9-17-15,7-11 16,11-9-16,10-11 15,5-6-15,12-3 16,5 2-16,7 3 16</inkml:trace>
  <inkml:trace contextRef="#ctx0" brushRef="#br1" timeOffset="10685.9997">14242 3466 0,'0'0'0,"0"0"15,0 27-15,0 21 16,0 20-16,0-11 16,0-7-16,0-15 0,0-11 15,0-10-15,0-11 16,0-8-16,0-13 16,7-9-16,-4-12 15,5-8-15,1-9 16,6-6-16,3-7 15,9 5-15,-4 4 16,10 8-16,-1 7 0</inkml:trace>
  <inkml:trace contextRef="#ctx0" brushRef="#br1" timeOffset="11026.2826">14664 3564 0,'0'0'0,"0"0"0,0 0 16,0 0-16,0 0 16,8 18-16,10 9 15,9-1-15,0-15 16,-1-7-16,5-10 16,-2-3-16,-6-8 15,4-7-15,-6 1 16,-7-2-16,-4 2 0,-10-1 15,-10 3-15,-7 4 16,-15 2-16,-4 0 16,-6 6-16,-2 3 15,5 6-15,3 3 16,14 6-16,6 3 16,19-1-16,10-1 15,9-7-15,11-1 0</inkml:trace>
  <inkml:trace contextRef="#ctx0" brushRef="#br1" timeOffset="11337.7385">15265 3230 0,'0'0'16,"0"0"-16,0 0 15,0 0-15,-21 5 16,-19 1-16,-19 9 15,10 0-15,14 3 0,20-3 16,15 0-16,9 3 16,12-4-16,7 4 15,13 0-15,-3 6 16,0-1-16,-6 7 0,-2-4 16,-11-2-16,-8-3 15,-8-3-15,-12-3 16,-9 2-16,-12-6 15,-6 2-15,-2-4 16,-2-9-16,3-2 16,5-5-16,11-6 15,9 2-15,9-1 0</inkml:trace>
  <inkml:trace contextRef="#ctx0" brushRef="#br1" timeOffset="12430.2807">15837 3469 0,'0'0'15,"0"0"-15,0 0 16,0 0-16,0 0 0,0 0 16,0 0-16,27 0 15,26 0-15,25 0 16,4-5-16,8-2 16,5 1-16,-1 1 15,2-7-15,-5 3 16,-91 9-16,84-12 15,-84 12-15,0 0 16,0 0-16,70-14 0,-70 14 16,38-9-16,-25 0 15,-13 9-15,-9-6 16,-9-3-16,18 9 16,0 0-16,-30-9 15,30 9-15,0 0 0,-23-9 16,14 9-16,15 9 15,9 0-15,8 6 16,-23-15-16,26 18 16,-26-18-16,0 0 15,0 0-15,31 23 16,-31-23-16,27 27 16,-27-27-16,11 29 15,-11-29-15,-9 27 0,-12-9 16,-8-9-1,2-13-15</inkml:trace>
  <inkml:trace contextRef="#ctx0" brushRef="#br1" timeOffset="15183.7726">15473 4534 0,'0'0'0,"0"0"0,0 0 16,0 0-16,0 0 15,0 0-15,15 28 16,2 17-16,4 14 15,-3 6-15,-9 3 16,-6 13-16,-6 3 16,-9 18-16,-6 34 15,-11 36-15,-6 8 16,-4 16-16,3-10 0,7 4 16,-1 12-16,7 8 15,-1 17-15,5 11 16,-1 13-16,2 19 15,1 6-15,4 7 16,5-1-16,5 3 16,-6-1-16,9 3 0,-7 24 15,5-6 1,-4-6-16,0 1 0,6-1 16,0 5-16,3-1 15,0-4-15,5-3 16,2-6-16,-4-12 15,-6-23-15,-3-3 16,-3 2-16,-3 2 16,0-10-16,1-13 15,-5-11-15,-8-14 0,0-14 16,0-15-16,1-14 16,2-4-16,-3-5 15,4-10-15,5-22 16,0-15-16,4-11 15,-2-6-15,-2-18 16,6-12-16,0 1 16,6-63-16,-5 64 0,1 1 15,4-65-15,-6 69 16,6-69-16,-8 65 16,8-65-16,0 0 15,-3 62-15,3-62 16,0 0-16,-3 62 15,3-62-15,0 0 16,0 0-16,3 57 0,-3-57 16,0 0-16,0 0 15,5 49-15,-5-49 16,0 0-16,0 0 16,3 36-16,-3-36 15,0 0-15,0 0 16,0 15-16,0-15 15,-3-8-15</inkml:trace>
  <inkml:trace contextRef="#ctx0" brushRef="#br1" timeOffset="16437.4733">4595 4610 0,'0'0'0,"0"0"15,0 0-15,0 0 16,0 0-16,0 0 16,0 0-16,15 26 15,9 17-15,3 9 16,-3 8-16,-1 2 15,1 9-15,-4 0 16,1 9-16,-2 3 16,-4 6-16,-4 3 15,-4-1-15,-5 4 0,-2 0 16,-5-4-16,-8 1 16,-4-3-16,-5-6 15,-4-3-15,-4-6 16,-2-11-16,-3-10 15,35-53-15,-39 38 16,-3-8-16,1-12 16,6-13-16,1-7 15,2-11-15,32 13 0,-32-21 16,-1-8-16,4-12 16,-6-13-16,10 4 15,25 50-15,-21-56 16,21 56-16,-15-53 15,15 53-15,-6-53 16,6 53-16,0-43 0,6 20 16</inkml:trace>
  <inkml:trace contextRef="#ctx0" brushRef="#br1" timeOffset="17120.0963">5171 5768 0,'0'0'0,"0"0"0,0 0 16,0 0 0,0 0-16,0 0 0,0 0 15,-18 0-15,-18 0 16,-11 5-16,2 2 16,7 13-16,9 4 15,4 6-15,5-2 16,5 6-16,1-2 0,7 4 15,7-36-15,0 38 16,0-38-16,9 42 16,-9-42-1,20 35-15,10-5 0,6-12 16,-2-12-16,-2-9 16,-3-6-16,-6-9 15,1-3-15,-8-2 16,-4-4-16,-4-3 15,-2 4-15,-2 0 0,1 4 16,-5 8-16,3 1 16,0 5-16,0 2 15,0 6 1,5 9-16,5 6 0,-2 4 16,2 12-16,1 2 15,-3 5-15,4 3 16,-15-41-16,18 48 0,-18-48 15,27 54-15,-27-54 16,35 41 0,-35-41-16,39 21 15,-3-25-15,-10-13 0</inkml:trace>
  <inkml:trace contextRef="#ctx0" brushRef="#br1" timeOffset="17897.8863">5550 5847 0,'0'0'16,"0"0"-16,0 0 0,0 0 16,0 0-16,0 0 15,0 0-15,6 27 16,0 27-16,9 17 16,3-6-16,3-14 0,-3-7 15,-18-44-15,14 38 16,-14-38-16,0 0 15,0 0-15,15 30 16,-15-30-16,15 20 16,-3-7-16,-1-23 15,2-10-15,-2-13 16,-2-9-16,-1-4 16,-1-2-16,1-2 0,-5-7 15,0 13-15,-3 14 16,0 7-16,0 5 15,3 9-15,3 3 16,1 6-16,5 6 16,-1 3-16,7 2 15,0 2-15,5-5 16,1 1-16,-24-9 16,30 9-16,-30-9 0,0 0 15,0 0-15,27 3 16,-27-3-16,0 0 15,0 0-15,27 3 16,-27-3-16,0 0 16,14 5-16,-4 5 15,-10 1-15,-7 4 16,-4 3-16,-1 3 0,0 6 16,0 2-16,-1 4 15,13-33-15,-9 35 16,4 4-16,5-39 15,0 0-15,0 38 16,0-38-16,8 33 16,-8-33-16,19 18 15,8-18-15,0-12 16,-5-11-16,-22 23 16,21-31-16,-21 31 0,0 0 15,0 0-15,21-32 16,-21 32-16,0 0 15,0 0-15,17-27 16,-17 27-16,21-11 16,-21 11-16,25 8 15,-25-8-15,23 27 0,4 8 16,-27-35-16,26 42 16,-26-42-16,30 33 15,-30-33-15,0 0 16,32 21-16</inkml:trace>
  <inkml:trace contextRef="#ctx0" brushRef="#br1" timeOffset="18424.7146">7086 5066 0,'0'0'0,"0"0"15,0 0-15,0 0 16,0 0-16,0 0 0,-22 24 16,-7 11-16,-12 18 15,6 10-15,5 11 16,6 9-16,6 1 16,9 12-16,9-4 15,7 0-15,10-7 16,8-1-16,7-7 15,9-9-15,9-6 0,5-5 16,6-10-16,-61-47 16,65 35-16,4-5 15,-69-30-15,64 14 16,-6-7-16,-58-7 16,50-10-16,-50 10 15,35-18-15,-15-8 16</inkml:trace>
  <inkml:trace contextRef="#ctx0" brushRef="#br1" timeOffset="19168.166">8243 5492 0,'0'0'0,"0"0"16,0 0-16,0 0 15,-3 24-15,-7 27 16,-5 20-16,6 6 16,0 5-16,-5 10 15,-1-3-15,1-6 16,-2 3-16,-1-3 0,-1-3 15,1-4-15,2-6 16,15-70-16,-13 61 16,13-61-16,0 0 15,0 0-15,-9 44 16,9-20-16,0-21 16,3-15-16,0-14 15,3-9-15,-3-10 16,1-8-16,-4-19 0,-7 4 15,1-3-15,-3-3 16,0 0-16,1 0 16,-2 6-16,2-1 15,-1 4-15,6 6 16,0 0-16,9 9 16,6 6-16,6 8 15,5 6-15,11 3 0,7 4 16,2 5-1,5 9-15,-3 3 0,-3 6 16,-7 9 0,-6 6-16,-4 6 15,-10 8-15,-7 1 0,-8 6 16,-3 0-16,-2-1 16,-10 0-16,-4 0 15,1 1-15,-5-3 16,-1-4-16,-2-5 15,2-6-15,4-13 0,1-7 16</inkml:trace>
  <inkml:trace contextRef="#ctx0" brushRef="#br1" timeOffset="19635.7328">8657 5685 0,'0'0'16,"0"0"-16,0 0 15,0 0-15,6 24 16,-3 17-16,6 12 16,3-14-16,9-13 15,-1-12-15,1-4 0,-2-7 16,3-6-16,2-7 15,0-4-15,0-7 16,-4-2-16,2-9 16,-4-4-16,-7 0 15,1 1-15,-3 2 16,-3 1-16,-6 5 16,0 4-1,-3 5-15,0 9 0,0 9 0,0 9 16,0 12-16,6 5 15,0 7-15,6 5 16,2 3-16,7-2 16,6 0-16,-24-39 15,32 35-15,8-9 0,7-8 16,3-6 0,-5-18-16,-12-8 0,-13-14 15</inkml:trace>
  <inkml:trace contextRef="#ctx0" brushRef="#br1" timeOffset="20099.6617">9257 4900 0,'0'0'0,"0"0"0,0 0 15,0 0-15,0 0 16,14 30-16,4 17 15,8 28-15,-5 4 16,-9 4-16,-6 3 16,-6 3-16,-3-4 15,0-1-15,3-84 16,-7 77-16,7-77 16,0 0-16,0 0 0,-2 67 15,2-67-15,5 57 16,8-24-16,7-25 15,-1-13-15,-19 5 16,26-18-16,-26 18 16,36-18-16,-36 18 15,50-17-15,13 10 0,-4 14 16,-59-7-16,55 14 16,-55-14-16,46 26 15,-46-26-15,27 39 16,-25-3-16,-10-7 15,-16-2-15,24-27 16,-33 21-16,33-21 16,-42 2-16,4-13 15,11-19-15,13-5 16,8-7-16</inkml:trace>
  <inkml:trace contextRef="#ctx0" brushRef="#br1" timeOffset="20400.1404">10134 4948 0,'0'0'0,"0"0"16,0 0-16,0 0 15,0 26-15,5 27 16,-2 24-16,4 0 15,-2 0-15,-5 7 16,-5-5-16,-2 4 0,-1 1 16,-4-8-1,12-76-15,-9 78 16,9-78-16,-6 74 0,6-74 16,8 55-16,11-26 15,4-25-15,-23-4 16,24-15-16</inkml:trace>
  <inkml:trace contextRef="#ctx0" brushRef="#br1" timeOffset="20537.9877">10355 5747 0,'0'0'0,"0"6"16,0 0-16,0 3 15,0 0-15,0 11 16,0 10-16,0 3 16,0-1-16,0 1 15,7-1-15,-3-1 16,4-11-16,1-8 0,6-10 15,2-7 1</inkml:trace>
  <inkml:trace contextRef="#ctx0" brushRef="#br1" timeOffset="20656.9259">10309 5611 0,'0'0'0,"0"0"15,0 0-15,0 0 16,0 0-16,0 0 15,0 0-15</inkml:trace>
  <inkml:trace contextRef="#ctx0" brushRef="#br1" timeOffset="20940.2458">10893 5670 0,'0'0'0,"0"0"16,0 0-16,0 0 16,0 0-16,-21 18 15,-6 11-15,-6 10 16,12 0-16,13-4 16,11 3-16,12-2 15,11-4-15,16-1 16,17-5-16,9-14 0,-2-12 15,-2-9-15,-6-12 16,-18-6-16</inkml:trace>
  <inkml:trace contextRef="#ctx0" brushRef="#br1" timeOffset="21199.3634">11224 5006 0,'0'0'0,"0"0"0,0 0 15,0 0-15,0 0 16,0 0-16,21 18 16,15 15-16,17 14 15,7 19-15,5 11 16,13 38-16,-11 23 16,-13 9-16,-28-17 15,-22-18-15,-16-11 0,-13-15 16,-5-21-16,-11-6 15,-12-6 1,-13-2 0,-10-7-16,-16-8 0,-36-6 0</inkml:trace>
  <inkml:trace contextRef="#ctx0" brushRef="#br1" timeOffset="30655.9492">3703 7482 0,'0'0'0,"0"0"16,0 0-16,0 0 16,0 0-16,0 0 15,0 0-15,0 0 16,0 0-16,0 0 16,0 0-16,0 0 15,0 0-15,10 33 16,-2 23-16,4 30 0,-7 0 15,3 0-15,-8 6 16,-5-4 0,0-1-16,-1 10 0,-3 25 15,-3 2-15,6-12 16,4-5-16,2-9 16,0-10-16,0-19 15,0-10-15,-2-3 16,2-56-16,-4 51 0,-12-6 15</inkml:trace>
  <inkml:trace contextRef="#ctx0" brushRef="#br1" timeOffset="31216.9254">3517 7471 0,'0'0'0,"0"0"16,0 0-16,0 0 16,0 0-16,0 0 0,0 0 15,0 0-15,0 0 16,29 0-16,24 6 15,22-4-15,-3 4 16,-4 0-16,-4-3 16,1 6-16,-5 9 15,-7 3-15,-6 2 16,2 10-16,-8 2 16,-6 7-16,-9 5 0,-8 7 15,-9-1-15,-12 0 16,-12-3-16,-8 1 15,-12-3-15,-7-2 16,-8-7-16,-4-4 16,-2-1-16,-1-8 15,57-26-15,-53 21 0,0-9 16</inkml:trace>
  <inkml:trace contextRef="#ctx0" brushRef="#br1" timeOffset="32155.4562">4139 8847 0,'0'0'0,"0"0"0,0 0 16,0 0-16,0 0 15,0 0-15,0 0 16,0 0-16,0 0 16,21 0-16,12 0 15,17 0-15,-12-5 16,-5-4-16,-3-3 15,-9-6-15,-7 1 0,-1-4 16,-8 6-16,1-3 16,-3-6-16,-3 4 15,-3-4-15,1 2 16,-7-3-16,-1 4 16,-1 3-16,-8 3 15,2 3-15,-1 4 16,1 5-16,1 6 15,2 5-15,-2 8 0,5 7 16,5 7-16,0 6 16,3 2-16,3 6 15,9 7-15,3 7 16,2-1-16,7-1 16,7-5-16,1-7 15,-29-44-15,35 33 16,-35-33-16,33 12 15,5-15-15</inkml:trace>
  <inkml:trace contextRef="#ctx0" brushRef="#br1" timeOffset="32547.1809">4563 8575 0,'0'0'0,"0"0"15,0 0-15,0 0 16,0 0-16,8 27 16,10 18-16,7 11 15,2-3-15,-7 3 16,-2-2-16,-1-1 16,-2-3-16,-15-50 15,0 0-15,0 0 0,12 45 16,-12-45-16,0 0 15,0 0-15,9 29 16,-9-29-16,6 12 16,0-18-16,-3-9 15,2-2-15,-2-7 16,4-3-16,1-2 16,4-4-16,4 1 0,8-4 15,-1 3-15,9 4 16,-32 29-16,42-30 15</inkml:trace>
  <inkml:trace contextRef="#ctx0" brushRef="#br1" timeOffset="32906.7585">5212 8644 0,'0'0'0,"0"0"16,0 0-16,0 0 15,0 0-15,0 0 16,-11 9-16,-10 5 16,-3 11-16,1-5 15,4 0-15,5 1 16,4 2-16,7 4 0,6-3 16,10 3-1,1 2-15,5 4 0,1 0 16,1-4-16,-21-29 15,18 36-15,-18-36 16,14 35-16,-14-35 16,6 39-16,-6-39 15,-6 36-15,6-36 16,-21 32-16,-4-9 16,25-23-16,-33 13 0,3-11 15,30-2-15,-24-5 16,15-13-16,21-9 15</inkml:trace>
  <inkml:trace contextRef="#ctx0" brushRef="#br1" timeOffset="33280.7155">5325 8812 0,'0'0'0,"0"0"0,0 0 15,0 0-15,0 0 16,6 27-16,0 23 16,12 15-16,6-18 15,5-11-15,-3-6 16,-1-9-16,4-3 16,-29-18-16,32 15 15,-32-15-15,42 11 0,-42-11 16,0 0-16,36-3 15,-3-5-15,-16-10 16,-7-3-16,-10-3 16,-13-6-16,-4 1 15,-11-1-15,-1 1 0,-3 2 16,-1 6-16,4 1 16,-5 5-16,11 2 15,2 5-15,9 5 16,12 0-1</inkml:trace>
  <inkml:trace contextRef="#ctx0" brushRef="#br1" timeOffset="33756.0724">5760 8658 0,'0'0'16,"0"0"-16,0 0 16,0 0-16,0 0 0,0 27 15,6 20 1,-3 21-16,5 1 16,-3-4-16,-5-65 0,0 67 15,0-67-15,3 71 16,-3-71-16,0 0 15,0 0-15,3 66 16,-3-66-16,0 0 16,6 38-16,-1-32 15,2-17-15,-1-7 16,-1-11-16,7-7 0,0 0 16,0-2-16,3 2 15,-4 7-15,6-1 16,4 10-16,4 2 15,-1 6-15,-1 9 16,1 6-16,-3 9 16,0 6-16,-4 8 15,-17-26-15,18 32 16,-3 6-16,-15-38 0,21 39 16,0-4-1,-21-35-15,32 28 0</inkml:trace>
  <inkml:trace contextRef="#ctx0" brushRef="#br1" timeOffset="34224.6285">6451 8824 0,'0'0'15,"0"0"-15,0 0 16,0 0-16,-14 18 15,-8 12-15,-7 5 16,9 1-16,5-1 0,3 4 16,4 2-16,4-2 15,4-1 1,4 1-16,-4-39 0,8 32 16,-8-32-16,17 24 15,10-10-15,0-14 16,3-8-16,0-10 15,-9-6-15,-7-5 16,-6-4-16,-1-2 16,-4 2-16,-3 0 0,-3 3 15,0 4-15,-4 5 16,5 7-16,-1 1 16,3 8-16,0 5 15,3 12-15,2 3 16,5 5-16,-2 6 15,8 10-15,-2 0 16,4 3-16,3-1 0,-21-38 16,24 38-16,-24-38 15,26 42-15,-26-42 16,24 39-16</inkml:trace>
  <inkml:trace contextRef="#ctx0" brushRef="#br1" timeOffset="35638.2158">7726 8869 0,'0'0'0,"0"0"16,0 0-16,0 0 0,6 26 15,-3 22-15,6 26 16,1-3-16,1-3 16,2 3-16,-5 3 15,-5 0-15,3 3 16,-6 0-16,2 0 15,-2-3-15,0-74 16,3 77-16,-3-77 16,-3 71-16,3-71 0,-8 53 15,-10-23-15,18-30 16,-17 6-16,-2-18 16</inkml:trace>
  <inkml:trace contextRef="#ctx0" brushRef="#br1" timeOffset="35949.5571">7545 8750 0,'0'0'0,"0"0"15,0 0-15,0 0 16,0 0-16,0 0 15,0 0-15,36 0 16,21 0-16,23 0 16,-18 6-16,-6 0 0,-9 14 15,-16 8-15,-13-2 16,-13 4-16,-2 3 16,-6 5-16,-12 0 15,-2 1-15,-8-4 16,25-35-16,-26 36 15,26-36-15,0 0 0,-27 26 16,3-11-16</inkml:trace>
  <inkml:trace contextRef="#ctx0" brushRef="#br1" timeOffset="36351.8139">8130 9082 0,'0'0'0,"0"0"16,0 0-16,0 0 15,0 0-15,0 0 16,0 0-16,0 0 16,0 0-16,14-3 15,13-12-15,2-6 16,-11 0-16,-6 0 0,-9 1 15,-3 2-15,-6-2 16,-6 2-16,-3 0 16,-2 6-16,-4 0 15,3 10-15,-2 2 16,-1 6-16,4 6 16,2 8-16,2 4 15,7 8-15,3 7 0,6 2 16,6 4-1,4-1-15,5 1 16,2-4-16,1-6 16,8-8-16,1-12 0,-1-6 15,2-12-15,-5-5 16,1-11-16,-7-4 0</inkml:trace>
  <inkml:trace contextRef="#ctx0" brushRef="#br1" timeOffset="36685.8579">8278 8800 0,'0'0'16,"0"0"-16,0 0 15,0 0-15,0 0 16,0 0-16,0 0 0,9 30 16,2 23-16,7 21 15,0-12-15,-6-5 16,-12-57-16,11 50 0,-11-50 15,0 0-15,0 0 16,13 53-16,-13-53 16,0 0-16,0 0 15,8 39-15,4-24 16,-2-18-16,2-12 16,-7-11-16,5-7 0,4-5 15,4-4-15,2-6 16,4 1-16,0 3 15,2 8-15,-1 10 16,-5 2 0,-8 3-16</inkml:trace>
  <inkml:trace contextRef="#ctx0" brushRef="#br1" timeOffset="37054.6108">8811 8847 0,'0'0'0,"0"0"16,0 0-16,0 0 16,0 0-16,0 0 15,0 0-15,0 0 16,0 0-16,0 0 0,0 0 16,0 0-16,-17 10 15,-12 8-15,-4 6 16,9 2-16,8-2 15,8 2-15,5 0 16,3 1-16,6 3 16,5-3-16,7 3 15,7-1-15,-1-2 16,-4 2 0,-5 1-1,-15-30-15,3 33 0,-3-33 16,-13 32-16,13-32 15,0 0 1,-22 24-16,-8-12 0,-6-21 16</inkml:trace>
  <inkml:trace contextRef="#ctx0" brushRef="#br1" timeOffset="37394.2689">8927 8951 0,'0'0'0,"0"0"16,0 0-16,0 0 16,-2 21-16,-8 15 15,-4 17-15,8-8 0,3-1 16,12-2-16,9-7 16,8-2-16,3-10 15,3-5-15,-5-6 16,4-6-16,-31-6 15,35 3-15,1-9 16,-1-3-16,-5-9 16,-7-3-16,-10-8 15,-10 0-15,-12-7 16,-10 0-16,-8 4 16,-8 2-16,-6 0 0,-6 6 15,5 3-15,9 10 16,-2-1-16</inkml:trace>
  <inkml:trace contextRef="#ctx0" brushRef="#br1" timeOffset="37871.077">9280 8940 0,'0'0'0,"0"0"16,0 0-16,0 29 15,-6 21-15,0 25 0,3-13 16,1-12-16,-1-9 16,3-5-1,0-12-15,0-6 0,0-6 16,3-9-16,2-9 15,9-9-15,5-9 0,-1-6 16,-1-5 0,-2 2-16,-4 4 0,1-1 15,4 0-15,1 1 16,-2 5-16,4 6 16,1 12-16,-2 6 15,-1 9-15,1 12 16,-7 3-16,-1 12 15,-10-36-15,9 41 16,-3 3-16,-6-44 16,9 44-16,-9-44 0,9 39 15</inkml:trace>
  <inkml:trace contextRef="#ctx0" brushRef="#br1" timeOffset="38280.4822">9793 9011 0,'0'0'16,"0"0"-16,0 0 16,0 0-16,0 0 0,-18 17 15,-5 10-15,-7 12 16,8-7-16,7 7 16,4-1-16,5 6 15,6-5-15,6 0 16,5-9-16,7-4 15,1-8-15,4-6 16,4-12-16,-1-12 0,-2-9 16,-3-8-16,-7-10 15,3-6-15,-9 1 16,-5-1-16,-3 4 16,-3 6-16,0 4 15,1 11-15,-1 8 16,-5 9-16,5 6 15,3 12-15,0 12 16,8 5-16,-2 4 0,5 9 16,0 2-16,5 0 15,2 1-15,-18-48 16,25 50-16,-25-50 16,27 41-16,-27-41 15,30 27-15,-30-27 16,30 11-16,-3-13 0</inkml:trace>
  <inkml:trace contextRef="#ctx0" brushRef="#br1" timeOffset="38718.1893">10142 9236 0,'0'0'0,"0"0"16,0 0-16,0 0 0,0 0 15,0 0-15,18 6 16,15-6-16,8 0 31,-5-12-31,0-8 16,-11-14-16,-1-10 16,1-6-16,-7-7 0,-4 4 15,-2-6-15,-12 59 16,9-59-16,-9 59 0,6-62 15,-6 62-15,0 0 16,0 0-16,3-54 16,0 19-16,0 24 15,0 16-15,-3 19 16,0 15-16,2 11 16,2 21-16,-1 2 15,6 4-15,2 0 0,1-3 16,3-3-1,0-2-15,0-10 0,-15-59 16,18 56-16,-18-56 16,0 0-16,20 45 15,-20-45-15,18 20 16,0-20-16</inkml:trace>
  <inkml:trace contextRef="#ctx0" brushRef="#br1" timeOffset="39025.3411">10821 9106 0,'0'0'0,"0"0"0,0 0 16,0 0-16,0 0 15,26 0-15,26 0 16,18 0-16,-4 0 0,-4-9 16,-9-3-16,-14 3 15,-21 2-15</inkml:trace>
  <inkml:trace contextRef="#ctx0" brushRef="#br1" timeOffset="40347.8877">10704 9417 0,'0'0'16,"0"0"-16,0 0 0,0 0 16,25 5-16,26-2 15,30 3-15,-2 0 16,-1-6-16,-8 3 15,-8-6-15,-62 3 16,57-3-16,-1-3 16</inkml:trace>
  <inkml:trace contextRef="#ctx0" brushRef="#br1" timeOffset="40996.579">11619 9034 0,'0'0'0,"0"0"16,0 0-16,5 30 0,-1 27 16,5 22-16,-1-1 15,1-1-15,-3-4 16,-6-73-16,3 74 15,-3-74-15,0 0 16,0 0-16,0 63 16,0-63-16,0 0 15,6 41-15,4-32 0,5-27 16,-1-11-16,4-7 16,6-3-16,-1-5 15,12-4-15,-1 2 16,4 7-16,-2 9 15,-36 30-15,32-18 16,0 13-16,-1 7 16,-5 16-16,-5 12 0,-6 6 15,-7 8-15,-5 6 16,-3-50-16,-3 65 16,3-65-16,0 66 15</inkml:trace>
  <inkml:trace contextRef="#ctx0" brushRef="#br1" timeOffset="41388.2498">12392 9375 0,'0'0'15,"0"0"-15,0 0 16,0 0-16,0 0 0,0 0 15,19-12 1,4-6-16,7-5 16,-13 6-16,-1-5 0,-4-1 15,-7 2-15,-2 3 16,-9 0-16,-2 4 16,-8 4-16,-1 5 15,-7 5-15,0 8 16,-3 10-16,4 9 0,3 9 15,5 8-15,2 6 16,10 12-16,10 4 16,8-7-16,9 0 15,8-9-15,3-6 16,6-13-16,5-10 16,-11-15-16,0-10 15,-2-11-15</inkml:trace>
  <inkml:trace contextRef="#ctx0" brushRef="#br1" timeOffset="41899.0645">12799 9165 0,'0'0'0,"0"0"0,0 0 15,0 0 1,0 27-16,0 17 15,0 25-15,0-5 0,0-2 16,6-3-16,-6-59 16,8 54-16,14-10 15,2-14-15,-24-30 16,26 15-16,-26-15 16,32 3-16,0-15 15,6-12-15,-9-5 0,-6-4 16,-5-3-16,-7-3 15,2 7-15,-10 0 16,-3 8-16,-3 4 16,-3 5-16,-4 9 15,5 12-15,-4 9 16,4 11-16,5 6 16,8 7-16,-8-39 15,14 38-15,13 1 16,8-3-16,5-9 0,-40-27 15,47 14-15,6-10 16,7-11-16,-10-8 16,-8-8-16,-16-4 15,-3-6-15,-10-5 16,-13 38-16,6-45 16,-6 45-16,-11-41 0,-20 5 15</inkml:trace>
  <inkml:trace contextRef="#ctx0" brushRef="#br1" timeOffset="43346.5233">7056 10083 0,'0'0'0,"0"0"16,0 0-16,0 0 15,0 0-15,0 0 16,6 32-16,-4 31 15,5 28-15,2-2 0,-3 0 16,3 0 0,-6 3-16,1 3 0,-1 2 15,-3 13-15,0-12 16,2-7-16,1-14 16,0-12-16,-3-65 15,0 57-15,0-57 16,0 0-16,0 44 15,0-44-15,3 18 16,0-22-16,-6-15 0</inkml:trace>
  <inkml:trace contextRef="#ctx0" brushRef="#br1" timeOffset="43623.1946">6885 10160 0,'0'0'0,"0"0"0,0 0 16,0 0-16,0 0 15,0 0-15,0 0 16,32-12-16,16 0 16,16 0-16,-1 9 15,6 10-15,-7 7 16,-3 9-16,-9 8 0,-9 4 15,-12 7-15,-12 4 16,-14-1-16,-9 3 16,-8-2-16,-8 6 15,-11 0-15,-6 1 16,39-53-16,-44 46 16,44-46-16,-57 38 15</inkml:trace>
  <inkml:trace contextRef="#ctx0" brushRef="#br1" timeOffset="44086.2676">7501 11001 0,'0'0'0,"0"0"15,0 0-15,0 0 16,0 0 0,0 0-16,26-3 0,16-15 15,6 0-15,-9-8 16,-17 5-16,-3 0 16,-5 1-16,-2-1 15,-6-1-15,-3 5 0,-3 2 16,-6 1-1,-2 5-15,-5 3 0,-1 3 16,-7 9-16,0 8 16,1 7-16,-4 6 15,6 9-15,3 1 16,6 15-16,9 6 16,9 2-16,9-3 15,9-7-15,8-4 0,-35-46 16,42 36-1,8-9-15,-50-27 0,53 15 16,-5-15-16,-13-12 16</inkml:trace>
  <inkml:trace contextRef="#ctx0" brushRef="#br1" timeOffset="44395.4548">7868 10823 0,'0'0'0,"0"0"16,0 0-16,0 0 15,0 0-15,0 0 16,0 0-16,0 0 16,9 33-16,3 19 15,10 32-15,-1-16 16,-7-9-16,-14-59 16,14 62-16,-14-62 0,0 0 15,0 0-15,16 60 16,-16-60-16,0 0 15,11 44-15,-2-23 16,-3-21-16,3-12 16,-1-9-16,2-8 15,1-7-15,4-8 16,6-6-16,6-10 0,5 10 16,1 3-16,5 11 15,-4 7-15</inkml:trace>
  <inkml:trace contextRef="#ctx0" brushRef="#br1" timeOffset="44761.117">8625 10897 0,'0'0'0,"0"0"0,0 0 15,0 0-15,0 0 16,0 0-16,0 0 15,0 0-15,-18 0 16,-18 6-16,-14-1 16,5 11-16,4 4 0,15 1 15,4 3-15,7-1 16,7 4-16,4 0 16,11 6-16,10-1 15,8 4-15,4-1 16,4 4-16,2 5 15,-35-44-15,29 41 16,-8 4-16,-21-45 16,4 33-16,-4-33 15,-12 29-15,12-29 0,-24 21 16,-11-6-16,35-15 16,-33 3-1,4-11-15,5-12 0</inkml:trace>
  <inkml:trace contextRef="#ctx0" brushRef="#br1" timeOffset="45087.7772">8755 11078 0,'0'0'0,"0"0"0,0 0 16,0 0-16,0 0 15,0 0-15,0 27 16,6 20-16,1 15 15,4-18-15,7-5 16,2-18-16,4-6 0,-3-4 16,3-4-16,2-4 15,-2-3-15,3-7 16,-6 2-16,-4-7 16,-2 0-16,-6-6 15,-7-3-15,-4-3 16,-10-2-16,-9-4 15,-8 4-15,-7-1 16,-5 4-16,-4 2 0,4 3 16,2 6-16,10 0 15,5 3-15,5 0 16</inkml:trace>
  <inkml:trace contextRef="#ctx0" brushRef="#br1" timeOffset="45470.6585">9093 11039 0,'0'0'0,"0"0"16,0 0-16,0 0 16,0 27-16,0 21 15,0 17-15,0-7 16,0-4-16,0-9 15,0-5-15,0-9 0,0-5 16,0-11 0,0-3-16,6-8 0,0-4 15,9-13-15,3-10 16,-4-4-16,-2-3 16,3 1-16,3-1 15,6-6-15,-1-3 16,4 4-16,0 6 15,2 8-15,1 6 0,0 9 16,-6 12 0,-4 3-16,-2 12 0,-18-21 15,9 29-15,-1 4 16,2 5-16</inkml:trace>
  <inkml:trace contextRef="#ctx0" brushRef="#br1" timeOffset="46875.087">9871 10604 0,'0'0'16,"0"0"-16,0 0 15,0 0-15,-14 24 16,-4 11-16,-2 15 16,2 7-16,4 4 15,2 8-15,6 5 16,9 3-16,2 7 15,5-2-15,1-5 0,10-6 16,-21-71-16,30 63 16,9-13-16,11-18 15,-3-17-15,-5-18 16,-3-12-16,-4-12 16</inkml:trace>
  <inkml:trace contextRef="#ctx0" brushRef="#br1" timeOffset="47196.3692">10220 10539 0,'0'0'0,"0"0"16,0 0-16,0 0 16,0 0-16,0 0 15,0 0-15,24 9 16,23 8-16,12 14 15,-5 7-15,-1 6 0,0 7 16,-5 11-16,-4 3 16,-2 9-16,-7 3 15,-5 3-15,-15 0 16,-10 2-16,-7-5 16,-7-5-16,-5-6 15,-11-8-15,-2-7 16,27-51-16,-26 36 0,26-36 15,-18 17-15,0-17 16,3-15-16</inkml:trace>
  <inkml:trace contextRef="#ctx0" brushRef="#br1" timeOffset="47429.5143">11153 11525 0,'0'0'16,"0"42"-16,0 23 16,-9 32-16,-6 16 15,-10-9-15,1-15 16,-3-19-16,3-10 16,24-60-16,-24 59 15,24-59-15,0 0 0,0 0 16,-18 41-16,6-23 15,6-21-15,1-12 16,-1-11-16</inkml:trace>
  <inkml:trace contextRef="#ctx0" brushRef="#br1" timeOffset="47582.6103">11275 11155 0,'0'0'0,"0"0"15,0 0-15,0 0 16,0 0-16,0 0 16</inkml:trace>
  <inkml:trace contextRef="#ctx0" brushRef="#br1" timeOffset="52455.913">3327 12138 0,'0'0'0,"0"0"16,0 0-16,0 0 16,0 0-16,0 0 15,0 0-15,0 0 16,0 0-16,0 27 15,0 20-15,0 24 16,0-6-16,0-2 16,-5 2-16,-1 6 0,2 5 15,0 2-15,1-1 16,3-4-16,3-4 16,-3-1-16,4-3 15,-4 1-15,0-66 16,-4 61-16,4-61 15,0 0-15,0 0 0,-3 50 16,-8-16-16</inkml:trace>
  <inkml:trace contextRef="#ctx0" brushRef="#br1" timeOffset="52835.1802">3131 12114 0,'0'0'0,"0"0"16,0 0-16,0 0 15,0 0-15,0 0 16,29 0-16,15 0 15,19 7-15,-6 1 0,-6 16 16,-10 9-16,-9-1 16,-32-32-16,28 39 15,-28-39-15,21 41 16,-10 7-16,-2-1 16,-9-47-16,-3 50 15,3-50-15,-17 51 16,17-51-16,-28 44 15,28-44-15,-32 33 16,32-33-16,0 0 0,-33 6 16</inkml:trace>
  <inkml:trace contextRef="#ctx0" brushRef="#br1" timeOffset="53240.1218">3718 12435 0,'0'0'0,"0"0"16,0 0-16,0 0 16,0 0-16,0 0 15,0 0-15,0 0 16,0 0-16,23 0 0,13-12 15,12-4 1,-12-4-16,-16 2 0,-4 0 16,-11 3-16,-2 4 15,-3-4-15,-6 3 16,-3-3-16,-5 7 16,-1-2-16,-3 5 15,0-1-15,2 6 16,-4 6-16,2 9 0,4 2 15,5 7-15,-1 6 16,8 6-16,4 2 16,6 3-16,3-2 15,7 2-15,4-3 16,6-2-16,2-7 16,5-1-16,-3-11 0</inkml:trace>
  <inkml:trace contextRef="#ctx0" brushRef="#br1" timeOffset="53667.4196">4062 12165 0,'0'0'15,"0"0"-15,0 0 0,0 0 16,0 0-16,0 0 15,0 0-15,6 29 16,-2 25-16,0 23 16,6-9-16,-4-6 15,2-3-15,-8-59 0,6 63 16,-6-63 0,12 59-16,-12-59 0,0 0 15,0 0 1,15 44-16,-15-44 0,0 0 15,0 0-15,10 24 16,-10-24-16,6 6 16,2-12-16,1-12 15,7-6-15,0-5 16,5-1-16,3-2 16,0-1-16,2 4 15,-2-1-15,3 1 0,-3 5 16,-4-1-16,1 11 15,0 2-15</inkml:trace>
  <inkml:trace contextRef="#ctx0" brushRef="#br1" timeOffset="54167.7708">4726 12304 0,'0'0'16,"0"0"-16,0 0 15,0 0-15,0 0 16,0 0-16,-15 0 16,-11 0-16,-12 6 15,5 0-15,8 8 0,7 7 16,10 3-16,6 2 16,4-1-16,4 4 15,3 1-15,8 2 16,2 1-16,5-1 15,-4-2-15,-2 2 16,-18-32-16,12 31 16,-12-31-16,2 35 0,-2-35 15,-11 36-15,11-36 16,-30 32 0,30-32-16,-35 23 0,35-23 15,0 0-15,-36 11 16,12-11-16,24 0 15,-8-16-15</inkml:trace>
  <inkml:trace contextRef="#ctx0" brushRef="#br1" timeOffset="54479.929">4919 12520 0,'0'0'0,"0"0"15,0 0-15,0 0 16,0 0-16,0 0 15,0 0-15,-3 24 16,-7 14-16,-4 16 16,11-12-16,6-8 0,6-4 15,9-6-15,-1-3 16,8-4-16,-1-5 16,-1-9-16,-3-3 15,4-7-15,-3-1 16,-4-6-16,-2-4 15,-9-6-15,-6-2 16,-8-7-16,-8-5 0,-7 2 16,-7 0-1,-2 4-15,-4 2 0,3 4 16,4-1-16,9 0 16</inkml:trace>
  <inkml:trace contextRef="#ctx0" brushRef="#br1" timeOffset="54930.3858">5296 12435 0,'0'0'0,"0"0"15,0 0-15,0 0 0,0 26 16,-6 16 0,0 17-16,2-12 0,-2-5 15,0-10-15,0-5 16,1-9-16,2-10 16,3 2-16,-4-8 15,4-4-15,4-8 16,2-7-16,8-4 15,2-2-15,1 2 16,1 0-16,3 0 0,2 0 16,1 3-1,3 4-15,0 5 0,0 6 16,-3 9-16,-4 3 16,-2 8-16,-4 7 15,-2 6-15,-3 2 16,-1 4-16,-8-36 15,9 38-15,-9-38 0,22 36 16</inkml:trace>
  <inkml:trace contextRef="#ctx0" brushRef="#br1" timeOffset="55737.7421">5885 12659 0,'0'0'16,"0"0"-16,0 0 15,0 0-15,0 0 0,0 0 16,0 0-16,0 0 16,-17 16-16,-13 10 15,-2 3-15,8 1 16,5 3-16,5-4 16,4-3-16,10 2 15,3-4-15,7-7 0,1-2 16,5-6-16,2-3 15,0-9-15,-1-3 16,1-9-16,-4-5 16,-4-7-16,-2-3 15,-5-4-15,0 6 16,-6 1-16,0 3 16,0 3-16,-2 1 15,5 8-15,0 7 16,2 2-16,1 9 0,6 5 15,-3 7-15,6 5 16,-1 4-16,5 6 16,-1-4-16,3 3 15,-1-4-15,4-2 16,0-2-16,-1-3 16,-5-6-16,2-3 15,-4-7-15,5-5 0,-3-3 16,-4-5-16,-2-2 15,-2 2-15,-2-4 16,1 3-16,0 0 16,0 0-16,3 3 15,2-2-15,1-5 16,3 5-16,-1-7 16,4-3-16,4-3 15,-22 21-15,20-27 16,-2-5-16,-18 32 0,19-38 15,-19 38-15,14-50 16,0-13-16,-14 63 16,7-62-16,-7 62 15,0 0-15,0 0 16,5-53-16,-5 53 16,6-45-16,-6 45 15,6-18-15,3 16 16,-3 17-16,3 11 15,-1 9-15,5 9 0,2 7 16,6 15-16,3-2 16,1-2-16,2-5 15,2-4-15,-29-53 16,31 47-16</inkml:trace>
  <inkml:trace contextRef="#ctx0" brushRef="#br1" timeOffset="55880.3901">6769 13006 0,'0'0'16,"0"0"-16,0 0 15,0 0-15,0 0 16,0 0-16,0 0 16,0 0-16,0 0 0,0 0 15,0 0-15</inkml:trace>
  <inkml:trace contextRef="#ctx0" brushRef="#br1" timeOffset="62934.771">11447 12505 0,'0'0'0,"0"0"0,0 0 16,0 0-16,0 0 16</inkml:trace>
  <inkml:trace contextRef="#ctx0" brushRef="#br1" timeOffset="67684.2705">14723 13761 0,'0'0'0,"0"0"15,0 0-15,0 0 16,0 0-16,0 24 16,5 14-16,1 15 15,7-8-15,-2-9 0,1-7 16,4-5-16,-1-9 15,-1-10-15,1-1 16,-3-4-16,-1-9 16,-5-3-16,1-8 15,-5-4-15,-2-6 16,-5 0-16,-8 0 16,-4 4-16,-4 2 15,0 4-15,-6 2 0,7 3 16,-1 7-16,3 4 15,6 1-15,7 3 16,5 0-16,8 0 16</inkml:trace>
  <inkml:trace contextRef="#ctx0" brushRef="#br1" timeOffset="68046.3219">14901 13773 0,'0'0'15,"0"0"-15,0 0 16,0 0 0,0 0-16,5 24 0,-2 11 15,3 16-15,1-7 16,-7-2-16,3-7 16,-3-9-16,-3-5 0,-1-6 15,-2-3-15,3-6 16,0-3-16,1 0 15,7-6-15,8-4 16,1-1-16,1 0 16,9-5-16,3 2 15,2 1-15,1 5 16,-1 5-16,-1 0 16,-4 5-16,-4 8 15,-8 4-15,-12-17 0,3 24 16,-3-24-16,-3 32 15,3-32-15,-21 30 16</inkml:trace>
  <inkml:trace contextRef="#ctx0" brushRef="#br1" timeOffset="68383.4131">14925 13216 0,'0'0'0,"0"0"16,0 0-16,0 0 16,0 0-16,5 24 15,1 11-15,9 13 16,1-16-16,-5-10 0,-4-11 16,-5-14-16,-8-5 15</inkml:trace>
  <inkml:trace contextRef="#ctx0" brushRef="#br1" timeOffset="68572.4019">15037 12944 0,'0'0'0,"0"0"0,0 0 16,0 0-16,9 23 15,9 22-15,5 2 16,5-2-16,-4-4 15,-10-6-15,-3-5 16,-8-6-16,-3 0 16,-3-2-16,-2-2 0</inkml:trace>
  <inkml:trace contextRef="#ctx0" brushRef="#br1" timeOffset="69020.3732">15289 12988 0,'0'0'0,"0"0"16,0 0-16,0 0 15,10 24-15,10 20 16,3 10-16,10 2 15,-9 6-15,-1 6 0,-8 4 16,-5 5 0,-10 3-16,-7 5 0,-8 1 15,0 6-15,-5-4 16,-1-1-16,0-7 16,21-80-16,-20 71 15,20-71-15,0 0 16,-12 55-16,12-19 0</inkml:trace>
  <inkml:trace contextRef="#ctx0" brushRef="#br1" timeOffset="69216.1682">15616 14143 0,'0'0'0,"0"0"15,0 0-15,0 29 16,-9 22-16,-7 15 0,-1-5 15,2-13-15,-3-9 16,3-10-16,15-29 16,-21 27-16,21-27 15,-25 21-15</inkml:trace>
  <inkml:trace contextRef="#ctx0" brushRef="#br1" timeOffset="69831.0431">15494 13812 0,'0'0'16,"0"0"0,0 0-16,0 0 0,0 0 0,0 0 15</inkml:trace>
  <inkml:trace contextRef="#ctx0" brushRef="#br2" timeOffset="94285.4209">6920 12398 0,'0'0'0,"0"0"16,0 0-16,0 0 15,0 0-15,0 0 16,0 0-16,0 0 16,0 0-16,9 25 0,0 13 15,6 18 1,-3-8-16,0-4 0,-6-5 15,-3-4-15,-1-2 16,1-1-16,0-5 16,-3-4-16,0-9 15,0-14-15,0 0 16,0 0-16,3 13 16,-3-13-16,0 0 15,6 9-15,6-6 0,2-6 16,-1-3-16,1-6 15,-3-6 1,2 2-16,-1-4 0,1 0 16,1 0-16,1-1 15,-1 3-15,2 3 16,-2 4-16,4 2 16,2 0-16,1 6 0,-21 3 15,0 0-15,22 8 16,-22-8-16,20 18 15,-20-18-15,21 30 16,-6 6-16,-15-36 16,8 41-16,-8-41 15,6 43-15,-6-43 16,0 0-16,3 52 16,-3-52-16,0 0 15,6 50-15,-6-50 16,12 39-16,-12-39 0,11 18 15,5-16-15</inkml:trace>
  <inkml:trace contextRef="#ctx0" brushRef="#br2" timeOffset="94746.327">7542 12612 0,'0'0'0,"0"0"16,0 0-16,0 0 16,0 0-16,0 0 15,0 0-15,-2 24 16,-7 15-16,-6 14 0,9-3 16,0-6-1,6 1-15,6-4 0,-3-5 16,5-3-16,8-4 15,4-6 1,-20-23-16,0 0 0,24 21 16,-24-21-16,24 6 15,-24-6-15,27 3 16,-3-9-16,-4-6 16,-2-6-16,-7-2 0,-2-4 15,-3-2-15,-6-4 16,-2 1-16,-5-1 15,-5-2-15,-2 4 16,-4-1-16,-3 5 16,-2 1-16,0 5 15,-5 2-15,-2 8 0,4 2 16,5 4-16,7 2 16,2 0-16,5 2 15</inkml:trace>
  <inkml:trace contextRef="#ctx0" brushRef="#br2" timeOffset="95571.1644">7914 12565 0,'0'0'0,"0"0"16,0 0-16,0 0 15,0 0-15,0 0 16,0 0-16,0 0 16,0 26-16,-6 22 0,-1 20 15,3-9-15,-1-9 16,-1-5-16,0-3 16,1-10-16,2-2 15,3-7-15,0-23 16,0 0-16,0 0 15,3 15-15,2-6 16,4-6-16,-3-9 16,7-6-16,-4-8 0,2-4 15,1-6-15,-3-2 16,-1-4-16,5 3 16,-5-2-16,4 2 15,-3 4-15,3 2 16,-1 4-16,2 5 15,-2 3-15,-2 6 16,0 9-16,1 3 16,-2 9-16,-1 2 0,-1 7 15,-4 3-15,1 2 16,-3 3-16,3 2 16,-3-2-16,0 0 15,0-1-15,0-28 16,0 0-16,0 0 15,3 26-15,-3-26 16,0 0-16,8 18 0,2-6 16,1-12-1,2-9-15,-2-6 0,1-5 16,3-4-16,-4-3 16,5-1-16,-2 0 15,2 1-15,-2 3 16,-1 1-16,-2 5 15,-5 6-15,2 7 16,-1 5-16,2 5 16,-4 7-16,-5-12 15,3 20-15,0 10 0,-6 10 16,3 3-16,0-43 16,0 48-16,3 2 15,3 15-15,-6-65 16,15 57-16,-15-57 15,0 0-15,24 50 16,-24-50-16,36 38 0,2-14 16,-8-15-16</inkml:trace>
  <inkml:trace contextRef="#ctx0" brushRef="#br2" timeOffset="95943.9755">8726 12804 0,'0'0'0,"0"0"15,0 0-15,0 0 16,0 0-16,0 0 0,26 6 16,25-4-16,16 5 15,-4-1-15,-10-6 16,-6-9-16,-1 0 16,-11-2-16,-5-1 15,-10 3-15,-11 3 0,-9-3 16</inkml:trace>
  <inkml:trace contextRef="#ctx0" brushRef="#br2" timeOffset="96074.5169">8968 13032 0,'0'0'0,"0"0"0,0 0 15,33 0-15,24 0 16,20-5-16,-18-1 16,-20 0-16,-15-6 15</inkml:trace>
  <inkml:trace contextRef="#ctx0" brushRef="#br2" timeOffset="96816.4326">9734 12260 0,'0'0'16,"0"0"-16,0 0 0,0 0 16,0 0-16,0 0 15,0 0-15,0 0 16,0 23-16,0 16 15,0 11-15,0-15 16,0-10-16,0-11 0</inkml:trace>
  <inkml:trace contextRef="#ctx0" brushRef="#br2" timeOffset="96980.0554">9874 12351 0,'0'0'0,"0"0"16,0 0-16,0 0 15,0 0-15,0 27 16,-8 15 0,2 14-16</inkml:trace>
  <inkml:trace contextRef="#ctx0" brushRef="#br2" timeOffset="98356.8197">10098 12588 0,'0'0'16,"0"0"-16,0 0 16,0 0-16,-3 21 0,-12 18 15,1 14-15,-1-3 16,6-5-16,6-7 15,-3 1-15,6-4 16,0 1-16,0-36 16,9 35-16,3 1 15,-12-36-15,21 38 16,-21-38-16,29 33 16,-29-33-16,32 24 0,-32-24 15,45 12-15,0-12 16,-1-10-16,-44 10 15,39-14-15,-39 14 16,29-24 0,-12 0-16,-10 1 0,-14 2 15,-4 6-15,-10 1 0,-6-2 16,-2 5 0,-1 2-16,1 0 0,2 6 15,3 0-15,6 3 16,7 0-16,2 0 15,5 0-15,11 3 16,7 0-16,10 0 16,6 0-16,9-3 15,-1 0-15,-38 0 0,0 0 16,36-6-16,-13 0 16</inkml:trace>
  <inkml:trace contextRef="#ctx0" brushRef="#br2" timeOffset="98546.2311">10020 12659 0,'0'0'0,"0"0"16,0 0-16,0 0 16,0 0-16,0 0 15,37 0-15,25 0 16,33 0-16,-6-8 15,-89 8-15,77-15 16</inkml:trace>
  <inkml:trace contextRef="#ctx0" brushRef="#br2" timeOffset="99040.3503">10596 12446 0,'0'0'0,"0"0"16,0 0-16,0 0 15,0 27-15,0 27 16,6 19-16,-3-1 15,3-8-15,0-2 0,-3-2 16,6 2-16,-9-62 16,5 62-16,-2 3 15,-3-65-15,7 69 16,-7-69-16,8 62 16,-8-62-16,0 0 15,9 47-15</inkml:trace>
  <inkml:trace contextRef="#ctx0" brushRef="#br2" timeOffset="99773.3421">11480 12828 0,'0'0'0,"0"0"16,0 0-16,0 0 15,0 0-15,0 0 0,0 0 16,0 0-16,0 0 16,0 0-16,-24 9 15,-20 9-15,-6 9 16,8 8-16,8 1 15,14-1-15,5-2 16,7 2-16,2 1 16,9 2-16,2 1 15,8-1-15,7-5 16,4-7-16,8-8 0,-32-18 16,33 9-16,2-9 15,-2-13-15</inkml:trace>
  <inkml:trace contextRef="#ctx0" brushRef="#br2" timeOffset="100230.3861">11631 12746 0,'0'0'16,"0"0"-1,0 0-15,0 0 0,0 26 16,0 18 0,0 22-16,0-4 0,0-3 15,0-3-15,0-56 16,0 53-16,0-53 16,0 0-16,0 0 0,0 54 15,0-54-15,0 0 16,6 38-16,-1-23 15,4-18-15,-2-3 16,1-8-16,2-2 16,2-4-16,2-1 15,-2 4-15,0-1 16,2 3-16,4 4 0,0 4 16,0 10-16,3 3 15,-4 9-15,2 2 16,-5 10-16,-14-27 15,12 33-15,-3 2 16,-9-35-16,0 0 16,9 41-16,-9-41 15,15 36 1,5-9-16,1-12 0</inkml:trace>
  <inkml:trace contextRef="#ctx0" brushRef="#br2" timeOffset="101215.3077">12105 13122 0,'0'0'0,"0"0"15,0 0-15,0 0 16,0 0-16,0 23 16,6 16-16,-1 17 0,8-6 15,-2-8-15,10-10 16,1-11-16,1-9 15,1-3-15,-3-6 16,-1-3-16,1-3 16,-1-6-16,-4-9 15,-4-3-15,-6-2 16,-9-4-16,-7-3 16,-2 0-16,-5 1 15,-4 6-15,-6 2 0,1 3 16,-4 6-1,1 0-15,1 7 0,5 5 16,5 5-16,12 4 16,6 0-16,9 0 15,6-7-15,8 2 16,2-4-16,1 0 16,4-4-16,-3-1 0,-4-4 15,-3-3-15,1 1 16,-5 2-16,-1 0 15,-7 0-15,1 6 16,-2 0-16,-2 3 16,4 6-16,-3 3 15,3 6-15,3 2 16,-4 6-16,-2 2 16,1 0-16,-2 3 0,1 1 15,-3-2 1,0 0-16,-3-27 0,0 0 15,0 0-15,5 24 16,5-7-16,7-8 16,-17-9-16,19-5 15,2-11-15,-1-7 0,-20 23 16,24-29-16,-24 29 16,0 0-16,0 0 15,18-31-15,-18 31 16,0 0-16,20-23 15,-20 23-15,18-6 16,-7 14-16,2 13 16,-13-21-16,8 31 15,-8-31-15,7 35 16,-7-35-16,0 0 0,0 0 16,9 38-16,-9-38 15,12 27-15,-12-27 16,17 15-16,1-15 15,-18 0-15,14-15 16,-14 15-16,21-18 16,-21 18-16,0 0 15,0 0-15,21-24 0,-21 24 16,20-17-16,-20 17 16,18-6-16,1 15 15,-19-9-15,18 17 16,0 10-16,-18-27 15,14 33-15,-14-33 16,0 0-16,18 35 0,-18-35 16,0 0-16,14 29 15</inkml:trace>
  <inkml:trace contextRef="#ctx0" brushRef="#br2" timeOffset="101511.11">13220 13287 0,'0'0'16,"0"0"-16,0 27 15,-6 23-15,0 27 16,3-3-16,1-6 15,-1 3-15,3 0 16,0 1-16,0-4 0,0 0 16,0-68-16,0 74 15,0-74-15,-4 73 16,4-73-16,0 0 16,0 0-16,-9 63 15,9-63-15,-11 29 16</inkml:trace>
  <inkml:trace contextRef="#ctx0" brushRef="#br2" timeOffset="101881.7801">13101 13172 0,'0'0'0,"0"0"0,0 0 16,0 0-16,0 0 16,0 0-16,23 8 15,23 8-15,1 7 16,-5 4-16,-10-7 16,-5 4-16,-6-3 15,0 3-15,-10 2 16,-2 4-16,-3-6 15,-9-1-15,-9 1 16,-5-3-16,-7-4 0,-4 1 16,-4-6-16,-3 0 15,5-6-15,4-3 16,8-6-16,9-3 16,6-11-16</inkml:trace>
  <inkml:trace contextRef="#ctx0" brushRef="#br2" timeOffset="102113.8782">13538 13341 0,'0'0'0,"0"0"15,0 0 1,0 0-16,0 0 0,0 23 15,0 19-15,0 14 16,0-15-16,0-11 16,0-9-16,0-9 15,0-6-15,0-12 16,0-3-16,0-9 16</inkml:trace>
  <inkml:trace contextRef="#ctx0" brushRef="#br2" timeOffset="102266.8094">13538 13027 0,'0'0'15,"0"0"-15,0 0 16,0 0-16,0 0 16,0 0-16,0 0 0,0 0 15,0 0-15,0 0 16</inkml:trace>
  <inkml:trace contextRef="#ctx0" brushRef="#br2" timeOffset="102482.2542">13665 13275 0,'-3'12'16,"1"12"-16,-2 9 0,1-4 15,3-5-15,0 0 16,0-4-16,0 4 16,0-4-16,0-5 0,0-3 15,0-6 1,3-6-16,3-6 0,6-9 15,-1-5-15,7-7 16,-3-2-16,5-1 16,1-3-16,6-5 15,4-2-15,-2 3 0,-3 6 16,-5 9-16</inkml:trace>
  <inkml:trace contextRef="#ctx0" brushRef="#br2" timeOffset="102886.2606">14106 13254 0,'0'0'0,"0"0"15,0 0-15,0 0 0,0 0 16,-14 10-16,-20 6 16,2 12-1,6-1-15,5-1 0,2 1 16,2 0-16,8-1 15,6 1-15,3-4 16,6 1-16,3-6 16,5-3-16,5-6 15,2-3-15,-4-9 16,4-6-16,-1-9 16,-2 0-16,1-8 0,-5-1 15,-6-3-15,2 0 16,-3 1-16,-2 6 15,-2 5-15,0 4 16,0 1-16,-3 8 16,0 5-16,0 8 0,7 7 15,-2 6-15,7 6 16,0 2-16,5 3 16,4 1-16,3-7 15,2 1-15,1-6 16</inkml:trace>
  <inkml:trace contextRef="#ctx0" brushRef="#br2" timeOffset="103217.0582">14320 13311 0,'0'0'15,"0"0"-15,0 0 0,0 0 16,0 0-16,0 0 15,0 0-15,9 24 16,3 18-16,11 13 16,4-10-16,-1-4 15,1-5-15,-27-36 0,28 33 16,-28-33 0,23 38-16,-23-38 0,17 41 15,-17-41-15,10 36 16,-10-36-16,-7 28 15,-7-8-15,-10-9 16,-1-8-16,3-3 0,1 0 16,3-3-16,6 0 15,1-3-15</inkml:trace>
  <inkml:trace contextRef="#ctx0" brushRef="#br2" timeOffset="104040.2123">14466 13003 0,'0'0'0,"0"0"0,0 0 15,0 0 1,0 0-16,14 18 0,4 6 15,2 2-15,-5-8 16</inkml:trace>
  <inkml:trace contextRef="#ctx0" brushRef="#br2" timeOffset="104195.499">14699 13104 0,'0'0'16,"0"0"-16,0 0 15,0 0-15,0 0 16,0 26-16,6 16 16,-2 14-16,1-12 0</inkml:trace>
  <inkml:trace contextRef="#ctx0" brushRef="#br2" timeOffset="104385.3276">14930 13821 0,'0'0'0,"0"0"16,-3 26-16,-15 22 0,-3 4 16,-1-6-1,-2-14-15,6-9 0,6-7 16</inkml:trace>
  <inkml:trace contextRef="#ctx0" brushRef="#br2" timeOffset="104522.5266">14925 13515 0,'0'0'15,"0"0"-15,0 0 16,0 0-16,0 0 15</inkml:trace>
  <inkml:trace contextRef="#ctx0" brushRef="#br2" timeOffset="110159.3252">18245 4427 0,'0'0'16,"0"0"-16,0 0 15,0 0-15,0 0 16,0 0-16,0 0 15,0 0-15,0 0 16,-17-13-16,-11-5 0,-1-3 16,2 10-16,3 2 15,-1 0-15,1 6 16,-4 3-16,-1 10 16,-4 6-16,-2 8 15,-10 10-15,-12 16 16,-1 12-16,-2 9 15,-6 6-15,-10 29 16,-13 22-16,9 8 16,17-12-16,31-20 0,20-18 15,21-27-15,20-12 16,22-8-16,30-9 16,22-18-16,48-12 15,31-15-15,19-15 16,-5-3-16,-16 1 15,-11 2-15</inkml:trace>
  <inkml:trace contextRef="#ctx0" brushRef="#br2" timeOffset="113797.2965">17332 7479 0,'0'0'0,"0"0"16,0 0-16,0 0 0,0 0 15,0 0 1,0 0-16,14-14 0,4-13 15,9-11-15,-9 8 16,-3-5-16,0 2 16,-3-1-16,-1 2 15,-2 6-15,-6 0 16,-3-1-16,-6 3 16,-2 4-16,-8 8 15,-1 6-15,-5 6 0,-2 6 16,5 8-16,0 4 15,5 8-15,-1 4 16,9 6-16,6 5 16,3-1-16,12 0 15,5-1-15,10 0 16,3-7-16,6-3 16,2-5-16,0-9 15,-3-6-15,2-6 0,-5-3 16,-2-9-16,-7-9 15</inkml:trace>
  <inkml:trace contextRef="#ctx0" brushRef="#br2" timeOffset="114156.4971">17732 7095 0,'0'0'16,"0"0"-16,0 0 16,0 0-16,9 26 15,0 21-15,6 24 16,-1 1-16,2-13 16,-5-5-16,-11-54 0,9 55 15,-9-55-15,0 0 16,0 0-16,6 51 15,-6-51-15,0 39 16,0-39-16,-3 12 16,0-18-16,0-12 15,0-12-15,3-9 0,6-5 16,3-3-16,8-1 16,7-8-1,3 2-15,3 4 16,0 9-16,5 6 0,-3 8 15</inkml:trace>
  <inkml:trace contextRef="#ctx0" brushRef="#br2" timeOffset="114496.4743">18393 6949 0,'0'0'16,"0"0"-16,0 0 15,0 0-15,0 0 16,-18 10-16,-21 7 16,-4 7-16,4 5 0,9-5 15,12-3-15,1 3 16,7 2-16,5-2 16,5 3-16,5-4 15,10 1-15,9 0 16,3-2-1,2 9-15,-29-31 0,33 30 16,-33-30-16,32 35 0,-8 4 16,-9 5-16,-9 0 15,-12 1-15,-9-3 16,-5-4-16,-12 0 16,-7-2-16,-2-10 15</inkml:trace>
  <inkml:trace contextRef="#ctx0" brushRef="#br2" timeOffset="114862.3718">18517 7400 0,'0'0'0,"0"0"0,0 0 15,6 26-15,1 25 16,4 17-16,0-15 16,8-12-16,0-14 15,-2-7-15,4-10 16,0-4-16,1-9 16,2-10-16,7-4 15,-8-7-15,1-2 16,-7-10-16,-1 1 15,-11-4-15,-5 1 16,-8-4-16,-10 10 0,-6-1 16,-8 7-16,-8 8 15,2 9-15,-3 12 16,2 3-16,3 9 0</inkml:trace>
  <inkml:trace contextRef="#ctx0" brushRef="#br2" timeOffset="115328.4206">18950 7127 0,'0'0'0,"0"0"0,0 0 15,0 0-15,0 0 16,10 32-16,-2 25 15,4 33-15,-5-8 16,-2-2-16,-5-80 16,3 74-16,-3-74 15,0 0-15,0 0 16,0 65-16,0-65 16,0 50-16,-3-23 15,3-27-15,-3-6 0,6-18 16,0-8-16,6-12 15,2-4-15,10 0 16,9-8-16,0 6 16,5 9-16,0 12 15,-2 16-15,-3 10 16,-9 15-16,0 12 0,-7 11 16,-1 12-16,-8 3 15,4 16-15,-9-66 16,0 0-16,15 54 15,2-13-15,4-21 16,4-14-16,1-6 16,-2-12-1,5-5-15,6-7 0</inkml:trace>
  <inkml:trace contextRef="#ctx0" brushRef="#br2" timeOffset="115766.6241">19600 7163 0,'0'0'0,"0"0"15,0 0-15,-18 23 0,-5 9 16,-5 13-16,4 0 16,4 3-16,8 2 15,6 0-15,6 0 16,0-50-16,0 0 15,6 45-15,6-13 16,-12-32-16,17 18 16,4-12-16,1-12 15,-2-9-15,-2-6 0,-3-8 16,0-7-16,-1-3 16,-2-2-16,3 6 15,-3 2-15,-1 7 16,-2 6-16,3 0 15,-5 12-15,-4 5 16,3 14-16,6 11 0,-1 8 16,1 6-16,0 7 15,0 1-15,6 7 16,-18-51-16,17 57 16,-17-57-16,27 47 15,-27-47-15,36 38 16,3-17-16</inkml:trace>
  <inkml:trace contextRef="#ctx0" brushRef="#br2" timeOffset="118395.2664">21519 7625 0,'0'0'0,"0"0"0,0 0 16,0 0-16,0 0 16,0 0-1,0 0-15,-13 0 0,-11-6 16,-15 0-16</inkml:trace>
  <inkml:trace contextRef="#ctx0" brushRef="#br3" timeOffset="133512.3485">16600 6476 0,'0'0'0,"0"0"0,0 0 0,0 0 15,0 0-15,0 0 16,0 0-16,0 26 16,0 22-16,6 26 15,-1 2-15,8 5 16,-2 2-16,4 6 15,3-4-15,-6-5 16,-1 0-16,1 3 16,0-3-16,2 0 0,-14-80 15,13 83-15,-13-83 16,0 0-16,12 80 16,2-3-16</inkml:trace>
  <inkml:trace contextRef="#ctx0" brushRef="#br3" timeOffset="133913.3253">16513 6476 0,'0'0'0,"0"0"15,0 0-15,0 0 0,0 0 16,0 0 0,21 0-16,17 0 0,20 0 15,1 0-15,0 0 16,3 0-16,0 0 15,-2 6-15,-60-6 16,54 8-16,-16 17 16,-18 0-16,-11 8 15,-9 3-15,-9 8 16,-6 13-16,-11 8 0,-1 3 16,-2 0-16,-5-5 15,2-4-15,-3-6 16,-6-9-16</inkml:trace>
  <inkml:trace contextRef="#ctx0" brushRef="#br3" timeOffset="134769.0349">21304 7506 0,'0'0'16,"0"0"-16,0 0 15,0 0-15,0 27 16,0 23-16,6 24 0,-3-6 15,3 4 1,3 2-16,-3 8 0,3 1 16,-3 9-16,4 0 15,-5 6-15,1 11 16,3-5-16,-4-13 16,-2-16-16,1-7 15,-4 0-15,0-68 16,0 0-16,3 71 0</inkml:trace>
  <inkml:trace contextRef="#ctx0" brushRef="#br3" timeOffset="135186.1662">21260 7447 0,'0'0'15,"0"0"-15,0 0 0,0 0 16,18-12-16,11-6 15,13 1-15,-7 5 16,2 6-16,-2 9 16,-3 6-16,2 5 15,-8 10-15,-3 2 16,-2 10-16,-10 3 0,-4 6 16,-10-4-16,-9 3 15,-8-5-15,-4-1 16,0-2-16,24-36 15,0 0-15,0 0 16,-45 35-16</inkml:trace>
  <inkml:trace contextRef="#ctx0" brushRef="#br3" timeOffset="135753.9483">21906 7696 0,'0'0'0,"0"0"15,0 0 1,0 0-16,0 0 0,0 0 16,15-21-16,2-12 15,7-5-15,-9 9 16,-6-1-16,-3-3 15,-2 3-15,-2 4 16,-2-1-16,0 6 0,0 1 16,0 2-16,0 6 15,-2 3-15,-2 6 16,-5 9-16,-3 6 16,-2 9-16,2 5 15,3 7-15,0 8 16,6 1-16,3 6 15,6-1-15,5 0 16,-1-3-16,1-3 0,7-1 16,-2-8-16,7-5 15,4-12-15,0-6 16,2-9 0,1-9-16,3-6 0,-6-3 15</inkml:trace>
  <inkml:trace contextRef="#ctx0" brushRef="#br3" timeOffset="136137.1005">22419 7284 0,'0'0'0,"0"0"15,0 0-15,0 0 0,0 0 16,0 0 0,0 24-16,0 14 0,0 19 15,0-7-15,0-3 16,0-8-16,0 0 16,6-8-16,0-4 15,9-3-15,5-6 16,5-3-16,-25-15 0,21 11 15,-1 4-15,-20-15 16,15 21-16,0 9 16,-12 6-16,-6 2 15,-7 3-15,-4 1 16,14-42-16,-21 38 0,-8-5 16</inkml:trace>
  <inkml:trace contextRef="#ctx0" brushRef="#br3" timeOffset="136778.4891">22206 7675 0,'0'0'0,"0"0"0,0 0 15,0 0-15,0 0 16,0 0-16,0 0 16,0 0-16,0 15 15,0 5-15,0 8 16,0-12-16,0-9 15,0-10-15,0-15 16,0-12-16,-6-8 16,-2-6-16,-2-6 0,-4-1 15,3 3 1,6 7-16,7 3 0,6-1 16,9 2-1,-17 37-15,0 0 0,30-40 16</inkml:trace>
  <inkml:trace contextRef="#ctx0" brushRef="#br3" timeOffset="137338.0247">22798 7435 0,'0'0'15,"0"0"-15,0 0 16,0 0-16,0 0 16,0 0-16,0 26 15,0 19-15,6 24 16,-2-11-16,5-1 15,0-7-15,-1-8 16,2-10-16,-2-8 0,-2-9 16,4-10-16,1-2 15,0-6-15,5-5 16,-2-7-16,4-6 16,-9-5-16,-4-8 15,-2-1-15,-9-3 16,-2-4-16,-4 4 15,-3 6-15,-6-1 0,1 9 16,-1 3-16,0 9 16,3 4-16,6 5 15,3 0-15,4 6 16</inkml:trace>
  <inkml:trace contextRef="#ctx0" brushRef="#br3" timeOffset="137748.5939">23084 7403 0,'0'0'0,"0"0"16,0 0-16,0 0 16,0 0-16,8 29 15,1 24-15,2 25 0,-4-8 16,1-4-16,1 2 15,-9-68-15,0 0 16,0 0-16,7 59 16,-7-59-16,0 0 15,0 0-15,6 42 16,-3-25-16,0-20 16,-3-8-16,3-10 15,3-9-15,6-2 0,5-4 16,7 3-16,-3 0 15,2 4-15,-2 8 16,6 7-16,-3 11 16,-1 9-1,1 11-15,-3 10 0,-4 6 16,-2 3-16,-1 2 0,4 3 16</inkml:trace>
  <inkml:trace contextRef="#ctx0" brushRef="#br3" timeOffset="138156.441">23718 7482 0,'0'0'0,"0"0"0,0 0 16,0 0-16,0 0 15,0 0-15,0 0 16,0 0-16,0 0 15,-15 24-15,-8 12 16,-4 5-16,9-2 16,3-1-16,9 1 15,3-4-15,6 1 0,5-6 16,1-1-16,1-8 16,5-7-16,3-4 15,-7-10-15,1-10 16,0-4-16,-1-7 15,-1-5-15,-4-1 16,-1-6-16,1 0 0,0 1 16,6 6-16,0 2 15,-1 5-15,5 8 16,-2 8-16,5 9 16,-5 9-16,-2 11 15,2 13-15,-1 8 16,-2 7-16,1 17 15,-3 0-15</inkml:trace>
  <inkml:trace contextRef="#ctx0" brushRef="#br3" timeOffset="140826.1882">24263 8031 0,'0'0'0,"0"0"16,0 0-16,0 0 0,6-24 16,-1-20-16,15-27 15,-1 11-15,0 2 16,-1-6-16,-7-4 15,0 1-15,2-5 16,-2 1-16,-5 0 16,4 6-16,1 0 15,-11 65-15,15-63 16,-15 63-16,0 0 0,0 0 16,18-50-16,-2 18 15,-2 26-15,-3 21 16,2 11-16,-2 12 15,1 16-15,0 19 16,-4 8-16,2 5 16,1-3-16</inkml:trace>
  <inkml:trace contextRef="#ctx0" brushRef="#br3" timeOffset="141162.7472">25183 8149 0,'0'0'0,"0"0"16,0 33-16,0 32 16,0 30-16,0-10 15,0-8-15,-13-6 16,13-71-16,0 0 15,-35 57-15</inkml:trace>
  <inkml:trace contextRef="#ctx0" brushRef="#br3" timeOffset="141324.7174">25007 7527 0,'0'0'0,"0"0"0,0 0 15</inkml:trace>
  <inkml:trace contextRef="#ctx0" brushRef="#br3" timeOffset="144832.5013">17070 9236 0,'0'0'15,"0"0"-15,0 0 0,0 0 16,0 0-16,0 0 15,0 0-15,0 0 16,0 0-16,0 0 16,0 0-16,11 27 15,-3 20-15,4 27 16,-7 5-16,2 8 0,-4 5 16,0 2-1,-3 10-15,0 11 0,-3-2 16,0-10-16,3-7 15,3-23-15,-3-73 16,0 0-16,0 0 16,9 56-16,6-5 0,8-12 15</inkml:trace>
  <inkml:trace contextRef="#ctx0" brushRef="#br3" timeOffset="145172.6285">16944 9144 0,'0'0'15,"0"0"-15,0 0 16,32 0-16,27 6 15,19 0-15,-16 14 16,-15 4-16,-11 3 0,-12-1 16,-12 1-16,-9 0 15,-13 6-15,-1-1 16,-7 4 0,-10-1-16,0-3 0,-2 1 15,30-33-15,0 0 16,-32 32-16,-4 2 15</inkml:trace>
  <inkml:trace contextRef="#ctx0" brushRef="#br3" timeOffset="145519.3072">17602 9556 0,'0'0'16,"0"0"-16,0 0 15,0 0-15,0 0 16,18 0-16,11-9 16,6-6-16,-8-6 0,-12-2 15,-5-2-15,-7 8 16,-3-7-16,-3 3 16,-7-2-16,1 5 15,-9 1-15,-2 5 16,-1 6-16,1 3 15,-1 9-15,0 6 16,4 8-16,0 10 16,6 5-16,5 3 0,6 7 15,6 3-15,5-4 16,8-2-16,5-4 16,6-6-16,2-8 15,0-9-15,1-11 16,-3-10-16</inkml:trace>
  <inkml:trace contextRef="#ctx0" brushRef="#br3" timeOffset="145836.9336">17841 9390 0,'0'0'0,"0"0"16,0 0-16,10 29 15,1 24-15,7 22 16,-1-10-16,-3-12 16,0-11-16,-8-9 15,-6-33-15,0 0 16,0 0-16,6 20 16,0-5-16,0-9 15,0-9-15,2-15 16,5-6-16,-5-11 0,4-4 15,0-2-15,2-4 16,4 1-16,2 5 16,5 1-16,5 8 15,-4 4-15,4 8 16</inkml:trace>
  <inkml:trace contextRef="#ctx0" brushRef="#br3" timeOffset="146158.7731">18511 9401 0,'0'0'15,"0"0"-15,0 0 0,0 0 16,-20 10-16,-24 7 16,0 7-1,4 6-15,20-7 0,8 1 16,9 3-16,6 2 15,9-2-15,8 5 16,8-2-16,-2 6 16,4-1-16,-30-35 15,0 0-15,24 36 16,-24-36-16,8 38 16,-14-2-16,-12-4 15,18-32-15,-26 21 0,-4-12 16,30-9-16,-27-6 15,7-12-15</inkml:trace>
  <inkml:trace contextRef="#ctx0" brushRef="#br3" timeOffset="146488.3285">18687 9544 0,'0'0'0,"0"0"0,0 0 15,0 0-15,0 0 16,-3 27-16,-12 14 16,0 18-16,3-12 15,9-2-15,13-9 16,1-4-16,13-8 0,5-6 16,5-10-16,-8-2 15,0-6-15,1-6 16,-4-6-16,-5-2 15,-6-7-15,-12 0 16,-9-5-16,-6-1 16,-5-3-16,-9 4 15,-1 2-15,3 4 0,4 2 16,4 6-16,4-3 16,4 3-16</inkml:trace>
  <inkml:trace contextRef="#ctx0" brushRef="#br3" timeOffset="146860.9974">19009 9571 0,'0'0'16,"0"0"-16,0 0 16,0 29-16,0 21 15,0 21-15,0-8 16,0-7-16,0-9 15,0-11-15,0-7 16,0-7-16,0-8 0,0-8 16,0-3-1,0-12-15,10-3 0,1-12 16,5-9-16,-1 4 16,-1 2-16,1 4 15,2 2-15,7 1 16,0 5-16,3 6 15,3 3-15,-3 6 16,-1 6-16,-6 6 0,-4 6 16,-16-18-16,11 23 15,-11-23-15,3 35 16</inkml:trace>
  <inkml:trace contextRef="#ctx0" brushRef="#br3" timeOffset="147255.2655">19534 9721 0,'0'0'0,"0"0"0,0 0 16,0 0-16,-17 19 16,-7 7-16,-3 7 15,6-1-15,4 4 16,9-1-16,-2-2 0,4-3 15,6-1-15,6-5 16,4-6-16,7-7 16,1-11-16,2-8 15,1-10-15,0-13 16,0-4-16,-6-3 16,-1-1-16,-7 4 0,-7 5 15,0 7-15,-4 5 16,4 6-16,-3 7 15,3 7 1,7 10-16,1 12 0,7 8 16,0 6-16,5 10 15,9 12-15,1-5 16,0-1-16,0-1 16,-3-5-16,-27-48 0,0 0 15,35 42-15</inkml:trace>
  <inkml:trace contextRef="#ctx0" brushRef="#br3" timeOffset="147761.9621">20059 10056 0,'0'0'0,"0"0"16,0 0-16,0 0 15,0 0-15,21-20 16,6-16-16,5-12 16,1-2-16,-6 0 15,-27 50-15,24-53 16,-24 53-16,0 0 0,17-50 16,-17 50-16,0 0 15,0 0 1,18-52-16,-18 52 0,17-29 15,-17 29-15,21-8 16,-3 22-16,-3 16 16,-4 6-16,-1 8 15,-5 3-15,2 3 16,-4 12-16,0-2 16,0-10-16,3-6 0,3-20 15</inkml:trace>
  <inkml:trace contextRef="#ctx0" brushRef="#br3" timeOffset="147886.0471">20689 10112 0,'0'0'0,"0"0"0,0 0 16,0 0-16,0 0 15,0 0-15,0 0 16</inkml:trace>
  <inkml:trace contextRef="#ctx0" brushRef="#br3" timeOffset="148828.6526">21150 9721 0,'0'0'0,"0"0"16,0 0-16,0 0 15,0 0-15,0 0 16,0 0-16,6 36 16,-3 26-16,5 27 15,3 0 1,-3 0-16,-2-4 0,-3-1 16,-3-4-16,3 0 15,-3-6-15,-3-3 0,0-6 16,3-65-16,-8 56 15,8-56-15,0 0 16,0 0-16,-10 38 16,3-14-16</inkml:trace>
  <inkml:trace contextRef="#ctx0" brushRef="#br3" timeOffset="150707.2899">21162 9828 0,'0'0'16,"0"0"-16,0 0 15,0 0-15,0 0 16,0 0-16,-15 0 0,-11-5 15,-12-1 1,8 2-16,6 2 0,0 2 16,5 8-16,2 4 15,-1 2-15,1 2 16,-4 1-16,3 1 16,4 3-16,2-1 15,0 1-15,0 3 16,3 0-16,5-1 0,4-2 15,7 0 1,1-3-16,5-3 0,2-4 16,2-2-16,4 0 15,-3-6-15,2 0 16,-2-6-16,-1-3 16,2 0-16,0-3 15,-2 1-15,-5-5 16,0 5-1,-4-4-15,2 0 0,1 0 0,0-2 16,-1 2-16,-4 3 16,-1 0-16,4 0 15,-3 2-15,0 2 16,-3-1-16,0 1 16,3-1-16,-6 0 15,3 2-15,2 1 16,-2 3-16,1 0 15,0-3-15,-1 3 16,0 0-16,-1 0 0,-2 0 16,0 0-16,3 0 15,-3 0-15,0 0 16,-3 0-16,3 0 16,0 0-16,-2 0 0,2 0 15,0 0-15,0 0 16,0 0-16,2 0 15,-2 0-15,0 0 16,0 0-16,0 0 16,0 0-16,0 0 15,-2 0-15,2 0 16,0 0-16,0 0 16,0 0-16,0 0 0,0 0 15,0 0-15,0 0 16,0 0-1,0 0-15,0 0 0,0 0 16,0 0-16,0 0 16,0 0-16,0 0 15,0 0-15,0 0 16,0 0-16,2 0 16,-2 0-16,0 0 0,3 0 15,-3 0-15,0-3 16,0 3-16,0 0 15,0 0-15,0 0 16,0 0-16,0 0 16,0 0-16,0 0 15,0 0-15,0 0 0,0 0 16,0 0-16,0 0 16,0 0-16,0 0 15,0 0-15,0 0 16,0 0-16,0 0 15,0 0-15,0 0 16,0 0-16,0 0 16,0 0-16,0 0 0,0 0 15,0 0 1,0 0-16,0 0 0,3 0 16,-3 3-16,0 0 15,0 0-15,0 1 16,0-1-16,0 0 15,0 0-15,0-3 16,0 0-16,-3 3 16,3-3-16,-3 0 0,1 0 15</inkml:trace>
  <inkml:trace contextRef="#ctx0" brushRef="#br3" timeOffset="151337.2217">21145 10042 0,'0'0'0,"0"0"16,0 0-16,0 0 15,0 0-15,0 0 0,0 0 16,0 0-16,0 0 16,0 0-16,0 0 15,0 0-15,0 0 16,0 0-16,0 0 16,0 0-16,8 23 15,3 19-15,6 13 16,-6-7-16,-8-15 15,3-7-15,-6 1 16,4-4-16,-8-2 0,4-3 16,0-6-16,0-3 15,0-3-15,4-12 16,-8-9-16,4-6 16,-3-11-16,0-1 15,-3-8-15,1 0 16,2-7-16,0 0 15,3 4-15,3 3 0,2 5 16,4 6-16,3 4 16,5 5-16,7 6 15,3 9-15,2 6 16,1 4-16,0 7 16,0 10-16,-1 2 15,-3 11-15,-5 4 16,-3 3-16,-6 3 15,-3 1-15,-9-45 0,7 51 16,-7-51-16,0 0 16,0 0-16,6 56 15,-6-56-15,2 47 16</inkml:trace>
  <inkml:trace contextRef="#ctx0" brushRef="#br3" timeOffset="151798.3893">21877 9873 0,'0'0'0,"0"0"15,0 0-15,0 0 16,0 0-16,0 0 16,-3 29-16,-12 21 15,0 27-15,0-12 16,9-2-16,6-3 16,6-8-16,3-2 15,10-8-15,-19-42 0,29 29 16,-29-29-16,35 18 15,1-11-15,-36-7 16,32-3-16,-32 3 16,30-16-16,-3-13 15,-13-7-15,-7-2 16,-11-3-16,-7 2 16,-7 0-16,-5 4 15,-8 3-15,-1 8 0,0 3 16,-1 9-16,0 6 15,0 9-15,10 0 16,7 3-16</inkml:trace>
  <inkml:trace contextRef="#ctx0" brushRef="#br3" timeOffset="152421.1097">22176 9943 0,'0'0'16,"0"0"-16,0 0 15,0 0-15,0 0 16,0 0-16,0 0 0,0 33 16,0 24-16,0 20 15,0-16-15,0-7 16,0-16-16,0-11 15,0-4-15,0-10 16,6-4-16,0-9 0,6-4 16,0-8-1,-3-5-15,0-1 0,-1-8 16,1-4-16,0-2 16,0 4-16,-1-1 15,-2 5-15,1 3 16,1 7-16,1 2 15,0 9-15,4 9 16,-2 6-16,5 9 16,-8 3-16,4 5 15,-3 4-15,-6 0 0,-3-33 16,0 0-16,0 0 16,6 32-16,-6-32 15,5 23-15,4-8 16,3-9-16,3-12 15,3-6-15,-1-8 16,5-1-16,2 0 16,-24 21-16,0 0 0,26-18 15,-26 18-15,30-8 16,2 8-16,-2 12 16,-3 6-16,-10 8 15,1 6-15,-18-32 16,9 42-16,-9-42 15,6 47-15,-6 4 0</inkml:trace>
  <inkml:trace contextRef="#ctx0" brushRef="#br3" timeOffset="153486.6912">23155 10006 0,'0'0'0,"0"0"16,0 0-1,0 0-15,0 0 0,0 0 16,0 0-16,0 0 15,0 0-15,0 0 16,0 0-16,27-3 0,22-12 16,25-5-1,-5-5-15,-10-1 0,1-4 16</inkml:trace>
  <inkml:trace contextRef="#ctx0" brushRef="#br3" timeOffset="153633.8608">23244 10196 0,'0'0'16,"0"0"-16,35 9 0,36-1 15,33 4-15,3-3 16</inkml:trace>
  <inkml:trace contextRef="#ctx0" brushRef="#br3" timeOffset="156197.4083">23884 9192 0,'0'0'15,"0"0"-15,0 0 16,0 0-16,0 23 15,0 15-15,0 14 16,0-17-16,0-12 0,0-14 16,0-9-16</inkml:trace>
  <inkml:trace contextRef="#ctx0" brushRef="#br3" timeOffset="156375.3445">24038 8990 0,'0'0'0,"0"0"16,0 0 0,0 0-16,0 0 0,0 0 15,0 0-15,0 0 0,0 27 16,0 41-16</inkml:trace>
  <inkml:trace contextRef="#ctx0" brushRef="#br3" timeOffset="156873.7526">24518 9176 0,'0'0'0,"0"0"0,0 0 15,0 0-15,0 34 16,-11 21 0,-4 31-16,-5-6 0,0-3 15,2-3-15,4 4 16,-1 7-16,1 1 16,-2 2-16,2 1 15,0-5-15,1-2 0,8-7 16,5-5-1,3-8-15,8-4 16,7-8-16,-18-50 0,27 44 16,11-9-16,13-2 15,-51-33-15,56 21 16,-56-21-16,65 12 16,-65-12-16,60-6 15,-13-12-15</inkml:trace>
  <inkml:trace contextRef="#ctx0" brushRef="#br3" timeOffset="157106.5863">24444 10174 0,'0'0'15,"0"0"-15,0 0 16,28 0-16,18-9 16,22-5-16,-11 2 15,-10-6-15,-11-3 16,-13 1-16,-5-2 0,1 3 16</inkml:trace>
  <inkml:trace contextRef="#ctx0" brushRef="#br3" timeOffset="157342.4209">24399 9366 0,'0'0'16,"0"0"-16,0 0 15,30-3-15,21-11 16,20-7-16,-18-2 0,-11-2 16</inkml:trace>
  <inkml:trace contextRef="#ctx0" brushRef="#br3" timeOffset="157772.6572">25170 9011 0,'0'0'0,"0"0"16,0 0-16,0 0 15,10 26-15,1 22 16,7 29-16,-6 0 15,-4 9-15,-2 8 16,-2 8-16,-4 19 16,-7-3-16,-1-9 0,-1-2 15,-1-12-15,8-20 16,-4-4-16,3-7 16,-3-10-16,6-54 15,0 0-15,12 50 16</inkml:trace>
  <inkml:trace contextRef="#ctx0" brushRef="#br3" timeOffset="158308.8192">26473 9461 0,'0'0'0,"0"0"16,0 0-16,0 0 16,0 0-16,0 0 15,0 0-15,0 0 16,-24 21-16,-13 10 15,-16 16-15,3 5 0,-5 14 16,9 1-16,5 11 16,11-2-16,9 4 15,10-3-15,8-3 16,9-5-16,11-10 16,13-9-16,-30-50 0,41 38 15,9-11-15,10-19 16,-4-13-16,4-13 15,-9-11-15,1-13 16,-2-11-16</inkml:trace>
  <inkml:trace contextRef="#ctx0" brushRef="#br3" timeOffset="158794.6225">26706 9106 0,'0'0'0,"0"0"16,0 0 0,0 0-16,0 0 0,0 0 15,8 26-15,5 18 16,4 27-16,-4 7 16,-4 2-16,-4 11 0,-2 7 15,-3 18-15,3-7 16,-3-5-16,0-12 15,4-21-15,-4-71 16,3 68-16,-3-68 16,0 0-16,0 0 15,3 56-15,-3-56 16,0 0-16,5 33 0,4-21 16,3-21-16,3-6 15,8-9-15,-23 24 16,24-26-16,-24 26 15,32-27-15,2 3 16,4 12-16,-38 12 16,35-3-16,-5 18 15,-4 12-15,-7 9 16,-2 8-16,-4 3 0,-13-47 16,8 47-16,-8-47 15,20 45-15,14-13 16</inkml:trace>
  <inkml:trace contextRef="#ctx0" brushRef="#br3" timeOffset="159135.786">27355 10008 0,'0'0'31,"0"0"-31,0 0 0,0 28 0,6 19 16,0 18-16,6-6 0,-1-5 16,1-10-16,4-9 15,-1-11-15,-1-9 16,2-7-16,-5 1 16,4-9-16,-3-6 15,-1-3-15,1-8 16,-3-7-1,-1-8-15,-2-1 0,-2-5 16,-11 0-16,-1-1 0,-4 3 16,-3 1-16,-2 8 15,-10 4-15,1 2 16,-4 9-16,0 9 16,0 6-16,4 3 15,6 0-15</inkml:trace>
  <inkml:trace contextRef="#ctx0" brushRef="#br3" timeOffset="159803.9982">27679 9935 0,'0'0'0,"0"0"15,0 0-15,0 0 16,0 0-16,8 30 16,1 23-16,3 23 15,-6-10-15,-1-3 16,-2-11-16,-3-10 16,3-13-16,-3-8 15,0-9-15,0-4 16,7-5-16,0-6 15,4-8-15,4-7 16,-3-3-16,-1-5 0,1-4 16,0-8-16,-1-4 15,4-5-15,4 0 16,6 2 0,0 9-16,-7 18 0,-1 16 15,1 8-15,-6 15 16,0 8-16,-6 6 0,0 7 15,-6-42-15,0 0 16,0 0-16,5 45 16,-5-45-16,0 0 15,0 0-15,3 39 16,-3-39-16,10 23 16,-2-17-16,4-12 15,3-12-15,6 0 16,-21 18-16,18-23 0,-18 23 15,21-22-15,-21 22 16,0 0-16,23-14 16,-23 14-16,23 0 15,-23 0-15,19 11 16,-5 14-16,-14-25 0,9 36 16,-9-36-1,9 38-15,-9-38 0,11 35 16,6-12-16,-17-23 15,20 10-15,0-22 16</inkml:trace>
  <inkml:trace contextRef="#ctx0" brushRef="#br3" timeOffset="160120.9672">28485 9949 0,'0'0'0,"0"0"0,0 0 16,6 33-16,2 27 15,10 28-15,-4 1 16,-4 5 0,-4-1-16,3 4 0,4 7 15,1 0-15,-6-4 0,2-5 16,-4-21-16,-1-8 16,1-1-16,-6-65 15,6 59-15,-6-59 16,0 0-16,0 0 15,9 44-15,-6-21 16,0-23-16,-3-14 16,-3-13-16,-5-14 0,-8-12 15</inkml:trace>
  <inkml:trace contextRef="#ctx0" brushRef="#br3" timeOffset="160419.29">28408 10278 0,'0'0'0,"0"0"15,0 0-15,0-17 16,0-19-16,0-11 16,6 5-16,0 10 0,8 8 15,2 2-15,1 8 16,4 3-16,0 4 16,1 7-16,3 3 15,-1 7-15,-3 4 16,-4 4-16,-4 3 15,-5 5-15,-5 4 16,-6 3-16,-8-1 16,-2 1-16,-4-1 0,-1-5 15,0-3-15,-3-7 16,-3-11-16,3-6 16,4-9-16,5-5 15,6-13-15,6-2 16,3-7-16,9-5 0,3 2 15,8 0-15,7 1 16</inkml:trace>
  <inkml:trace contextRef="#ctx0" brushRef="#br3" timeOffset="160643.3938">28808 9852 0,'0'0'0,"0"0"16,0 0-16,0 0 15,0 0-15,0 0 16,0 0-16,9 26 15,2 19-15,10 14 16,-6-8-16,-3-13 0,-5-2 16,-4-7-16,-1-3 15,-2 2-15,0-5 16,3-2-16,0-6 16,0-9-16,-3-3 15,0-12-15,0-6 16,0-6-16</inkml:trace>
  <inkml:trace contextRef="#ctx0" brushRef="#br3" timeOffset="160785.5842">28852 9757 0,'0'0'0,"0"0"16,0 0-16,0 0 16,0 0-16,0 0 15,0 0-15,0 0 16,0 0-16,0 0 0,0 0 15,0 0-15</inkml:trace>
  <inkml:trace contextRef="#ctx0" brushRef="#br3" timeOffset="161012.0968">29072 10065 0,'0'0'0,"0"0"15,0 0-15,0 0 0,6 18 16,-3 11-16,2 7 15,2-13-15,-7-7 16,3-10-16,-3 0 16,0-6-16,0-9 15,3-13-15,3-7 16,2-10-16,7-11 0,9 0 16,-1 2-16,6 4 15,-4 3-15,-7 8 16</inkml:trace>
  <inkml:trace contextRef="#ctx0" brushRef="#br3" timeOffset="161401.8473">29475 9887 0,'0'0'0,"0"0"0,0 0 16,0 0-16,0 0 15,0 0-15,-3 18 16,-11 14-16,-4 16 16,-3-4-16,12-15 15,3-4-15,4 2 0,4 2 16,1-6-16,6-1 16,-1-5-16,2-5 15,-2-2-15,1-8 16,1-4-16,1-4 15,-2-10-15,0-1 16,0-5-16,-4 2 16,-2-1-16,3 4 0,-3 5 15,-3 0-15,0 6 16,4 3-16,-2 10 16,7 4-16,1 7 15,5 5-15,-4 1 16,7 0-16,-1-1 15</inkml:trace>
  <inkml:trace contextRef="#ctx0" brushRef="#br3" timeOffset="161741.2868">29914 9852 0,'0'0'16,"0"0"-16,0 0 0,0 0 16,0 0-16,0 0 15,-3 23-15,-7 15 16,-4 20-16,11-5 16,3-12-16,7-2 15,3-1-15,15-6 16,1-5-16,0-3 0,-2 3 15,-24-27 1,21 29-16,-3 9 16,-5 7-16,-13 3 0,-9-4 15,-13 0-15,-4-2 16,-7-6-16</inkml:trace>
  <inkml:trace contextRef="#ctx0" brushRef="#br3" timeOffset="162630.2163">30027 9203 0,'0'0'0,"0"0"16,0 0-16,0 0 0,0 0 16,6 24-16,-3 9 15,2 2-15,2-20 16</inkml:trace>
  <inkml:trace contextRef="#ctx0" brushRef="#br3" timeOffset="162761.8873">30305 9153 0,'0'0'0,"0"0"16,8 26-16,2 25 16,0 24-16,-3 4 15,-1 6-15,-3 2 16</inkml:trace>
  <inkml:trace contextRef="#ctx0" brushRef="#br3" timeOffset="163013.4093">30978 10741 0,'0'0'16,"0"38"-16,-10 18 15,-7 30-15,-7-18 16,-8-9-16</inkml:trace>
  <inkml:trace contextRef="#ctx0" brushRef="#br3" timeOffset="163229.7094">30738 9805 0,'0'0'0,"0"0"0,0 0 16,0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6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12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95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8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8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1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6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72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1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6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511E-A72D-4B5F-88C6-0A0FD4780D2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562C-DC44-462C-992D-F9737F41E1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40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Estructuras en C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4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3696120" y="5739480"/>
              <a:ext cx="33120" cy="241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0280" y="5676120"/>
                <a:ext cx="64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/>
              <p14:cNvContentPartPr/>
              <p14:nvPr/>
            </p14:nvContentPartPr>
            <p14:xfrm>
              <a:off x="604440" y="458640"/>
              <a:ext cx="9563040" cy="603432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080" y="449280"/>
                <a:ext cx="9581760" cy="60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4492080" y="4762080"/>
              <a:ext cx="29520" cy="226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240" y="4698720"/>
                <a:ext cx="612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/>
              <p14:cNvContentPartPr/>
              <p14:nvPr/>
            </p14:nvContentPartPr>
            <p14:xfrm>
              <a:off x="5629320" y="4524120"/>
              <a:ext cx="2855880" cy="30096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3480" y="4460760"/>
                <a:ext cx="28875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/>
              <p14:cNvContentPartPr/>
              <p14:nvPr/>
            </p14:nvContentPartPr>
            <p14:xfrm>
              <a:off x="4790880" y="1665000"/>
              <a:ext cx="2349720" cy="1785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5040" y="1601280"/>
                <a:ext cx="2381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Entrada de lápiz 6"/>
              <p14:cNvContentPartPr/>
              <p14:nvPr/>
            </p14:nvContentPartPr>
            <p14:xfrm>
              <a:off x="1108080" y="615600"/>
              <a:ext cx="10286640" cy="576108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720" y="606240"/>
                <a:ext cx="103053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882000" y="838080"/>
              <a:ext cx="10334520" cy="49129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640" y="828720"/>
                <a:ext cx="10353240" cy="49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2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557640" y="339840"/>
              <a:ext cx="9491400" cy="484488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" y="330480"/>
                <a:ext cx="951012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127160" y="613440"/>
              <a:ext cx="10025280" cy="536220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800" y="604080"/>
                <a:ext cx="10044000" cy="53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2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798480" y="795600"/>
              <a:ext cx="7609320" cy="42235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120" y="786240"/>
                <a:ext cx="7628040" cy="42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735480" y="1474200"/>
              <a:ext cx="9007200" cy="350460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120" y="1464840"/>
                <a:ext cx="9025920" cy="35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4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962000" y="817200"/>
              <a:ext cx="8048520" cy="475344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640" y="807840"/>
                <a:ext cx="8067240" cy="47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7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Estructuras en 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en C</dc:title>
  <dc:creator>Universidad de Medellin</dc:creator>
  <cp:lastModifiedBy>Universidad de Medellin</cp:lastModifiedBy>
  <cp:revision>3</cp:revision>
  <dcterms:created xsi:type="dcterms:W3CDTF">2021-09-16T11:22:53Z</dcterms:created>
  <dcterms:modified xsi:type="dcterms:W3CDTF">2021-09-28T11:09:30Z</dcterms:modified>
</cp:coreProperties>
</file>