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30T11:18:17.2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4514 3721 0,'0'-25'125,"0"0"-110,0 0-15,0 0 16,0 1-16,0-1 0,0 0 16,0 0-16,0-24 0,25 24 15,-25 0-15,0 0 0,0 0 16,25 1-16,-25-1 15,0 0-15,25 0 0,-25 0 16,0 1-16,25-1 16,-25 0-16,24 0 0,-24-24 15,0 24-15,25 0 16,-25 0 15,25 25 0,-25-25-15,50 25 0,-26 25-16,1 0 15,0 0 1,-25 0-16,25-1 0,-25 1 16,25 0-16,-25 25 0,25-26 15,-25 1-15,24 25 16,-24-25-16,25-1 0,-25 26 15,0-25-15,0 0 0,25-1 16,-25 1-16,0 0 16,0 0-16,0 0 15,25-25-15,-25 24 16,0 1 0,0-50 46,0 1-46</inkml:trace>
  <inkml:trace contextRef="#ctx0" brushRef="#br0" timeOffset="430.88">4564 3448 0,'25'0'31,"0"0"-16,-1-25 1,1 25-16,0 0 16,0 0-16,0 0 15,-1 0-15,1-25 16,0 25 0</inkml:trace>
  <inkml:trace contextRef="#ctx0" brushRef="#br0" timeOffset="1259.53">5060 3398 0,'25'0'47,"0"25"-32,0 0-15,-25 0 16,0-1-16,24-24 0,-24 25 16,25-25-16,-25 25 15,0 0 1,25-25 62,-25-25-78,0 0 16,0 0-1,0 1-15,0-1 16,25 0-16,-25 0 16,25 0 15,-1 1-31,26 24 15,-50-25 1,25 25 0,0 0-1</inkml:trace>
  <inkml:trace contextRef="#ctx0" brushRef="#br0" timeOffset="2057.58">5680 3373 0,'0'-24'47,"25"24"-32,-75 0-15,26 24 31,-1-24-31,0 25 16,25 0 0,-25-25-16,25 25 15,-25 0 1,25-1-16,0 1 16,0 0-1,0 0 16,50-25-15,-50 25-16,25-25 0,0 0 16,-1 0-16,1 0 15,0 0-15,0 0 16,-25-25 0,25 25-16,-1-25 0</inkml:trace>
  <inkml:trace contextRef="#ctx0" brushRef="#br0" timeOffset="2853.15">5779 3051 0,'25'25'0,"0"0"0,-25-1 16,25 1-16,-25 0 15,25 0-15,-25 0 16,25-1-16,-25 1 15,0 0-15,24 25 0,-24-26 16,0 1-16,0 0 0,0 0 16,0 0-1,25-25-15,-25 24 32,0-48 30,25-1-62,-25 0 0,25 0 16,-25 0-1,0 1-15,25 24 0,-25-25 16,49 0 15,-24 25-15,0 0-1,0 25 1,-1 0-16,-24-1 16,0 1-16,0 0 15,0 0-15,0 0 16,0-1-16,0 1 16,0 0 30</inkml:trace>
  <inkml:trace contextRef="#ctx0" brushRef="#br0" timeOffset="3305.92">6300 3324 0,'25'49'16,"-25"-24"-16,25 0 15,-25 0-15,0 0 16,0-1 0,0 1-16</inkml:trace>
  <inkml:trace contextRef="#ctx0" brushRef="#br0" timeOffset="4099.13">6276 3175 0,'24'0'78</inkml:trace>
  <inkml:trace contextRef="#ctx0" brushRef="#br0" timeOffset="4867.75">6499 3349 0,'25'0'16,"-1"0"0,1 24-16,-25 1 15,25 0-15,-25 0 16,25 0-16,0-1 0,-1 1 16,1 0-16,-25 0 0,25 0 15,-25-1-15,25-24 16,-25 25-1,25-25 17,-1-49-17,-24 24-15,0 0 0,0 0 16,0 0-16,25-24 16,-25 24-16,0 0 0,0 0 15,0 1-15,0-1 0,0 0 16</inkml:trace>
  <inkml:trace contextRef="#ctx0" brushRef="#br0" timeOffset="5504.04">6995 3398 0,'0'25'32,"-25"0"-32,25 0 15,25-1-15,-25 1 0,25 0 16,-25 0 0,25-25-1,-1 25 1,26-25-1,-25 0-15,0 0 16,-1 0-16,-24-25 16,25 25-16,-25-25 15,0 0-15,25 0 0,-25 1 16,0-1-16,0 0 0,-25 0 16,25 0-16,-25 25 0,1-24 15,-26-1 1,25 0-1,0 25-15,1 0 16,-1 25 0</inkml:trace>
  <inkml:trace contextRef="#ctx0" brushRef="#br0" timeOffset="6209.74">7590 3299 0,'0'-25'32,"-25"25"-32,1 0 15,-1 25-15,0-25 16,25 25-16,-25-25 15,0 25 1,1-25 0,24 24-16,49-24 31,-24 25-15,0-25-16,0 0 15,-1 0-15,26 25 16,-25-25-1,0 25 1,-1 0 0,-24-1 15,-49 1-31,24-25 16,0 0-16,0 0 0,1 0 31,-1 0-16</inkml:trace>
  <inkml:trace contextRef="#ctx0" brushRef="#br0" timeOffset="8149.61">7962 3448 0,'50'0'15,"0"0"-15,-26 0 16,1 0-16,25 0 0,-25 0 16,24 0-16,26 0 0,-1 0 15,0 0-15,1 0 16,-26 0-16,26 0 0,-1 0 16,1 0-16,-1 0 0,0 0 15,1 0-15,-1 0 16,-24 0-16,24 0 0,-24 0 15,0 0-15,-1 0 16,1 0-16,-1 0 0,1 0 16,0 0-16,-26 0 0,26 0 15,-25 0-15,0 0 16,-1 0-16,1 0 0,0 0 16,0 0 15,-25-25 250,-25 25-281,0 0 16,0 0-1,1-25 1,-1 25-16,0 0 31,25-25-15,-25 25 15,0 0-15,1 0 62,73 0-47,-24 0-15,0 0-16,0 25 15,-1-25-15,1 0 0,0 25 16,0-25 0,0 0-1,-1 0 16,1 0-15,0 0 31,-25 25-31,25-25 15,-50 25 94,0-25-125,0 0 0,1 24 15,-1-24-15,0 0 0,25 25 16,-25-25 0,0 0-1</inkml:trace>
  <inkml:trace contextRef="#ctx0" brushRef="#br0" timeOffset="9183.68">10368 3001 0,'25'50'16,"-25"-25"-16,0 0 0,25-1 16,-25 26-16,0-25 15,25 24-15,-25 1 0,25 0 16,-1-1-16,-24 1 0,25-25 15,-25 24-15,0-24 16,25 0-16,-25 0 0,0-1 16,0-48 46</inkml:trace>
  <inkml:trace contextRef="#ctx0" brushRef="#br0" timeOffset="9746.35">10368 3076 0,'25'-25'15,"0"0"-15,0 25 16,0 0-16,-1 0 16,1 0-1,0 0-15,0 25 0,0-25 16,-1 0-16,1 25 0,-25 0 15,25-25-15,0 24 16,-25 1-16,25 0 0,-25 0 16,0 0-16,0-1 0,0 1 15,-25 0-15,0-25 16,0 25-16,0-25 0,1 25 16,-1-25-16,0 24 15,0-24-15,0 0 16,1 0-16,-1 0 0,0 0 47</inkml:trace>
  <inkml:trace contextRef="#ctx0" brushRef="#br0" timeOffset="10522.85">10889 3423 0,'-25'0'15,"75"0"1,-50 25-1,25-25-15,0 0 16,-1-25-16,1 25 16,0-25 15,0 0-15,-25 1 15,-25-1-16,0 25 1,0 0 0,1 0-16,-1 25 15,25-1-15,-25-24 16,25 25-16,-25-25 0,25 25 16,0 0-16,0 0 15,25-1 1,0 1-1,0 0-15,-1-25 16,1 0-16,0 0 16,0 0-16,0 0 15,-1 0 1</inkml:trace>
  <inkml:trace contextRef="#ctx0" brushRef="#br0" timeOffset="10951.58">11212 3349 0,'0'-25'16,"0"74"-16,25-49 16,-25 25-16,0 0 0,24 0 15,-24 0-15,25-1 16,-25 1-16,0 0 16,0 0 30,0-75-30,25 25 0,-25 1-16,25 24 0,-25-25 15,0 0-15,25 25 0,-25-25 16,24 0-16,1 25 16,-25-24-1,25 24 1</inkml:trace>
  <inkml:trace contextRef="#ctx0" brushRef="#br0" timeOffset="12209.4">11782 3349 0,'-25'0'78,"1"0"-62,-1 0-1,0 0-15,25 24 16,-25-24 0,0 25-16,25 0 15,-24-25 16,24 25-15,49-25-16,-24 0 16,0 25-16,0-25 15,-1 0-15,1 0 0,0 0 16,0 0-16,0 0 16,-1 24-1,1 1 16,-25 0-15,-25-25 0,1 25-16,-1-25 0,0 0 15,0 0-15,0 0 16,1 0-16,-1 0 0,0 0 31</inkml:trace>
  <inkml:trace contextRef="#ctx0" brushRef="#br0" timeOffset="12594.55">12005 3398 0,'25'25'16,"-25"0"-1,25 0-15,-25-1 16,0 1-16,0 0 16,0 0 30</inkml:trace>
  <inkml:trace contextRef="#ctx0" brushRef="#br0" timeOffset="14126.78">12080 3299 0,'25'0'16,"-50"0"62</inkml:trace>
  <inkml:trace contextRef="#ctx0" brushRef="#br0" timeOffset="14843.84">12353 3349 0,'0'24'31,"-25"-24"-31,0 0 0,0 0 16,25 25-1,-24-25 1,24 25-16,-25-25 16,25 25 15,49-25-15,-24 0-16,25 0 0,-25 0 15,-1 0-15,-24 25 16,25-25-16,0 0 15,-25 24 1,25 1 0,-75 0 15,50 0-31,-25-25 16,1 0-16,-1 0 15,0 0 1,0-25-1,25 0-15</inkml:trace>
  <inkml:trace contextRef="#ctx0" brushRef="#br0" timeOffset="15296.06">12551 3001 0,'0'0'0,"0"50"16,0-25-16,25 24 0,0-24 16,0 25-16,-25-1 0,24 1 15,1-25-15,0 24 0,-25 1 16,25-25-16,-25 0 15,0-1-15,0 1 0,0 0 16,0 0-16,0 0 16</inkml:trace>
  <inkml:trace contextRef="#ctx0" brushRef="#br0" timeOffset="15511.01">12650 3398 0,'0'-25'47,"50"25"-47,-25 0 16,0 0-1,-1 0-15</inkml:trace>
  <inkml:trace contextRef="#ctx0" brushRef="#br0" timeOffset="16056.87">13022 3423 0,'25'0'16,"0"0"15,-25-25-15,25 25-16,-25-25 31,-25 25-15,0 0-1,0 0 1,1 25 15,-1-25-15,25 25-16,-25 0 15,25 0 1,50-1 0,-26-24-1,1 25-15,0-25 16,0 0-16,0 0 0,-1 0 16,1 0-1</inkml:trace>
  <inkml:trace contextRef="#ctx0" brushRef="#br0" timeOffset="16540.14">13271 3349 0,'0'24'32,"24"-24"-32,-24 25 0,0 0 15,0 0-15,0 0 16,0-1 0,0 1-16,0 0 31,0-75 16,25 50-32,-25-24-15,0-1 0,25 25 16,-25-25 0,25 25-1,0-25 1,-1 25-1,1 50 1,0-25-16,-25-1 16,25 1-16,-25 0 15,25 0 1</inkml:trace>
  <inkml:trace contextRef="#ctx0" brushRef="#br0" timeOffset="16970.91">13742 3349 0,'-25'0'31,"0"0"-15,0 0-1,1 24 1,-1-24-1,25 25-15,0 0 0,0 0 16,-25 0 0,25-1-1,25-24-15,-25 25 16,25-25-16,-1 25 16,1-25-16,0 0 0,0 0 15,0 0-15,-1 0 16,1 0-1,0 0-15,-25-25 0</inkml:trace>
  <inkml:trace contextRef="#ctx0" brushRef="#br0" timeOffset="17200.09">13866 3398 0,'25'25'16,"-25"0"-1,24-25-15,-24 25 0,0-1 16,25-24-16,-25 25 0,0 0 16,-25-25-1,25 25 1</inkml:trace>
  <inkml:trace contextRef="#ctx0" brushRef="#br0" timeOffset="17363.53">13841 3274 0</inkml:trace>
  <inkml:trace contextRef="#ctx0" brushRef="#br0" timeOffset="18213.65">14163 3373 0,'0'-24'16,"-49"24"31,24 0-16,0 24-31,0 1 15,25 0-15,-24-25 16,24 25-16,0 0 16,0-1-1,24 1 1,1-25 0,0 0-16,0 0 15,0 0-15,24-25 16,-49 1-1,25-1-15,-25 0 16,25 25 0,-25-25-1,0 0 48,0 75-63,0-25 15,25-25-15,-25 25 16,0-1-16,24-24 16,-24 25-16,25 0 15,0-25-15,-25 25 16,25-25-16,0 0 16,0 0-1,-1 0-15,1 0 16,-25-25-1</inkml:trace>
  <inkml:trace contextRef="#ctx0" brushRef="#br0" timeOffset="18379.18">14709 3473 0</inkml:trace>
  <inkml:trace contextRef="#ctx0" brushRef="#br0" timeOffset="21540.29">13494 4242 0,'-25'0'63,"0"-25"-63,0 25 15,1 0 1,-1 0-16,0-25 15,0 25-15,0 0 16,1 0-16,-1 0 0,0-25 16,0 25-16,0 0 15,0 0-15,1 0 0,-1 0 16,0 0-16,-25 0 16,26 0-16,-1 0 0,0 0 15,-25 0-15,26 0 0,-1 0 16,-25 0-16,25 0 15,-49 0 1,49 0-16,-24 0 0,24 0 0,-25 0 16,25 0-16,-24 0 15,-1 0-15,1 0 0,24 0 16,0 0-16,-25 0 16,26 0-16,-1 0 0,0 0 15,-25 0-15,25 25 0,1-25 16,-1 0-16,0 0 0,0 25 15,0-25-15,1 0 16,-26 0-16,25 25 0,0-25 16,1 0-16,-1 24 15,0-24-15,-25 0 0,26 25 16,-1-25-16,0 0 0,0 25 16,0-25-16,1 0 0,-1 25 15,0-25 1,0 25-16,0-25 15,25 24 1,0 1 0,-24 0-1,24 0 1,24 0 0,-24-1-16,25-24 15,0 25-15,25 0 16,-26-25-16,1 0 15,0 25-15,0-25 0,24 25 16,-24-25-16,25 0 0,-1 0 16,-24 24-16,0-24 15,0 0-15,24 0 0,-24 0 16,25 25-16,-25-25 0,24 0 16,1 0-16,-25 0 0,24 0 15,1 0-15,0 25 16,-26-25-16,1 0 0,25 0 15,-25 0-15,-1 0 16,26 0-16,-25 0 0,0 0 16,24 0-16,1 0 0,-25 0 15,-1 0-15,26-25 0,-25 25 16,24 0-16,-24 0 16,0 0-16,0 0 0,0-25 15,-1 25-15,1 0 0,0 0 16,0-24-16,0 24 15,-1 0-15,1 0 0,0 0 16,0-25-16,0 25 16,24 0-1,-24-25 1,0 25-16,0-25 16,0 25-16,-1 0 15,-24-25 1,25 1-1,0 24 1,0-25-16,0 0 47,-1 0-31,1 25-1,-25-25 1,0 1-1,25 24 1,-25-25 0,0 0-1,-25 25-15,0-25 16,1 25-16</inkml:trace>
  <inkml:trace contextRef="#ctx0" brushRef="#br0" timeOffset="23057.75">11534 4514 0,'-25'25'31,"25"0"-15,0 25 0,0-26-16,0 1 0,0 25 15,0-25-15,0-1 0,0 1 0,0 0 0,0 0 16,0 49-16,0-24 0,0 0 16,-24-1-16,24 26 15,0-26-15,0 26 0,0-51 16,0 1-16,0 25 0,0-25 15,0 24-15,0 1 0,0-1 16,0-24-16,24 25 0,-24-25 16,0-1-16,0 1 0,0 0 15,0 0-15,-24-25 16,24 25-16,-25-25 0,25 24 16,-25 1-1,25 0 48</inkml:trace>
  <inkml:trace contextRef="#ctx0" brushRef="#br0" timeOffset="24437.01">11435 5755 0,'0'24'31,"0"1"-16,25 0 1,0-25-16,-1 25 16,1-25-16,0 25 15,0-25-15,0 25 16,-1-25-16,1 0 16,-25 24-16,25-24 0,0 0 15,0 25-15,-1-25 0,1 0 16,0 25-16,25-25 15,-26 0-15,26 25 0,-25-25 16,24 0-16,-24 0 0,25 25 16,-25-25-16,24 0 15,-24 0-15,0 0 0,0 24 16,24-24-16,-24 0 0,0 0 16,25 0-16,-26 0 0,26 0 15,-25 0-15,24 0 16,-24 0-16,0 0 0,0 0 15,24 0-15,-24 0 16,25 0-16,-25 0 0,-1 0 16,26 0-16,-25 0 0,0 0 15,-1 0-15,1-24 16,0 24-16,0 0 0,0 0 16,-1 0-16,1 0 0,0-25 15,0 25-15,0 0 0,-1 0 16,1 0-1,0-25-15,0 25 16,0 0-16,0 0 16,-1-25-1,1 25 32,-25-25-31,25 25-16,0 0 47</inkml:trace>
  <inkml:trace contextRef="#ctx0" brushRef="#br0" timeOffset="26532.74">13568 4465 0,'25'25'79,"-25"-1"-64,0 1 1,0 0-16,0 0 0,0 0 15,0-1-15,0 1 0,0 25 16,0-25-16,0 24 16,0 1-16,0-25 0,0 0 15,0 24-15,0 1 0,0-25 16,0 24-16,25 1 16,-25-25-16,25-1 0,-25 1 15,0 0-15,0 25 0,0-26 16,0 1-16,0 0 15,0 0-15,0 0 16,0-1-16,0 1 16,0 0-16,0 0 15,0 0 1,0-1-16,0 1 16,0 0-1,24 0 1,-24 0-1,0-1 1,0 1 31,0 0-16,0 0 0,0 0 16,0-1 63,-24-24-79,24 25-15,0 0 15,0 0-16,0 0 32,-25-25 0,0 0-31,0 25-16,0-25 15,1 0 1,-1 0-16,0 0 0,0 0 16,0 0-16,1 0 15,-1 0-15,0 24 16,0-24-16,-24 0 0</inkml:trace>
  <inkml:trace contextRef="#ctx0" brushRef="#br0" timeOffset="30280.47">12824 5358 0,'0'25'16,"25"-1"-16,-25 1 16,0 0-16,0 0 15,0 0-15,0-1 0,0 1 16,0 0-16,0 0 16,0 0-16,0-1 0,0 1 15,0 0-15,0 0 31,0-50 16,25 0-31</inkml:trace>
  <inkml:trace contextRef="#ctx0" brushRef="#br0" timeOffset="31330.68">12824 5333 0,'0'0'0,"25"0"0,0 25 16,-1-25-16,1 0 16,0 0-1,0 0-15,0 0 0,-1 0 16,1 0-1,0 0-15,0 0 32,0 0 15,-25 25 46,24-25-93,-24 24 16,0 1-16,0 0 0,0 0 16,0 0-16,0-1 15,0 1-15,0 0 16,0 0-16,0 0 0,25-1 15,-25 1 1,25 0-16,-25 0 16,-25 0 156,0-25-157,1 0-15,-1 0 16,0 0-1,0 0-15,0 0 0,1 0 16,-1 0-16,0 0 16,0 0-16,0 0 47</inkml:trace>
  <inkml:trace contextRef="#ctx0" brushRef="#br0" timeOffset="32042.86">12874 5482 0,'24'0'15,"-24"-25"-15,25 25 16,0 0-16,-25-25 16,25 25-16,0-25 0,-1 25 15,1 0 1,0-24-1,0 24 32</inkml:trace>
  <inkml:trace contextRef="#ctx0" brushRef="#br0" timeOffset="32498.52">12923 5581 0,'25'-25'78,"0"25"-63,0 0-15,-1-25 16,1 25-16,0 0 0,0-24 16,0 24-16,-25-25 15,24 25-15,1 0 16,-25-25-16,25 25 31,0 0 16,-75 0-31,50 25-16</inkml:trace>
  <inkml:trace contextRef="#ctx0" brushRef="#br0" timeOffset="32862.54">12898 5655 0,'0'25'0,"50"-25"78,-25 0-62,0 0-16,-1 0 15,1-25-15,0 25 16,0-24-16,0 24 31</inkml:trace>
  <inkml:trace contextRef="#ctx0" brushRef="#br0" timeOffset="34732.62">13047 5531 0,'0'-24'16,"25"-1"-16,0 0 15,-25 0-15,25 25 16,-25-25-16,0 1 0,24 24 16,1-25-16,0 0 0,0 25 15,0-25-15,24 0 16,-24 1-16,25 24 0,24-25 15,-24 0-15,-1 0 0,26 25 16,-1-25-16,1 1 16,-1 24-16,0-25 0,-24 25 15,24 0-15,1-25 0,-1 25 16,1 0-16,-26-25 16,26 25-16,-26 0 0,1 0 15,-25 0-15,24 0 16,-24 0-16,0 0 0,0 0 31,-50-25 141,0 25-172,0 0 16,1-24-1,-1 24 1,0 0-1,0-25 1,0 25 0,50 25 31,0-25-47,0 0 15,0 24-15,-1-24 16,1 0-16,0 0 15,0 0 1,-25 25 47,-50 0-63,50 0 31,-25-25-16</inkml:trace>
  <inkml:trace contextRef="#ctx0" brushRef="#br0" timeOffset="35472.72">14858 5283 0,'0'25'32,"0"-50"-1,0 1-31,0-1 16,0 0-16,0 0 0,0 0 15,0 1-15,25-1 16,-25-25-16,0 25 0,0-24 15,0 24-15,0 0 0,0-24 16,0 24-16,0 0 16,0 0 15,25 50 0,-1 0-15,1 0-16,-25-1 15,25 1-15,0 25 0,0-25 16,-25-1-16,24 26 0,1-25 16,-25 0-16,25-1 0,-25 1 15,0 0-15,25 0 16,-25 0-16</inkml:trace>
  <inkml:trace contextRef="#ctx0" brushRef="#br0" timeOffset="35655.75">14908 5060 0,'-25'0'16,"50"0"-16,-1 0 15,1 25-15,0-25 0,0 0 16,0 0-16</inkml:trace>
  <inkml:trace contextRef="#ctx0" brushRef="#br0" timeOffset="36055.08">15180 5085 0,'25'25'31,"0"0"-31,0-1 16,-25 1 0,0 0-16,0 0 31,0-50 31,0 0-62,25 25 16,-25-25-16,24 1 16,-24-1-16,25 25 0,0-25 15,0 0 1,0 25 0</inkml:trace>
  <inkml:trace contextRef="#ctx0" brushRef="#br0" timeOffset="36448.46">15577 5085 0,'-24'0'31,"-1"0"-16,0 25-15,25 0 16,0-1 0,0 1-1,25 0 17,0 0-32,-1-25 15,1 0-15,0 0 16,0-25-16</inkml:trace>
  <inkml:trace contextRef="#ctx0" brushRef="#br0" timeOffset="36949.15">15751 4862 0,'0'25'32,"0"-1"-17,25 1-15,-25 0 16,25 0-16,-1 24 16,-24-24-16,25 0 15,-25 0-15,0 0 0,0-1 16,0 1 15,-25-25 16,50-25-47,-25 1 16,25-1-16,0 0 31,0 25-16,-1 0 1,1 0 0,-25 25-16,0 0 15,0-1-15,0 1 16,0 0-16</inkml:trace>
  <inkml:trace contextRef="#ctx0" brushRef="#br0" timeOffset="37173.62">16024 5085 0,'25'0'15,"-25"-25"-15,24 75 16,1-50-16,-25 25 16,0-1-16,0 1 15</inkml:trace>
  <inkml:trace contextRef="#ctx0" brushRef="#br0" timeOffset="37288.76">16073 5011 0</inkml:trace>
  <inkml:trace contextRef="#ctx0" brushRef="#br0" timeOffset="37747.23">16173 5035 0,'0'0'15,"49"25"1,-49 0-16,25-25 0,-25 25 16,0 0-16,25-25 0,-25 24 15,25-24 1,-25 25 15,24-25 0,1-25-15,-25 1-16,25 24 16,-25-25-16,0 0 15,0 0 1,0 0 15</inkml:trace>
  <inkml:trace contextRef="#ctx0" brushRef="#br0" timeOffset="38366.83">16545 5060 0,'-25'0'16,"0"0"-16,25 25 15,0 0-15,0 0 16,0-1-1,50 1 1,-25-25 0,-1 25-16,1-25 15,0 0 1,0 0-16,0-25 16,-1 0-16,-24 1 15,0-1 1,-24 0-16,-1 0 15,0 25 1,0-25 0</inkml:trace>
  <inkml:trace contextRef="#ctx0" brushRef="#br0" timeOffset="46764.25">17214 4713 0,'0'-25'47,"-24"50"-32,24 0 1,-25-1-16,25 1 0,-25 0 15,25 25-15,0-25 0,0 24 16,25-24-16,-25 0 0,0 0 16,0-1-16,25 1 15,-25 0-15,0 0 0,24 0 16,-24-1 0,25 1-1,0 0-15,0-25 16,0 0-16,-1 0 15,1 0 1,0 0 0,0 0-1,-25-25-15</inkml:trace>
  <inkml:trace contextRef="#ctx0" brushRef="#br0" timeOffset="47335.95">17537 4762 0,'0'50'16,"0"-25"-16,0 0 0,0 0 0,0-1 16,0 1-16,0 0 15,0 0-15,0 0 0,0-1 16,25 1-16,-25 0 15,0 0-15,25-25 16,-25 25-16,0-1 16,49-24-1,-24 0 1,0 0 0,0 0-1,-1-24-15,1-1 16,-25 0-16</inkml:trace>
  <inkml:trace contextRef="#ctx0" brushRef="#br0" timeOffset="47556.06">17512 4986 0,'-25'0'16,"75"0"15,-25 0-15,24 0-16,-24 0 16,0-25-16,0 25 0,0 0 15</inkml:trace>
  <inkml:trace contextRef="#ctx0" brushRef="#br0" timeOffset="48125.85">17959 5011 0,'24'0'16,"1"0"0,-25-25-16,0 0 31,-25 0-16,1 25-15,-1 0 16,0 0 0,25 25-16,-25-25 0,0 25 15,25 0 1,0-1-16,0 1 16,0 0-1,0 0-15,25-25 0,0 0 16,0 25-16,0-25 15,24 0-15,-24 0 0,0 0 16,0 0-16,-1 0 0,1 0 16,0 0-16</inkml:trace>
  <inkml:trace contextRef="#ctx0" brushRef="#br0" timeOffset="48583.13">18182 4961 0,'0'25'16,"0"0"-16,49-1 16,-24-24-16,-25 25 0,25 0 15,0-25-15,0 25 0,-1-25 16,-24 25-16,25-25 16,0 0-1,0 24-15,0-24 16</inkml:trace>
  <inkml:trace contextRef="#ctx0" brushRef="#br0" timeOffset="48819.14">18430 4986 0,'-25'0'0,"0"0"16,0 49-16,1-24 16,24 0-1,-25 0-15,0-25 16,0 25-16,25-1 0,-25-24 16</inkml:trace>
  <inkml:trace contextRef="#ctx0" brushRef="#br0" timeOffset="49205.13">18554 4713 0,'0'0'15,"0"49"-15,0-24 16,0 0-16,0 0 15,0 25-15,0-26 0,25 26 16,-25-25-16,25 0 0,-25 24 16,24-24-16,-24 0 15,25 0-15,-25-1 0,0 1 16,25-25-16,-25 25 16,50-25-16,-26 0 15,1 0 1,-25-25-16,25 0 0</inkml:trace>
  <inkml:trace contextRef="#ctx0" brushRef="#br0" timeOffset="49395.7">18579 4961 0,'-25'0'15,"75"0"17,-26 0-32,1 25 0,0-25 15,0 0-15,0 0 16</inkml:trace>
  <inkml:trace contextRef="#ctx0" brushRef="#br0" timeOffset="49707.69">18852 4961 0,'-25'0'16,"25"25"-16,0 0 16,0-1-16,0 1 15,25 0 1,-1-25-1,1 0-15,0 0 16,0 0 0,0 0-16,-1-25 15,1 0 1,-25 1-16,-25-1 16,1 0-1,-1 25-15,0-25 16,0 25-16,0 0 15</inkml:trace>
  <inkml:trace contextRef="#ctx0" brushRef="#br0" timeOffset="50145.4">18901 4663 0,'50'25'15,"-25"-25"-15,-1 25 16,1 0-16,0-1 16,0 1-16,24 0 0,-24 25 15,0-25-15,0 24 0,0-24 16,-1 0-16,1 24 16,-25-24-16,25 0 0,-25 0 15,0 0-15,0-1 0,0 1 16,0 0-16,0 0 0,-25 0 31,0-25-31,1 24 16,-1-24-1</inkml:trace>
  <inkml:trace contextRef="#ctx0" brushRef="#br0" timeOffset="50325.39">19496 5159 0,'25'0'47</inkml:trace>
  <inkml:trace contextRef="#ctx0" brushRef="#br0" timeOffset="58586.28">7739 8210 0,'0'25'46,"0"0"-46,0 25 16,0-26-16,0 26 16,0-25-16,0 24 0,0 1 15,0-25-15,0 24 16,0-24-16,0 0 0,0 0 0,0 0 0,0 24 16,0 1-16,0-25 15,0-1-15,-25 26 0,25-25 16,0 0-16,0-1 0,-25-24 15,25 25-15,0 0 32,0-50 30,0 0-46,0 1-1</inkml:trace>
  <inkml:trace contextRef="#ctx0" brushRef="#br0" timeOffset="59606.34">7789 8186 0,'49'24'47,"-24"-24"-47,0 0 16,74 25-16,-74-25 15,25 0-15,24 0 0,-24 0 16,-1 0-16,1 25 16,-25-25-16,24 0 0,-24 0 15,0 0-15,24 0 0,-24 0 16,0 0-16,0-25 15,0 25-15,24 0 0,-24 0 16,25 0-16,-26 0 0,1 0 16,-25-25 187,0 50-203,0 0 0,25-25 15,-25 25-15,25-25 0,-25 25 16,25-1-16,-1 1 16,1-25-16,0 25 15,0-25-15,0 0 16,-1 0 46,-24 25-46,0-50-16</inkml:trace>
  <inkml:trace contextRef="#ctx0" brushRef="#br0" timeOffset="61235.65">8756 8235 0,'0'25'32,"0"0"-32,0 0 15,0-1-15,0 1 16,0 0-16,25 0 16,-25 0-16,0-1 15,0 1-15,0 0 16,0 0 15,25-25 94,-1 0-109,1-25-16,0 25 31,0 0-31,0 0 16,-1-25-1,1 25 16,-25-25 16,25 25 47,-25-24-94,0-1 63,0 50 124,0-1-171,0 1-16,0 0 15,0 0-15,0 0 16,0-1-16,0 1 0,0 0 16,0 0-16,0 0 15,0-1-15,25 1 0,-25 0 16,0 0-16,25-25 15,-25 25-15,0-1 16,0 1 0,0 0 15,0 0-15,0 0 15,0-1-16,0 1 17,0 0 46</inkml:trace>
  <inkml:trace contextRef="#ctx0" brushRef="#br0" timeOffset="62375.55">7739 9029 0,'50'0'31,"-26"0"-16,26 0-15,-25 0 16,0 0-16,24 0 0,1 0 16,0 0-16,-26 0 15,26 0-15,0 0 0,-1 0 16,-24 0-16,25 0 16,-1 0-16,1 0 0,-25 0 15,24 0-15,1 0 0,-25 0 16,-1 0-16,26 0 0,-25 0 15,0-25-15,24 25 16,-24 0-16,0 0 0,0 0 16,-1 0-16,1 0 15,0 0 1,0 0-16,0 0 47,-1 0 15,1 0-30,0 0 14</inkml:trace>
  <inkml:trace contextRef="#ctx0" brushRef="#br0" timeOffset="63349.82">8136 8582 0,'25'0'16,"0"0"-1,-1 0 1,1 0-16,25 0 16,-25 0-16,-1 0 15,1 0-15,0 0 16,0 0-16,0-24 15,-1 24-15,1 0 0,0 0 16,0 0 0,0 0-1,-1 0 17</inkml:trace>
  <inkml:trace contextRef="#ctx0" brushRef="#br0" timeOffset="63849.18">8161 8781 0,'49'25'15,"-24"-25"-15,0 0 16,0 0-16,0 0 15,-1 0-15,26 0 0,-25-25 16,0 25-16,-1 0 0,1 0 16,0 0-16,0 0 15,0 0-15,-1 0 16,1 0 0</inkml:trace>
  <inkml:trace contextRef="#ctx0" brushRef="#br0" timeOffset="64273.72">8285 8880 0,'0'25'15,"25"-25"17,-1 0-32,1 0 15,0 0-15,0 0 16,0 0-16,-1 0 16,1 0-16,0 0 0,0 0 15,0 0-15,-1 0 16,1-25-1,0 25 1</inkml:trace>
  <inkml:trace contextRef="#ctx0" brushRef="#br0" timeOffset="85572.15">7937 9426 0,'-24'0'15,"-1"0"1,0 0-16,0 0 16,0 25-16,25-1 15,-24 1-15,24 0 0,0 0 16,0 0-1,0-1-15,0 1 16,24 0 0,1-25-1,-25 25-15,25-25 16,0 0-16,0 25 0,-1-25 16,1 0-1,0-25-15,0 25 16</inkml:trace>
  <inkml:trace contextRef="#ctx0" brushRef="#br0" timeOffset="86002.2">8037 9525 0,'0'25'0,"-25"-25"0,25 25 0,0-1 15,0 1 1,25-25-16,-25 25 15,49-25-15,-49 25 16,25-25 0,0 0-16,0 0 0,0 0 15,-1 0 1,-24-25-16,0 0 16,0 0-16,0 1 15,0-1-15,-24 25 0,-1-25 16,0 0-1,0 25 1,0-25 0</inkml:trace>
  <inkml:trace contextRef="#ctx0" brushRef="#br0" timeOffset="86684.08">8409 9302 0,'0'0'0,"0"25"0,0-1 0,25 1 15,-25 0-15,24 25 0,1-26 16,0 26-16,0-25 16,-25 0-16,25-1 0,-25 1 15,0 0-15,24 0 16,-24 0-16,0-1 62,0-73-46,-24 49 0,-1-25-16,25 0 0,-25 25 15,25-25-15,-25 1 0,0-1 32,1 25-17,24-25 1,-25 25-1,0 25-15,25 0 16,0-1-16,-25-24 16,25 25-1,0 0 1,50-25-16,-25 25 16,-1-25-16,26 0 15,-25 0-15</inkml:trace>
  <inkml:trace contextRef="#ctx0" brushRef="#br0" timeOffset="87158.07">8731 9550 0,'-25'0'16,"25"25"15,50-25-31,-25 0 16,0 0 15,-25-50-31,24 50 15,-24-25 1,-49 0 15,24 25 1,0 25-32,0 0 15,25 0 1,0 0-1,0-1-15,0 1 16,25-25-16,0 25 16,0-25-1,0 0-15,-1 0 16,1 0-16</inkml:trace>
  <inkml:trace contextRef="#ctx0" brushRef="#br0" timeOffset="87592.18">9054 9599 0,'0'25'31,"-25"-25"79,50-25-79,-25 1-31</inkml:trace>
  <inkml:trace contextRef="#ctx0" brushRef="#br0" timeOffset="88337.59">9426 9500 0,'0'0'0,"0"-25"0,-25 25 15,0 0 1,0 25-16,1 0 15,-1-25-15,25 25 16,0 0 0,0-1-16,0 1 31,49 0-15,-24-25-1,0 0-15,0 0 16,0 0-16,24 0 0,-24 0 15</inkml:trace>
  <inkml:trace contextRef="#ctx0" brushRef="#br0" timeOffset="92583.33">9823 8657 0,'24'0'16,"1"0"0,25 0-1,-25 0-15,-1 0 16,1 0-16,0 0 0,0 0 16,0 0-16,24 0 15,-24 0-15,25 0 0,-25 0 16,24 0-16,1 0 15,-1 0-15,1 0 0,0 0 16,24 0-16,0 0 0,1 0 16,-26 0-16,26 0 0,-1 0 15,-24 0-15,24 0 16,-24 0-16,-1 0 0,26 0 16,-25 0-16,24 0 15,-24 0-15,-1 0 0,26 0 16,-1 0-16,-24 0 15,49 0-15,-25 0 0,1 0 16,98 0-16,-74 0 16,-24 25-16,24-25 0,-24 0 15,24 0-15,-25 24 16,25-24-16,-24 0 0,24 0 16,-25 0-16,26 0 0,-26 0 15,0 0-15,1 0 16,-1 0-16,-24 0 0,24 0 15,1 0-15,-1 0 0,-24 0 16,24 0-16,1 0 16,-26 0-16,26 0 0,-26 0 15,1 0-15,-1 0 0,1 0 16,0 0-16,-26 0 16,26 0-16,0 0 0,-1 0 15,1 0-15,24 0 0,-24 0 16,0 0-16,24 0 15,-24 0-15,-1 0 0,-24 0 16,25 0-16,-1 0 0,1 0 16,-1 0-16,-24 0 15,0 0-15,25 0 0,-1 0 16,-24 0-16,25 0 0,-26 0 16,1 0-16,0 0 15,0 0 1,0 0-1,-1 0 1,1 0 0,25 0 15,-25 0-15,0 0-1,-1 0 16,1 0 1,0 0-17,0 0 1,0 0-16,-1 0 16,1 0-16,0 25 15,0-25-15,0 0 0,-1 0 31,1 0-15,0 0 15,0 0-31,0-25 16,-1 25-16,1 0 16,0 0-16,0 0 15,0 0 1,-1 0-16,1 0 0,0 0 15,0 0-15,0 0 16,-1 25 0,1-25-1,0 0-15,0 0 16,0 0-16,-1 0 16,1 0-16,0 0 31,0-25-31,0 25 31,-1 0-15,1 0-16,0 0 31,0 0-15,0 0 15,0 0 16,-1 0 109,-24-24-62,-24 24-94,-1 0 0,25-25 15,-25 25-15,0-25 0,0 25 16,0 0 0,1-25-1,-1 25-15,0 0 16,0-25-1,0 1-15,1 24 32,-1-25-17,0 25 17,0 0 61,50 25-46,0-1-31,0-24-16,-1 25 15,1-25 1,0 0-16,0 25 16,0-25-1,-1 0 1,1 25-16,0-25 16,0 0-1,0 0 1,0 25-1,-1-25 17,1 0-1,-25 24 110,-25-24-141,1 25 0,-1-25 15,0 0-15,25 25 16,-25-25-1,25 25-15,-25-25 16,0 0 0,1 25-1,-26-1 48</inkml:trace>
  <inkml:trace contextRef="#ctx0" brushRef="#br0" timeOffset="95488.86">5283 8830 0,'0'0'0,"0"-24"16,50-1-16,-25 0 15,-25 0 1,25 25-16,-25-25 16,24 1-16,-24-1 0,0 0 15,25 0-15,-25 0 32,25 50 30,-25 0-46,25 0-16,-25 0 15,0-1-15,0 26 0,0-25 16,0 0 0,25-25-16,-25 24 15,24-48 32,-24-1-47</inkml:trace>
  <inkml:trace contextRef="#ctx0" brushRef="#br0" timeOffset="96334.82">5383 8359 0,'-25'0'15,"0"25"1,0-25-16,25 25 16,-25-25-16,25 25 0,0-1 15,-24 1-15,24 0 0,-25 0 16,25 0-16,0-1 16,-25 1-16,25 0 0,0 0 15,-25 24-15,25-24 0,0 0 16,0 0-16,0 0 15,0-1-15,0 1 0,0 0 16,0 0-16,0 0 0,25-1 16,-25 1-16,25 0 15,0-25-15,-1 25 0,1-25 16,0 25-16,0-25 16,0 0-16,-1 0 15,1 0-15,0 0 16,0 0-16,24 0 0,-24-25 15,0 0 1,0 25-16,0-25 0,-1 0 16,1 1-16,0-1 15,-25 0 1,25 25-16,-25-25 0,0 0 16,25 1-16,-25-1 0,0 0 15,0-25 1,0 26-16,0-1 0,-25 0 15,25 0-15,-25 0 0,0-24 16,25 24-16,-25 25 16,1-50-16,-1 26 15,0 24-15,0-25 16,0 25 0,-24 0-1,24 0 1,0 0-1</inkml:trace>
  <inkml:trace contextRef="#ctx0" brushRef="#br0" timeOffset="98764.93">10294 8062 0,'-50'24'16,"50"1"-16,-24-25 16,24 25-16,0 0 15,0 0-15,0-1 32,24 1-17,1-25 1,0 0-1,0-25-15,-25 1 0,25 24 16,-25-25-16,24 0 16,-24 0-16,0 0 31,0 1-31,0 73 62,0 1-46,25-25 0,-25-1-16,25 1 15,-25 25-15,0-25 16,25-1-16,-25 1 0,0 0 16,25 0-16,-25 0 0,0-1 15,0 1-15,0 0 31,-25-25 1,0 0-17,25-25-15,-25 0 0,0 1 16,25-1 0,0 0-16,0 0 15,0 0-15,0 1 16,0-1-16,25 25 15,0-25 1,0 25-16,0-25 0,-1 25 16,-24-25-16,25 25 15</inkml:trace>
  <inkml:trace contextRef="#ctx0" brushRef="#br0" timeOffset="99184.68">10641 8086 0,'0'-24'0,"-25"24"31,1 0-31,24 49 16,-25-24-1,25 0-15,0 0 16,0-1 0,49 1-1,-24-25 1,0 0-16,0 0 16,0 0-16,-1 0 15,1-25-15</inkml:trace>
  <inkml:trace contextRef="#ctx0" brushRef="#br0" timeOffset="99571.27">10864 8086 0,'-24'0'63,"-1"0"-48,0 25-15,0 0 16,25 0-16,-25-25 15,25 25-15,0-1 0,0 1 32,25-25-32,25 25 15,-25-25-15,-1 0 16,1 0-16,25 0 16,-25-25-1</inkml:trace>
  <inkml:trace contextRef="#ctx0" brushRef="#br0" timeOffset="100434.82">11112 8210 0,'0'25'32,"0"0"-17,0 0-15,0 0 16,0-1-16,0 1 16,0 0-16,0 0 62,25-50-15,0 25-31,-25-25-16,25 25 15,0 0 1,0 0-1,-1 0 1,1 25 47,0-25-32,0-25-31,-25 0 15,25 1-15,-25-1 16,0 0-16,0 0 16,0 0-16,0 1 62</inkml:trace>
  <inkml:trace contextRef="#ctx0" brushRef="#br0" timeOffset="101138.99">11733 8086 0,'24'-24'31,"-48"24"-15,-1 0 0,0 0-16,0 0 15,0 24-15,1 1 16,-1 0-16,25 0 16,0 0-1,0-1 16,49-24-15,-24 25-16,0-25 0,0 0 16,0 0-16,-1-25 15,1 25-15,0 0 0</inkml:trace>
  <inkml:trace contextRef="#ctx0" brushRef="#br0" timeOffset="101482.1">11881 8136 0,'-24'25'31,"24"0"-15,24-1-1,1-24-15,0 0 16,0 0-16,0 0 31,-1 0-31,1-24 16,-25-1 0,0 0-1,-25 25-15,1-25 0,-1 25 16,25-25-1,-50 25-15,25 0 16</inkml:trace>
  <inkml:trace contextRef="#ctx0" brushRef="#br0" timeOffset="102135.49">12204 7888 0,'50'49'15,"-50"-24"1,24 0-16,-24 0 0,25 25 15,-25-26-15,25 26 0,-25-25 16,0 0-16,25-1 16,-25 1-16,0 0 0,0 0 15,0 0-15,0-50 47,0 0-31,0 0-16,-25 25 0,25-25 15,0 1-15,-25 24 16,0-25 0,1 25-16,-1-25 15,0 25 1,0 0-16,25 25 16,-25 0-16,0-1 15,25 1 1,0 0-1,25-25 1,0 25-16,0-25 0,0 0 16,0 0-16,-1 0 15,26 0-15</inkml:trace>
  <inkml:trace contextRef="#ctx0" brushRef="#br0" timeOffset="102600.01">12526 8136 0,'25'0'47,"0"0"-32,-25-25 17,-25 25-17,0 0 1,1 0-1,-1 0-15,0 0 16,25 25-16,-25 0 16,25 0-1,0-1-15,0 1 16,0 0 0,25-25-1,0 25-15,0-25 16,-1 25-16,1-25 0,-25-25 15,25 25-15,0 0 16</inkml:trace>
  <inkml:trace contextRef="#ctx0" brushRef="#br0" timeOffset="103476.83">12551 8186 0,'0'0'0,"-25"24"16,25 1-16,-24-25 16,24 25-1,-25-25 16,25 25-15</inkml:trace>
  <inkml:trace contextRef="#ctx0" brushRef="#br0" timeOffset="103969.08">12774 8235 0,'0'25'15,"-24"-25"63,48 0-31</inkml:trace>
  <inkml:trace contextRef="#ctx0" brushRef="#br0" timeOffset="104587.78">12998 8136 0,'-50'0'15,"50"25"1,-25-25-1,0 25 1,25-1 0,0 1-16,0 0 15,0 0 1,25-25 0,0 0-16,0 25 0,0-25 15,-1 0-15,1 0 16,0 0-16,0-25 0,0 25 15</inkml:trace>
  <inkml:trace contextRef="#ctx0" brushRef="#br0" timeOffset="106107.22">13246 8285 0,'0'25'16,"0"-1"-16,0 1 15,0 0 1,0 0 0,0 0 15,25-25 16,-25-25-32,24 25 1,1 0-16,0 0 0,0 0 16,0 0-16,-1 0 15,1 0 1,0 0 0,0 0-1,0 0 1,-1 0 15,-24-25 16,0 0-47,0 0 16,0 1-16,-24 24 15,24-25-15,0 0 16</inkml:trace>
  <inkml:trace contextRef="#ctx0" brushRef="#br0" timeOffset="106577">13667 8161 0,'25'0'31,"0"0"-31,0 0 16,0 0-16,-1 0 16,1 0-1,0 0-15,0 0 16</inkml:trace>
  <inkml:trace contextRef="#ctx0" brushRef="#br0" timeOffset="107095.76">14039 8086 0,'-24'0'16,"24"25"-16,-25 0 15,25 0 1,25 0 0,-25-1-1,24-24-15,1 0 16,0 0-1,0 0-15,0 0 0,24 0 16,-24-24 15,-25-1-15,0 0-16,0 0 16,-25 25-16,0-25 15,1 25-15,24-24 0,-25 24 16,0 0-1,0 0-15</inkml:trace>
  <inkml:trace contextRef="#ctx0" brushRef="#br0" timeOffset="108108.03">14387 8186 0,'0'24'16,"0"1"0,0 0-1,25-25-15,-25 25 0,0 0 16,0-1 15,0 1 47,24-25-62,1-25-16,0 25 15,0 0-15,0 0 32,-1 0-32,1 0 15,0 0 1,0 0-16,0 0 31,-25-24 63,0-1-94,0 0 16,0 0-16,0 0 15,-25 25 16</inkml:trace>
  <inkml:trace contextRef="#ctx0" brushRef="#br0" timeOffset="109149.95">14908 8062 0,'-25'0'16,"0"24"-1,25 1-15,-25-25 16,25 25-16,0 0 15,25 0 1,0-25 0,0 24-1,-1-24-15,1 0 16</inkml:trace>
  <inkml:trace contextRef="#ctx0" brushRef="#br0" timeOffset="109512">15106 8111 0,'-25'0'15,"25"25"-15,0 0 32,25-25-32,0 25 15,0-25-15,-1 0 32,1-25-17,-25 0-15,0 0 31,-25 0-15,1 25-16,-1 0 16,0-24-16,0 24 15</inkml:trace>
  <inkml:trace contextRef="#ctx0" brushRef="#br0" timeOffset="110160.94">15354 7888 0,'0'0'15,"25"0"-15,-25 25 0,25-1 16,24 26-16,-49-25 16,25 0-16,-25 0 0,25-1 15,-25 1-15,25 0 0,-25 0 16,0 0 0,-25-25 62,0-25-78,0 0 15,1 25 1,-1 0 0,0 0-1,0 0 1,25 25-1,0 0 17,50-1-32,-25-24 15,-1 0-15,1 0 0,0 0 16,0 0-16,0 0 0</inkml:trace>
  <inkml:trace contextRef="#ctx0" brushRef="#br0" timeOffset="110644.27">15677 8086 0,'24'25'32,"1"-25"-32,0 0 31,0-25-15,-25 1 15,25 24-31,-50 0 15,0-25 1,0 25 0,0 25-16,1-25 15,-1 24 1,25 1 0,0 0-16,0 0 31,0 0-31,49-1 31,-49 1-31,25-25 16,0 0-16,0 0 0,0 0 15,-1 0-15</inkml:trace>
  <inkml:trace contextRef="#ctx0" brushRef="#br0" timeOffset="110861.97">16049 8161 0,'0'25'62</inkml:trace>
  <inkml:trace contextRef="#ctx0" brushRef="#br0" timeOffset="111608.76">16247 8086 0,'-25'0'32,"25"25"-32,0 0 15,0 0 1,50-25-1,-50 25-15,25-25 0,-1 0 16,1 0-16,0 0 16,0 0-16,0 0 31,-25-25-31,25 25 16,-25-25-16,-25 25 0,25-25 15,-25 25-15,0-25 0,0 25 16,0-24-1,1 24-15,-1 0 16</inkml:trace>
  <inkml:trace contextRef="#ctx0" brushRef="#br0" timeOffset="112265.37">16619 8086 0,'-25'50'16,"25"-25"-1,25-25 1,-25 25-16,25-1 16,0-24-16,0 0 15,-1 0 1,1 0-16,0 0 15,-25-24-15,25-1 0,-25 0 16,0 0 0,0 0 46,0 75-46,0-25-1,0 0-15,25-25 0,-25 24 16,24 1 0</inkml:trace>
  <inkml:trace contextRef="#ctx0" brushRef="#br0" timeOffset="112709.41">16917 7937 0,'0'25'47,"0"25"-16,25-50-31,-25 25 0,0 0 16,24-1 0,-24 1-16,25 0 0,-25 0 15,25 0-15,0-25 0,0 24 16,-1 1-16,1-25 16,0 25-1,0-25 1</inkml:trace>
  <inkml:trace contextRef="#ctx0" brushRef="#br0" timeOffset="112907.37">16966 8086 0,'50'-24'32,"-25"24"-17,0 0-15,-1 0 16,26 0-16</inkml:trace>
  <inkml:trace contextRef="#ctx0" brushRef="#br0" timeOffset="115611.2">18331 8384 0,'-25'25'32,"25"0"-32,0-1 15,0 1-15,0 0 0,0 0 16,25 0-16,-25 24 0,0-24 15,0 25-15,24-26 16,-24 1-16,0 25 0,25-25 16,-25-1-16,0 26 0,0-25 15,0 0 1,0-1-16,0 1 16,0-50 30,25 1-30,-25-1-16</inkml:trace>
  <inkml:trace contextRef="#ctx0" brushRef="#br0" timeOffset="116751.54">18331 8359 0,'49'0'0,"-24"0"0,0 0 16,0 0-16,-1 0 0,26 0 15,-25 25-15,25-25 16,-1 0-16,1 0 0,-1 0 15,1 0-15,24 0 16,1 0-16,-1 0 0,1-25 16,-26 25-16,26 0 0,-1-25 15,-24 25-15,-1-24 0,1 24 16,-1 0-16,26-25 16,-25 25-16,-1 0 0,1 0 15,24 0-15,-24 0 16,-1-25-16,1 25 0,-25 0 15,24 0-15,-24 0 0,0 0 16,0 0-16,0-25 0,-1 25 16,1 0-16,0 0 15,0 0 32,-25-25 0,0 50 47,0 0-94,0 0 0,0 0 15,0-1-15,0 1 16,0 0-16,0 0 16,0 0-16,0-1 0,0 1 15,0 0-15,0 0 0,0 24 16,0-24-16,0 0 16,0 0-16,0 0 15,0-1-15,0 1 16,0 0 15,0 0 78</inkml:trace>
  <inkml:trace contextRef="#ctx0" brushRef="#br0" timeOffset="118057.33">18405 8979 0,'50'-25'32,"-26"25"-32,1 0 15,0 0-15,0 0 16,0 0-16,24 0 0,-24-24 15,0 24-15,0 0 16,24 0-16,-24 0 0,25 0 16,-25 0-16,24-25 0,1 25 15,-1 0-15,1 0 16,0 0-16,-1 0 0,1 0 16,-1-25-16,-24 25 0,25 0 15,-1 0-15,1 0 0,0 0 16,-26 0-16,26 0 15,0-25-15,-1 25 0,-24 0 16,0 0-16,0 0 16,0 0-16,-1-25 0,1 25 15,0 0-15,0 0 16,0 0-16,-1 0 16,1 0-1,0 0-15,0 0 16,0 0-16,24 0 15,-24 0 17,0 0-1,0 0 16,-1 0 15,-48-24-15</inkml:trace>
  <inkml:trace contextRef="#ctx0" brushRef="#br0" timeOffset="118879.19">18579 8582 0,'-25'25'16,"25"0"-1,0 0-15,0 0 0,0-1 16,0 1-16,25-25 16,-25 25-16,0 0 15,0 0 1,25-1 31</inkml:trace>
  <inkml:trace contextRef="#ctx0" brushRef="#br0" timeOffset="119320.61">18703 8657 0,'25'25'16,"-25"-1"-16,0 1 15,0 0-15,24 0 32,1-25-17,0 0-15,0 0 16,0 0-1,-1-25 1,-24 0-16,0 0 16,0 1-1,-24 24-15,-1-25 16,0 25 0,0 0-1,0 0 1</inkml:trace>
  <inkml:trace contextRef="#ctx0" brushRef="#br0" timeOffset="119780.42">18926 8682 0,'25'0'15,"-25"24"1,49 1-16,-24-25 16,0 25-1,0-25-15,0-25 16,-1 25-16,1 0 16,-25-25-1,25 1-15,-25-1 16,0 0-1,-25 25-15,-24-25 16,49 0 0,-50 25-16,25 0 15,0 0 1</inkml:trace>
  <inkml:trace contextRef="#ctx0" brushRef="#br0" timeOffset="120521.03">19248 8582 0,'0'25'31,"0"0"-31,0 0 16,25 0-16,-25-1 15,0 1-15,25-25 16,-25 25-16,0 0 0,0 0 31,25-25-15</inkml:trace>
  <inkml:trace contextRef="#ctx0" brushRef="#br0" timeOffset="120938.65">19472 8607 0,'-25'0'16,"25"25"-1,0 0 1,25 0 0,-1-25-1,1 0-15,0 0 16,0-25 15,-25 0-31,25 25 0,-25-25 16,-25 25-1,0-25-15,0 1 16,0 24-16,1 0 16,-1 0-1,0 0-15</inkml:trace>
  <inkml:trace contextRef="#ctx0" brushRef="#br0" timeOffset="121319.49">19745 8508 0,'24'25'16,"-24"0"-16,0-1 16,0 1-16,0 0 15,0 0-15,0 0 0,0-1 16,0 1-16</inkml:trace>
  <inkml:trace contextRef="#ctx0" brushRef="#br0" timeOffset="122247.68">19943 8508 0,'0'25'16,"0"0"0,0-1-16,0 1 0,25-25 15,-25 25-15,0 0 31,25 0 1</inkml:trace>
  <inkml:trace contextRef="#ctx0" brushRef="#br0" timeOffset="124326.67">18703 9327 0,'-25'24'16,"0"1"-16,25 0 0,-25-25 15,1 50 1,24-26-16,-25 1 0,25 0 16,0 0-16,0 0 31,49-1-15,-24-24-1,0 0-15,0 0 0,0 0 16,-1 0-16</inkml:trace>
  <inkml:trace contextRef="#ctx0" brushRef="#br0" timeOffset="124673.68">18827 9475 0,'0'25'15,"25"-25"1,-1 25-16,1-25 16,0 0-16,0 0 15,0 0-15,-1 0 31,-24-50-31,25 50 0,-25-24 16,0-1 0,-25 0-16,1 25 15,-1 0-15,25-25 0,-25 25 16,0 0-16,0 0 16,1 0-16</inkml:trace>
  <inkml:trace contextRef="#ctx0" brushRef="#br0" timeOffset="125285.81">19224 9203 0,'0'24'0,"0"1"15,0 0-15,24 0 16,-24 24-16,0-24 0,25 0 15,-25 0-15,25 0 16,-25-1-16,0 1 0,0 0 16,0 0-16,0 0 0,25-50 78,-25 0-78,0 0 15,-25 0 1,25 1 0,-25 24-16,25-25 0,-25 25 15,1 0-15,-1-25 16,0 25 0,0 0-16,0 25 15,25 0 1,-24-25-16,24 24 0,0 1 31,0 0 0,24-25-31,1 25 16,0-25-16,0 0 16</inkml:trace>
  <inkml:trace contextRef="#ctx0" brushRef="#br0" timeOffset="125763.78">19397 9451 0,'50'24'16,"-25"-24"0,-1 0-1,1 0 1,0 0-16,-25-24 16,0-1-1,0 0 1,-25 0 15,0 25-15,1 0-16,-1 0 15,25 25-15,-25 0 16,25 0-16,0-1 16,-25-24-16,25 25 0,0 0 15,25 0 1,25 0 15,-26-25-31,1 0 0,0 0 16,0 0-16,0 0 0,0-25 15,-1 25-15</inkml:trace>
  <inkml:trace contextRef="#ctx0" brushRef="#br0" timeOffset="126171.82">19794 9500 0,'25'0'31,"-25"-25"63</inkml:trace>
  <inkml:trace contextRef="#ctx0" brushRef="#br0" timeOffset="126633.88">20017 9351 0,'0'0'0,"-24"0"15,-1 25 1,0 0-1,25 0-15,0 0 32,0-1-32,0 1 15,50-25-15,-26 0 16,1 0-16,0 0 0,0 0 16,0 0-16,-1-25 15,-24 1 1,25-1-1,-25 0-15,-25 0 16,1 0-16,-1 25 31</inkml:trace>
  <inkml:trace contextRef="#ctx0" brushRef="#br0" timeOffset="127125.2">20241 9351 0,'0'25'15,"24"0"-15,-24 0 16,25 0 0,-25-1-16,50 1 15,-25-25 1,-1 0 0,1 0-16,-25-25 15,25 1-15,0-1 16,-25 0-16,0 0 15,0 0-15,0 1 16,25 48 47,-25 1-63,0 0 15,24-25-15,-24 25 0,0 0 16,25-1-16,-25 1 0,25 0 47,0-25-47</inkml:trace>
  <inkml:trace contextRef="#ctx0" brushRef="#br0" timeOffset="127411.21">20613 9178 0,'0'25'15,"24"-1"1,-24 1-16,25 0 0,-25 0 15,25 0-15,-25 24 16,25-24-16,-25 0 16,0 0-16,25-1 0,-25 1 31</inkml:trace>
  <inkml:trace contextRef="#ctx0" brushRef="#br0" timeOffset="127601.98">20637 9327 0,'50'-25'46,"-25"25"-46,0 0 16</inkml:trace>
  <inkml:trace contextRef="#ctx0" brushRef="#br0" timeOffset="131328.39">5184 10964 0,'-25'0'16,"25"24"15,25-48-31,0 24 16,0 0-16,0 0 15,-1-25-15,1 25 16,0 0-1,0 25 1,-25-1-16,0 1 16,0 0-16,0 0 15,0 0-15,-25-25 16,0 24-16,25 1 0,-25-25 16,25 25-16,-24 0 0,-1 0 62,74-25-62,-24 0 0,0 0 16,0 0-16,0 0 0,-1 0 15,1 0-15,0 0 16,0 0-16,-25-25 16,25 25-1</inkml:trace>
  <inkml:trace contextRef="#ctx0" brushRef="#br0" timeOffset="132229.5">5234 10716 0,'0'0'0,"-25"0"16,0 0-16,0 0 16,1 0-16,-1 24 15,0-24-15,25 25 0,-25 0 16,0-25-16,1 25 15,-1 0-15,25-1 0,-25 1 16,0 0-16,25 25 0,-25-26 16,25 26-16,-24-25 15,24 24-15,0-24 0,0 0 16,0 25-16,0-25 0,24-1 16,-24 1-16,25-25 15,-25 25-15,25 0 0,0 0 16,0-25-16,-1 24 0,1-24 15,0 0-15,0 25 16,0-25-16,24 0 0,-24 0 16,25 0-16,-26 0 15,26 0-15,-25 0 0,0-25 16,-1 25-16,1-24 0,0 24 16,0-25-16,0 25 0,-1-25 15,1 0 1,0 0-16,-25 1 0,25-1 15,0 0-15,-25 0 0,0 0 16,24 0-16,-24-24 16,0 24-16,0 0 0,0 0 15,0 1-15,-24-1 0,24 0 16,-25 0-16,0 0 0,-25 1 16,26-1-16,-1 25 15,0-25-15,-25 0 0,26 25 16,-1-25-16,0 25 15,0 0-15,0 0 0,1 0 16</inkml:trace>
  <inkml:trace contextRef="#ctx0" brushRef="#br0" timeOffset="136471.98">7838 10815 0,'0'-25'0,"0"50"16,0 0-16,0-1 0,0 1 16,0 0-16,0 0 0,0 0 15,0-1-15,0 26 0,25 0 16,-25-26-16,0 26 15,0 0-15,25-1 0,-25-24 16,0 0-16,25 25 16,-25-26-16,0 1 15,-25-50 63,0 1-78</inkml:trace>
  <inkml:trace contextRef="#ctx0" brushRef="#br0" timeOffset="138084.21">7888 10815 0,'0'0'0,"49"0"16,-24 0-16,0 0 0,0 0 15,0 0-15,24 0 0,-24 0 16,25 0-16,-1 0 0,1 0 15,0 0-15,24 0 16,-24 0-16,24 0 0,0 0 16,1 0-16,-26 0 15,26 0-15,-1 0 0,1 0 16,-26 0-16,1 0 0,24 0 16,-24 0-16,0-25 15,-1 25-15,1 0 0,-25 0 16,24 0-16,-24 0 15,25 0-15,-26 0 16,1 0-16,0 0 16,0-25-16,0 25 15,-1 0 1,1 0 62,-25 50-15,0-25-63,0-1 0,0 1 15,0 25-15,0-25 16,25 24-16,0-24 0,0 25 15,-25-26-15,24 1 0,-24 0 16,25 0-16,-25 0 16,25 0-16,-25-1 0,25-24 15,-25 25-15,25-25 16,-25 25-16,0 0 62,-25-25 1,0 0-63,0 0 16,0 0-16,-24 0 15,24 0-15,-25 0 0,1 0 16,-1 0-16,-24 0 0,24 0 15,1 0-15,-26 0 0,26 0 16,-1 0-16,0 0 16,1 0-16,-26 0 0,26 0 15,-26-25-15,-49 25 16,75 0-16,-26 0 16,26 0-16,-1 0 0,0 0 15,1 0-15,24 0 0,-25 0 16,26 0-16,-1 0 0,-25 0 15,25 0-15,1 0 16,-1 0-16,0 0 31,0 0 32,0 0 93,-24 0-140,24 0 46</inkml:trace>
  <inkml:trace contextRef="#ctx0" brushRef="#br0" timeOffset="138652.13">8210 11013 0,'25'25'31,"-25"0"-31,0 0 16,0-1-16,0 1 15,0 0-15,0 0 32</inkml:trace>
  <inkml:trace contextRef="#ctx0" brushRef="#br0" timeOffset="139127.9">8359 11063 0,'0'0'0,"0"25"15,0-1-15,0 1 16,0 0 15,25-25-15,0 25-16,0-25 15,-1-25-15,1 0 32,0 0-17,-25 1-15,-25-1 16,0 25-1,1-25-15,-1 25 32</inkml:trace>
  <inkml:trace contextRef="#ctx0" brushRef="#br0" timeOffset="139493.51">8558 11063 0,'0'25'15,"0"-1"1,24-24 0,1 25-16,0-25 0,0 0 31,0 0-31,-1-25 31,-24 1-31,0-1 0,-49 25 31,49-25-31,-25 25 16</inkml:trace>
  <inkml:trace contextRef="#ctx0" brushRef="#br0" timeOffset="139755.14">8830 11013 0,'0'50'15,"25"-25"1,-25-1-16,0 1 15,0 0-15,0 0 16,0 0-16</inkml:trace>
  <inkml:trace contextRef="#ctx0" brushRef="#br0" timeOffset="140094.28">8954 11038 0,'0'-25'0,"0"75"15,0-25-15,25-1 0,-25 1 16,0 0 0,0 0-16,25-25 0,-25 25 15,0 0-15</inkml:trace>
  <inkml:trace contextRef="#ctx0" brushRef="#br0" timeOffset="140443.21">9103 11013 0,'25'50'16,"-25"-25"0,25-1-16,-25 1 15,0 0-15,0 0 16,0 0-16</inkml:trace>
  <inkml:trace contextRef="#ctx0" brushRef="#br0" timeOffset="140878.75">9277 11088 0,'0'24'0,"0"1"16,0 0-1,25-25 1,0 25 0,-25 0-1,24-25-15,1 0 16,0-25-16,0 25 16,-25-25-16,0 0 0,0 0 15,0 1 1,0-1-16,-25 25 15,0-25-15,0 25 16,1-25-16,-1 25 0,0-25 16</inkml:trace>
  <inkml:trace contextRef="#ctx0" brushRef="#br0" timeOffset="142100.35">8161 11733 0,'-25'0'15,"0"0"1,0 0-16,1 0 15,24 24-15,-25 1 16,0 0-16,25 0 16,0 0-16,0-1 15,0 1 1,0 0-16,0 0 16,25-25-16,0 0 15,-1 0-15,1 0 0,0 0 16,0 0-16,0 0 15,-1 0-15,1-25 16</inkml:trace>
  <inkml:trace contextRef="#ctx0" brushRef="#br0" timeOffset="142494.46">8285 11832 0,'-25'0'15,"25"25"1,0-1-16,0 1 15,0 0-15,25-25 16,0 25-16,-1-25 16,1 0-16,0 0 15,0 0 1,0 0-16,-1-25 16,-24 0-16,0 0 15,0 1-15,-49 24 16,24-25-16,0 25 15,25-25-15</inkml:trace>
  <inkml:trace contextRef="#ctx0" brushRef="#br0" timeOffset="143148.42">8607 11658 0,'25'25'16,"-25"0"-16,0 0 0,25-1 15,-25 1-15,49 25 16,-49-25-16,0-1 16,25 1-16,-25 0 0,0 0 15,25-25 1,-25 25-1,-25-50 32,0 0-47,1 25 0,24-25 16,-25 25-16,0-25 0,0 25 16,0 0-1,1 0 1,-1 25-1,25 0 1,0 0 0,49-25-16,-24 0 15,0 0 1</inkml:trace>
  <inkml:trace contextRef="#ctx0" brushRef="#br0" timeOffset="143559.47">8830 11881 0,'0'0'0,"25"0"46,0 0-14,-25-24-32,0-1 15,-25 25 17,0-25-32,1 25 31,-1 25-31,0 0 15,25-1-15,0 1 16,0 0 0,25 0-1,0-25-15,-1 0 0,-24 25 16,25-25-16,0 0 16,25 0-1,-26-25-15</inkml:trace>
  <inkml:trace contextRef="#ctx0" brushRef="#br0" timeOffset="143764.87">9079 11906 0,'24'0'15,"-24"25"48</inkml:trace>
  <inkml:trace contextRef="#ctx0" brushRef="#br0" timeOffset="144219.31">9252 11782 0,'-25'0'15,"1"0"-15,24 50 16,0-25 0,0-1-16,0 1 0,0 0 15,24-25 16,1 25-31,0-25 16,0 0-16,0 0 0,-1-25 16,1 0-1,-25 0 1,0 1-16,0-1 0,-25 0 16,1 25-1,-1 0-15,0-25 0,0 25 16</inkml:trace>
  <inkml:trace contextRef="#ctx0" brushRef="#br0" timeOffset="144690.14">9426 11807 0,'0'-25'15,"25"75"-15,-1-25 16,-24-1-16,25 1 31,0 0-15,0-25-16,-25 25 15,25-25-15,-1 0 16,1 0-16,0 0 16,0-25-1,-25 0-15,0 0 0,25 25 16,-25-24-16,0-1 16,0 0 15,0 0 0,-25 75-31,25-25 16,25-1-16,-25 1 15,0 0-15,24-25 0,-24 25 16,25-25 0,-25 25-16,25-25 15,25 0-15</inkml:trace>
  <inkml:trace contextRef="#ctx0" brushRef="#br0" timeOffset="145001.85">9798 11658 0,'0'50'32,"25"-25"-17,-25-1-15,24 1 0,-24 0 16,25 25-16,0-26 0,-25 1 16,25-25-16,-25 25 0,25-25 15,-25 25-15,0 0 16,24-25-1,1 24-15,0-24 16,0 0 0</inkml:trace>
  <inkml:trace contextRef="#ctx0" brushRef="#br0" timeOffset="145178.54">9823 11782 0,'-25'0'16,"74"0"0,-24 0-16,0 0 15</inkml:trace>
  <inkml:trace contextRef="#ctx0" brushRef="#br0" timeOffset="147912.75">9649 11237 0,'50'24'15,"-26"1"1,1-25-16,0 25 0,25 0 15,24-25-15,-24 49 0,49-24 16,-25 0-16,26 25 0,24-26 16,0 26-16,0-25 15,0 24-15,24-24 0,1 25 16,-25-1-16,25 1 16,25 0-16,-100-26 0,1 1 0,73 25 15,-24-25-15,25 24 0,-25-24 16,0 25-16,0-26 15,-24 1-15,24 25 0,-25-25 16,-25-25-16,1 25 0,-26-1 16,-24-24-16,0 25 15,-25-50 79,-25 25-47</inkml:trace>
  <inkml:trace contextRef="#ctx0" brushRef="#br0" timeOffset="148987.04">12774 12129 0,'25'0'63,"-25"25"-63,0 0 15,25-25-15,0 25 0,0 0 16,-1-25-16,1 25 0,0-1 15,0-24-15,0 25 0,-1 0 16,1-25 0,0 0 46,-50 0-15,0 0-47,1 0 16,-1 0-1,0 25-15,0-25 0,0 0 16,1 0-16,-1 25 16,0-25-16,0 0 0,25 24 15,-25-24-15,1 0 47</inkml:trace>
  <inkml:trace contextRef="#ctx0" brushRef="#br0" timeOffset="150443.31">13146 12502 0,'0'0'0,"0"24"0,25 1 16,-25 0-16,0 0 0,0 24 16,0-24-16,25 0 0,-25 25 15,0-26-15,0 26 16,25-25-16,-25 0 0,0-1 15,0 1-15,0 0 16,25-25 47,-25-25-48,0 0 1</inkml:trace>
  <inkml:trace contextRef="#ctx0" brushRef="#br0" timeOffset="151535.22">13295 12502 0,'0'0'0,"50"0"0,-25 0 0,24 0 16,-24 0-16,25-25 16,-25 25-16,24 0 0,-24 0 15,0 0-15,0 0 0,24 0 16,-24 0-16,0 0 0,0-25 15,-1 25 32,-24 25 63,25 0-110,-25-1 15,0 1-15,0 0 16,25 0-16,-25 24 0,25-24 16,-25 0-16,25 0 0,-1 24 15,-24-24-15,0 0 16,25-25-16,-25 25 0,0 0 15,0-1-15,0 1 16,0 0 0,25-25 15,-25 25 16,-50-25 109,26-25-156,-1 25 16,0 0-16,-25 0 0,26 0 15,-26 0-15,25 0 0,-24 0 16,-1 0-16,0 0 16,1 0-16,24 0 0,-25 0 15,1 0-15,24 0 16,0 0-16,0 0 0,1 0 47,73 0-16,-24 0-15</inkml:trace>
  <inkml:trace contextRef="#ctx0" brushRef="#br0" timeOffset="152170.29">13295 12650 0,'25'0'16,"0"0"0,0 0-16,0 0 15,-1 0-15,1 0 0,0 0 16,0 0-16,0 0 0,-1-24 47,1 24-32,0 0 17</inkml:trace>
  <inkml:trace contextRef="#ctx0" brushRef="#br0" timeOffset="152492.66">13295 12725 0,'0'25'16,"25"-25"-1,25 0 1,-25 0 0,-1 0-16,1 0 0,0 0 15,0 0-15,0 0 0,-1 0 16,26-25-16,-25 25 31</inkml:trace>
  <inkml:trace contextRef="#ctx0" brushRef="#br0" timeOffset="152758.5">13444 12799 0,'0'0'0,"-25"0"32,50 25-17,0-25 1,0 0-16,0 0 0,-1 0 15,1 0 1,0 0-16,0 0 0,0 0 16</inkml:trace>
  <inkml:trace contextRef="#ctx0" brushRef="#br0" timeOffset="153780.57">13295 13295 0,'0'0'0,"25"0"0,0 0 15,-25 25-15,25-25 16,0-25-16,-1 25 15,1-24 1,-25-1-16,0 0 16,0 0-1,0 0-15,-25 25 0,1-25 16,-1 25 0,0-24-1,0 24 1,0 0-1,25 24-15,-24 1 16,24 0-16,0 0 0,0 0 16,0 0-1,24-1-15,-24 1 0,0 0 16,25 0-16,-25 0 0,25-1 16,-25 1-16,0 0 0,0 0 15,0 0 16</inkml:trace>
  <inkml:trace contextRef="#ctx0" brushRef="#br0" timeOffset="154034.6">13295 13444 0,'25'0'15,"0"0"1,0-25-16,0 25 0,-1 0 16,1 0-1,0 0-15,0 0 16,0 25-16</inkml:trace>
  <inkml:trace contextRef="#ctx0" brushRef="#br0" timeOffset="154481.2">13643 13370 0,'24'49'16,"-24"-24"0,25 0-16,-25 0 0,0 0 15,0-1-15,25-24 0,-25 25 47</inkml:trace>
  <inkml:trace contextRef="#ctx0" brushRef="#br0" timeOffset="154905.2">13742 13196 0,'25'50'32,"-1"-25"-17,1-1-15,-25 1 16,25 0-16,0 0 0,-25 0 15,25-1-15,-25 1 0,24 0 16,-24 0-16</inkml:trace>
  <inkml:trace contextRef="#ctx0" brushRef="#br0" timeOffset="155351.62">13965 13444 0,'0'-25'16,"25"25"-16,0 0 31,-1 0-31,1 0 16,0 0-16,0 0 15,0 0 1,-25-24-16,24 24 16,-24-25-16,0 0 31,0 0-15,-49 25-1,24 0 1,0 0-1,25 25-15,-25 0 16,25 0-16,-24-25 16,24 24-16,-25 1 15,25 0-15,0 0 16,25 0 0,-1-25-1,1 24-15,0-24 16,0 0-16,0-24 0,-1 24 15,1 0-15,0 0 0,0-25 16</inkml:trace>
  <inkml:trace contextRef="#ctx0" brushRef="#br0" timeOffset="155556.82">14312 13469 0,'0'-25'32,"25"50"15,0-25-32</inkml:trace>
  <inkml:trace contextRef="#ctx0" brushRef="#br0" timeOffset="156439.87">14461 13146 0,'25'0'16,"-25"25"-1,0 0-15,0 0 16,0 25-16,0-26 16,0 1-16,25 0 0,-25 0 15,0 24-15,25-24 0,-25 0 16,24 0-16,-24 0 15,0-1 48,50-24-63,-25 0 16,0 0-16,-1-24 15,1-1-15,0 25 0</inkml:trace>
  <inkml:trace contextRef="#ctx0" brushRef="#br0" timeOffset="156643.32">14536 13345 0,'-25'0'32,"74"0"-32,-24 0 15,0 0-15</inkml:trace>
  <inkml:trace contextRef="#ctx0" brushRef="#br0" timeOffset="156927.19">14808 13370 0,'25'0'16,"0"25"-16,0-25 0,-25 24 15,25 1-15,-1-25 0,1 25 16,-25 0-16,25-25 0,-25 25 16,25-25-1,0 24 1,-1-24 15</inkml:trace>
  <inkml:trace contextRef="#ctx0" brushRef="#br0" timeOffset="157141.07">15032 13370 0,'-25'-25'16,"0"25"-1,25 25-15,-25 0 16,25-1-16,0 1 0,-25-25 15,25 25-15,0 0 0,-24-25 16,24 25 0,-25-25-1</inkml:trace>
  <inkml:trace contextRef="#ctx0" brushRef="#br0" timeOffset="157496.76">15081 13246 0,'25'25'31,"0"-1"-31,-25 1 16,0 0-16,25 0 16,-25 0-16,0 24 0,0-24 15,0 0-15,0 0 16,0-1-16,24 1 47,-24 0-32,25-25-15,0 0 16,0 0-16,0 0 0</inkml:trace>
  <inkml:trace contextRef="#ctx0" brushRef="#br0" timeOffset="157721.72">15180 13370 0,'-24'0'32,"73"0"-17,-24 0-15,-25 25 0,25-25 16,0 0-16,-1 0 15,1 0-15,0 0 0</inkml:trace>
  <inkml:trace contextRef="#ctx0" brushRef="#br1" timeOffset="176910.38">16098 11881 0,'-25'0'31,"75"-24"-15,-50-1-16,25 25 0,-25-25 16,25 0-16,-1 25 0,-24-25 15,25 1-15,-25-1 0,0 0 16,25 0-16,-25 0 15,0 1 17,0 73-1,0-24-15,0 0-16,0 0 0,0 24 15,0-24-15,0 0 0,0 24 16,0-24-16,0 0 15,0 0-15,0 0 0,25-25 47,-25-25-31,0 0 0</inkml:trace>
  <inkml:trace contextRef="#ctx0" brushRef="#br1" timeOffset="177761.28">16173 11460 0,'0'0'0,"-25"0"16,0 25-16,0-1 16,0 1-1,1 0-15,-1 0 0,0 0 16,25-1-16,-25 1 0,0 0 16,25 25-16,-24-26 15,24 26-15,-25-25 0,25 24 16,0 1-16,0 0 15,0-26-15,0 1 0,0 0 16,0 0-16,0 0 0,0-1 16,25-24-1,-1 25-15,26-25 0,-25 0 16,0 0-16,24 0 0,-24 0 16,25 0-16,-26 0 15,26-25-15,-25 25 0,0 0 16,-1-24-16,1 24 0,0-25 15,0 0-15,0 25 0,0-25 16,-25 0-16,24 1 16,-24-1-16,25 0 0,-25 0 15,0 0-15,25 1 16,-25-1-16,0 0 0,0 0 16,0 0-16,0 1 0,0-1 15,-25 0-15,0 0 16,1 25-16,-1-25 0,0 1 15,0-1-15,0 25 0,0-25 16,1 25 0,-1 0-1</inkml:trace>
  <inkml:trace contextRef="#ctx0" brushRef="#br1" timeOffset="178544.16">16892 12005 0,'25'0'15,"-25"-24"1,25-1-16,-25 0 0,0 0 16,0 0-16,0 1 15,0-1-15,0-25 0,0 25 16,0-24-16,0 24 16,0 0-16,0 0 0,0 1 15,0-1-15,0 0 16,49 25 31,-24 25-32,-25 0-15,25-1 16,-25 26-16,25-25 0,-1 24 16,1-24-16,-25 25 15,25-1-15,-25-24 0,25 0 16,-25 0-16,0 24 0,0-24 15,0 0 1,25 0 31,-25-50-31,0 0-16</inkml:trace>
  <inkml:trace contextRef="#ctx0" brushRef="#br1" timeOffset="178753.16">16991 11881 0,'-25'-24'16,"25"-1"-1,50 25-15,-25 0 16,0 0-16,-1 0 16,1 0-16,0 0 0</inkml:trace>
  <inkml:trace contextRef="#ctx0" brushRef="#br1" timeOffset="179352.78">17190 11584 0,'0'25'0,"0"-50"0,0 74 16,24-24-16,1 0 15,0 0-15,0 0 0,-25 24 16,25-24-16,-1 25 0,-24-26 16,25 1-16,-25 25 0,25-25 15,-25-1-15,0 1 16,0 0-1,0-50 48,0 0-63,0 1 16,25-1-16,-25 0 15,25 0-15,-1 25 16,1 0-16,-25-25 0,25 25 15,0 0-15,0 0 16,0 25 0,-25 0-1,0 0 1,0 0 0,-25-1-16,0-24 0,0 0 15,0 25-15,0-25 0,1 0 16,24 25-1</inkml:trace>
  <inkml:trace contextRef="#ctx0" brushRef="#br1" timeOffset="180073.1">17686 11857 0,'49'24'16,"-49"1"-16,25-25 0,-25 25 15,25 0-15,-25 0 16,0-1-16,0 1 31,0-50 32,0 1-63,-25-1 15,25 0-15,0 0 16,0 0-16,0 1 0,25-1 16,25 0-16,-26 25 15,1 0-15,0-25 16</inkml:trace>
  <inkml:trace contextRef="#ctx0" brushRef="#br1" timeOffset="180501.25">18008 11807 0,'50'50'15,"-50"-26"-15,25 1 0,-25 0 16,24-25-16,-24 25 0,0 0 15,0-1 1</inkml:trace>
  <inkml:trace contextRef="#ctx0" brushRef="#br1" timeOffset="181113.3">18207 11857 0,'24'24'16,"1"1"0,-25 0-16,25 0 15,-25 0 16,25-1 32,-25-73-63,0 24 16,0 0-16,0 0 15,0 1 1,0-1-16,25 25 0,-25-25 15,24 25-15,1-25 16</inkml:trace>
  <inkml:trace contextRef="#ctx0" brushRef="#br1" timeOffset="182879.77">16073 12923 0,'-24'0'15,"24"25"32,49-50-47,-24 25 0,25 0 16,-26 0-1,-24-25-15,25 25 32,-25 25-32,0 0 15,25-25-15,-25 25 0,0 0 16,0-1-16,0 1 0,-25-25 15,25 25-15,0 0 16,-25-25-16,1 25 0,-1-25 16,25 24-16,-25 1 15,0 0 32,75-25-47,-25 0 16,24 0-16,-24 0 0,0 0 15,24-25-15,-24 25 16,0 0 0</inkml:trace>
  <inkml:trace contextRef="#ctx0" brushRef="#br1" timeOffset="183659.59">16098 12774 0,'0'0'0,"-25"0"16,1 0-16,-1 0 16,0 25-16,0 0 0,0 0 15,25 0 1,-24-1-16,24 1 0,-25 0 16,25 0-16,-25 0 0,25-1 15,0 26-15,0-25 16,0 0-16,0-1 0,25 1 15,-25 0-15,0 0 16,25 0-16,-25 0 0,24-1 16,1 1-16,0-25 15,25 25-15,-26-25 0,1 0 16,0 25-16,0-25 16,0 0-16,-1 0 0,1 0 15,0 0-15,0-25 16,0 25-16,-1 0 0,1 0 15,0-25-15,0 25 0,0-25 16,-25 1-16,25 24 0,-1-25 16,-24 0-16,25 0 15,0 0-15,-25 0 16,25 1-16,-25-1 16,0 0-16,0 0 15,0 0-15,0 1 0,0-1 16,-25 25-16,0-25 15,-24 0-15,24 0 0,0 25 16,-25-24-16,25-1 0,1 25 16,-1-25-16,-25 25 0,25 0 15,-24 0 1,24 0-16</inkml:trace>
  <inkml:trace contextRef="#ctx0" brushRef="#br1" timeOffset="184617.97">17016 12774 0,'25'-24'16,"-25"73"-16,0-24 0,0 0 16,0 0-16,25 24 15,-25-24-15,24 25 0,-24-1 16,0 1-16,25-25 0,-25 24 16,0-24-16,25 25 0,-25-25 15,0-1-15,0 1 47,-25-25-31</inkml:trace>
  <inkml:trace contextRef="#ctx0" brushRef="#br1" timeOffset="184981.82">17115 12824 0,'0'0'0,"25"0"0,0 0 0,24 0 15,-24 0-15,-25 25 0,25 0 16,0-1-16,0-24 0,-25 25 16,24 0-16,-24 0 15,0 0-15,0-1 0,0 1 16,-24-25-16,-1 25 0,0 0 16,0-25-1,0 25-15,1-25 0,-1 0 16,0 0-1,0 0 1,25-25-16</inkml:trace>
  <inkml:trace contextRef="#ctx0" brushRef="#br1" timeOffset="185423.58">17438 13097 0,'0'0'0,"24"25"0,1-1 16,-25 1-16,0 0 15,25-25-15,-25 25 16,-25-50 46,25 0-62,0 0 16,0 1-16,25 24 16,-25-25-16,0 0 15,25 25-15,-25-25 0,25 25 16,0-25-16,-1 25 16</inkml:trace>
  <inkml:trace contextRef="#ctx0" brushRef="#br1" timeOffset="185745.89">17711 13097 0,'24'0'0,"1"25"16,0-1-1,0-24 1,0 0-16,-1 0 31,1-24-15,0-1-16,-25 0 16,0 0-1,-50 0 1,26 25-16,-1 0 15,0 0-15,0 0 0</inkml:trace>
  <inkml:trace contextRef="#ctx0" brushRef="#br1" timeOffset="186084.88">18058 13047 0,'0'-25'16,"-25"25"-16,0 0 16,0 25-16,25 0 15,-24 0-15,-1 0 16,25-1 0,0 1-1,25-25-15,-1 25 0,1-25 16,0 0-16,0 0 0</inkml:trace>
  <inkml:trace contextRef="#ctx0" brushRef="#br1" timeOffset="186472.69">18231 13122 0,'0'-25'0,"25"25"16,0 0 0,0 0-1,0 0 17,-25-25-17,0 0 16,-25 25-31,0 0 16,0 0-16,0 25 16,1 0-1,-1 0 1,25-1-16,25 1 31,-25 0-31,24-25 16,1 0-16,0 0 0,0 0 15,0 0-15,-1-25 0</inkml:trace>
  <inkml:trace contextRef="#ctx0" brushRef="#br1" timeOffset="186937.77">18628 13022 0,'25'0'16,"-74"-24"-1,24 24-15,0 24 16,0-24 0,0 25-1,25 0 1,50-25 0,-50 25-16,25-25 15,0 0-15,-1 0 0,1 0 16,0 0-16,0 25 31,0-25-15,-25 24-16,0 1 15,-25-25 1,0 25-16,0-25 0,0 0 16,1 0-16,-1 0 15</inkml:trace>
  <inkml:trace contextRef="#ctx0" brushRef="#br1" timeOffset="187432.29">18951 13047 0,'-50'-25'16,"25"25"0,1 0-16,24 25 15,-25-25-15,0 0 0,0 25 16,25 0-1,-25-25-15,25 25 16,0-1 15,50-24-31,-25 0 16,0 0-16,-1 0 16,1 0-1,0-24-15,0-1 0,0 25 47,-1 0-31,1 25-16,-25-1 15,25-24 1,-25 25-16</inkml:trace>
  <inkml:trace contextRef="#ctx0" brushRef="#br1" timeOffset="187731.91">19075 13072 0,'25'0'0,"-1"0"16,-24 25-16,25 0 15,0-1-15,-25 1 32,0-50 15,0 1-32,0-1-15,0 0 16,0 0-1,25 0-15</inkml:trace>
  <inkml:trace contextRef="#ctx0" brushRef="#br1" timeOffset="188459.98">19397 13146 0,'0'-24'46,"25"-1"-30,0 0-16,0 0 16,-25 0-16,0 1 15,0-1-15,0 0 16,0 0-16,0 0 0,0 1 16,0-1-16,0 0 46,-25 25-30,0 0-16,25 25 0,0 0 16,0-1-16,0 1 0,0 0 15,0 0-15,0 0 16,25-1-16,-25 26 0,25-25 16,-25 0-16,0-1 15,24 26-15</inkml:trace>
  <inkml:trace contextRef="#ctx0" brushRef="#br1" timeOffset="188767.93">19645 13122 0,'25'0'31,"0"0"-15,0 0-16,24 0 15,-24 0 1,0 0 15,0 0-31,-25-25 16,0 0-1,-50 0 1,25 25 0,1 0-16,-1 0 0,0 0 15,0 0-15,0 0 0</inkml:trace>
  <inkml:trace contextRef="#ctx0" brushRef="#br1" timeOffset="190117.69">20117 12998 0,'-25'0'0,"99"0"16,-24 0-16,-1 0 0,26 0 16,-26 0-16,1 0 0,24 0 15,-24 0-15,0 0 0,-1 0 16,1 0-16,0 0 16,-1 0-16,-24 0 0,25 0 15,-26 0-15,1 0 16,-50 0 109,1 0-47,-1-25-78,0 25 16,0 0-1,25-25-15,-49 25 16,49-25 15,-25 25 0,74 0 32,-24 0-63,0 25 0,0-25 15,0 25-15,-1-25 0,1 0 16,0 25 0,-25-1 15,0 1-15,-25-25-1,0 25-15,1-25 31,-1 25-15</inkml:trace>
  <inkml:trace contextRef="#ctx0" brushRef="#br1" timeOffset="190653.78">21307 12675 0,'0'50'16,"0"-25"0,25 24-1,-25 1 1,0-1-16,25-24 0,-25 25 16,25-25-16,-25 24 0,24-24 15,-24 25-15,0-26 0,25 1 16,-25 0-16,0 0 31,0-75 16</inkml:trace>
  <inkml:trace contextRef="#ctx0" brushRef="#br1" timeOffset="191076.04">21555 13047 0,'-25'0'31,"1"25"-31,24 0 16,0 0 0,0-1-1,49 1 1,-24-25-16,0 0 15,0 0-15,-1 0 0,1 0 16,0 0-16,0-25 16,0 1-1,-25-1-15,-25 0 16,25 0-16,-25 25 16,0-25-16,-24 25 0,24-24 15,0 24-15,0 0 16</inkml:trace>
  <inkml:trace contextRef="#ctx0" brushRef="#br1" timeOffset="191701.07">21927 13022 0,'25'0'16,"-74"0"-16,24-24 16,0 48-1,0 1-15,25 0 16,-25-25-1,25 25 1,50-25 0,-50 25-1,25-25-15,0 0 0,-1 0 16,1-25 0,-25 0-16,25 0 31,25 25 0,-26 25-15,1 0-16,0 0 0,0-1 15,0 1-15,-1 25 0,1-25 16,0 0-16,0 24 16,0-24-16,-25 0 0,24 0 15,-24-1-15,25 1 16,-25 0-16,-25 0 0,1-25 15,-1 0-15,0 25 0,0-25 16,0 0-16,1-25 0,-1 25 16,0-25-16,0 0 15,0 25-15,1-25 0,24 1 16,-25-1-16,25 0 16,0 0-16,25 25 15,-25-25-15,0 1 0,49-1 16,-24 25-16</inkml:trace>
  <inkml:trace contextRef="#ctx0" brushRef="#br1" timeOffset="191949.08">22299 13047 0,'0'0'0,"25"0"15,0 50-15,0-50 16,-25 25-16,0-1 16,25-24-16,-25 25 0</inkml:trace>
  <inkml:trace contextRef="#ctx0" brushRef="#br1" timeOffset="192396.89">22647 12998 0,'0'0'0,"-25"0"0,0 0 16,0 24-1,25 1-15,-25-25 16,25 25-16,0 0 15,0 0-15,25-25 16,-25 24-16,50 1 16,-25-25-1,-1 0-15,1 0 16</inkml:trace>
  <inkml:trace contextRef="#ctx0" brushRef="#br1" timeOffset="192836.08">22870 13072 0,'-25'0'63,"0"0"-48,1 25-15,24 0 16,-25-25 0,25 24-16,0 1 31,25-25-31,-1 0 15,1 0-15,0 0 0,0-25 16,0 25-16,-1 0 16,1 0-1,0 0-15,0-24 16,0 24-16,-1 0 31,-24 24-31</inkml:trace>
  <inkml:trace contextRef="#ctx0" brushRef="#br1" timeOffset="195566.93">16073 14114 0,'25'0'31,"0"0"-31,0 0 16,0 0-16,-1 0 0,1 0 16,0 0-16,0 0 15,-25 25-15,25-1 16,-25 1-16,0 0 16,0 0-16,-25-25 15,-25 49 1,25-49-16,1 0 0,-1 25 0,0-25 15,0 0 17,75 0-1,-25 0-31,24 0 0,-24 0 16,0 0-1,0 25 1,-25 0-1,0 0-15,0 0 16,0-1 0,-25 1-16,-25-25 15,25 0-15,1 25 16,-1-25-16,0 0 16,0 0-1,25-25 1</inkml:trace>
  <inkml:trace contextRef="#ctx0" brushRef="#br1" timeOffset="196415.22">16098 13915 0,'0'0'0,"-25"0"0,1 25 15,-1 0-15,0-25 16,0 25-16,0 0 0,1-1 16,-1 1-16,0 0 0,0 0 15,0 24-15,1 1 0,24 0 16,-25-26-16,25 26 15,0 0-15,0-25 0,0 24 16,0-24-16,0 0 16,25 0-16,-25-1 0,24 1 15,1 0-15,0 0 0,25-25 16,-26 25-16,1-25 16,0 0-16,25 24 0,-26-24 15,26 0-15,0 0 0,-26 0 16,1-24-16,25 24 15,-25-25-15,-1 25 0,1-25 16,0 0-16,0 25 16,0-25-16,-25 1 0,25-1 15,-1 0-15,-24 0 0,25 0 16,-25 1-16,25-1 0,-25-25 16,0 25-16,25 0 15,-25 1-15,0-1 0,0-25 16,-25 25-16,25 1 0,-50-1 15,26 0-15,-1 0 16,0 25-16,-25-25 0,25 1 16,1 24-16,-1-25 0,0 25 15,0-25-15,0 25 16,1 0-16,-1 25 0</inkml:trace>
  <inkml:trace contextRef="#ctx0" brushRef="#br1" timeOffset="197543.06">17388 14089 0,'-25'0'0,"0"0"15,1 25-15,-1 0 16,-25 24 0,25-24-16,25 0 0,-24 0 0,24-1 15,-25 1-15,25 0 0,0 0 16,0 0-1,0 0-15,49-1 16,-24-24 0,25 25-16,-25-25 0,-1 0 15,26 0-15,-25 0 0,0-25 16,-1 25-16,1 0 16,0-24-16</inkml:trace>
  <inkml:trace contextRef="#ctx0" brushRef="#br1" timeOffset="198002.93">17587 14312 0,'24'0'15,"1"0"1,0 0 0,0 0-16,-25-25 15,0 1 1,-50-1 15,25 25-15,1 0-1,-1 25-15,25-1 16,0 1 0,0 0-16,0 0 15,0 0 1,49-25-16,-49 25 15,25-25-15,0 0 16,0 0-16,0 0 16,-1 0-16</inkml:trace>
  <inkml:trace contextRef="#ctx0" brushRef="#br1" timeOffset="198336.48">17835 14287 0,'0'0'0,"0"25"16,0 0-16,24 0 16,1 0-16,-25 0 15,0-1 32,0-73-16,0 24-31,0 0 16,0 0-16,0 0 0,25 1 16,-25-1-1,25 0-15,0 25 16,-25-25-16</inkml:trace>
  <inkml:trace contextRef="#ctx0" brushRef="#br1" timeOffset="198679.86">18107 14337 0,'0'0'0,"25"25"0,-25 0 16,25 0-16,-25-1 31,0-48 16,0-1-31,0 0-16,0 0 0,25 25 15,-25-25-15,0 0 0,25 1 16,-1-1 0,1 0-1</inkml:trace>
  <inkml:trace contextRef="#ctx0" brushRef="#br1" timeOffset="199108.62">18430 14238 0,'0'0'0,"-25"0"0,0 0 16,0 0-16,1 25 16,-1-1-1,0 1 1,25 0 0,0 0-16,25 0 31,0-25-31,-1 0 15,1 0 1,0-25-16,0 0 16,0 0-16,-1 0 47,1 50-16,-25 0-31,25-25 0,-25 25 15</inkml:trace>
  <inkml:trace contextRef="#ctx0" brushRef="#br1" timeOffset="199391.2">18579 14337 0,'0'0'0,"25"0"31,-1 0-15,-24 25-16,25 0 15,-25 0 63,0-75-78,0 25 16,0 0-16,0 0 16,0 1-16,25-1 0,-25 0 15,25 0-15</inkml:trace>
  <inkml:trace contextRef="#ctx0" brushRef="#br1" timeOffset="199890.35">18827 14362 0,'25'25'16,"-1"-50"-16,26 25 31,-50-25-31,25 25 0,-25-25 16,25 0-16,-25-24 15,24 24-15,-24 0 0,0 0 16,0 1-16,0-1 15,-24 0-15,24 0 0,-25 0 16,25 1-16,-25-1 47,0 74-47,25-24 16,0 0-1,0 0-15,0 24 0,0-24 16,25 0-16,-25 25 15,0-26-15,25 1 0,-25 0 16,0 25-16,0-25 16</inkml:trace>
  <inkml:trace contextRef="#ctx0" brushRef="#br1" timeOffset="200172.98">19124 14337 0,'25'0'63,"0"0"-63,0 0 16,-25 25-16,25-25 0,-1 0 15,1 0-15,0 0 16,0 0-1,0-25 1,-25 0 0,0 0-16,0 1 15,-50-1 1,25 25-16,0 0 16,-24 0-16,24 0 0</inkml:trace>
  <inkml:trace contextRef="#ctx0" brushRef="#br1" timeOffset="204026.8">24036 12179 0,'-25'0'94,"0"0"-78,0 25-16,1-25 0,24 25 15,-25 0-15,25-1 0,-25 1 16,25 0-16,0 0 0,0 0 15,0-1-15,0 26 16,25-25-16,0 24 0,-1 1 16,1 0-16,0-26 0,0 26 15,0 0-15,-25-1 0,24-24 16,-24 0-16,0 24 16,0-24-16,0 0 0,-24 0 15,24 0-15,0-1 16,-25-24-1,0 25-15,0-25 16,-24 25 0,24-25 31,25-25-47,-25 25 15,25-25 1,25 25-16,0 0 0,24 0 31,-49 25-31,25 0 16,-25 0-16,25-25 0,-25 25 15,25-1-15,-25 1 16,0 0-16,24 0 0,-24 0 16,25 0-16,-25-1 0,0 26 15,0-25-15,25 24 0,-25-24 16,0 0-16,-25 0 15,25 0-15,0-1 0,0 1 16,-25 0 0,25 0-16,0 0 31,50-1 0,-25-24-15,0 0-16,-1 0 15,1 0-15,0 0 0,0 0 16,0 0-16,-1 0 0,1 0 16,0 0-16,0-24 15,-25-1-15,25 25 0,-1-25 16</inkml:trace>
  <inkml:trace contextRef="#ctx0" brushRef="#br1" timeOffset="213174.41">24606 12278 0,'0'25'32,"0"0"-17,25-25-15,-25 25 0,25 0 16,-25-1-16,0 1 0,25 0 15,-25 0-15,0 0 16,0-1-16,0 1 16,0 0 31</inkml:trace>
  <inkml:trace contextRef="#ctx0" brushRef="#br1" timeOffset="213671.13">24879 12477 0,'0'0'16,"25"0"-16,0 0 15,0 0 17,-25-25-17,0 0 16,-25 25 1,0 0-17,0 0 17,0 0-32,25 25 15,-25 0-15,25 0 16,0-1-1,0 1 1,25-25-16,0 25 16,0-25-16,0 0 0,0 0 15,-1 25-15,1-25 16,0 0-16,0 0 16</inkml:trace>
  <inkml:trace contextRef="#ctx0" brushRef="#br1" timeOffset="214118.21">25152 12477 0,'25'0'32,"0"0"-32,-1 0 15,1 0 17,0 0-32,-25-25 15,0 0 16,-25 25-15,0 0 0,1 0-16,-1 0 15,0 25 1,0-25 0,25 25-16,0 0 0,0-1 15,50 1 16,-25-25-31,-1 0 0,1 0 16,0 0-16,25 0 0</inkml:trace>
  <inkml:trace contextRef="#ctx0" brushRef="#br1" timeOffset="214441.01">25425 12402 0,'25'-24'16,"-1"48"-16,1-24 0,-25 25 15,25 0-15,-25 0 16,25-25-16,-25 25 0,0-1 16,0 1 30,0-74-30,-25 49-16,25-25 16,0 0-16,0 0 15,0 0-15,25 25 16,-25-24-16,49 24 0,-24-25 16,0 25-16,0 0 15,0 0-15</inkml:trace>
  <inkml:trace contextRef="#ctx0" brushRef="#br1" timeOffset="-213125.52">24780 13320 0,'0'25'15,"0"0"-15,0 0 31,49-25-15,-24 0 0,0 0-16,0 0 15,-25-25 1,25 25-16,-25-25 16,-50 0-1,25 25 16,0 0-15,1 25-16,-1 0 16,25 0-16,-25-25 15,25 24-15,0 1 0,0 0 16,0 0 0,0 0-1,25-25-15,0 0 16,24 24-16,-24-24 15,25 0-15,-25-24 0,-1 24 16,1 0-16,0 0 0,0-25 16</inkml:trace>
  <inkml:trace contextRef="#ctx0" brushRef="#br1" timeOffset="-212673.49">25177 13320 0,'25'0'16,"-50"0"15,-25 0-31,25 25 16,1 0 15,24 0-15,49-25-1,-24 24-15,0-24 16,0 0-16,-1 25 15,1-25 1,-25 25 0,25-25-1,-25 25 1,-50 0-16,26-25 16,-1 0-16,0 0 0,0 0 15</inkml:trace>
  <inkml:trace contextRef="#ctx0" brushRef="#br1" timeOffset="-212304.5">25499 13370 0,'-25'0'16,"1"0"-16,-1 0 16,0 0-1,0 25 1,0-1-16,25 1 15,-24-25 1,24 25-16,0 0 16,0 0-1,49-1 1,-24-24-16,0 25 0,24-25 16,-24 0-16,0 0 15,0 0-15,0-25 0</inkml:trace>
  <inkml:trace contextRef="#ctx0" brushRef="#br1" timeOffset="-211997.54">25623 13444 0,'25'0'15,"0"25"1,-25 0-16,25 0 16,-25-1 31,0-48-32,0-1-15,0 0 16,0 0-16,0 0 15,24 1-15,-24-1 16,25 25 0</inkml:trace>
  <inkml:trace contextRef="#ctx0" brushRef="#br1" timeOffset="-211788.5">25822 13419 0,'24'0'16,"1"25"-16,-25 0 15,25-25-15,-25 25 0,0 0 16,25-25-16,-25 24 47</inkml:trace>
  <inkml:trace contextRef="#ctx0" brushRef="#br1" timeOffset="-211122.76">25946 13122 0,'25'24'15,"-1"26"1,1-25-16,0 0 0,0 24 16,0-24-16,-1 25 15,-24-25-15,25-1 0,-25 26 16,25-25-16,-25 0 0,0-50 62,25 0-46,0 0 0,-1 25-16,1-25 0,0 25 15,0 0-15,0 0 0,-1 0 32,-24 25-17,0 0-15,0 0 16,-49-25-1,24 25-15,0-25 16,0 0-16,1 24 0</inkml:trace>
  <inkml:trace contextRef="#ctx0" brushRef="#br1" timeOffset="-210018.33">26566 13345 0,'0'0'0,"25"0"15,-1 25-15,-24 0 16,0-1-16,25 1 0,-25 0 16,0 0-16,0 0 15,-25-25-15,25 24 31</inkml:trace>
  <inkml:trace contextRef="#ctx0" brushRef="#br1" timeOffset="-209497.2">26814 13395 0,'25'0'0,"-50"0"0,50 24 0,-25 1 15,24-25-15,-24 25 0,0 0 16,0 0-16,0-1 62,0-48-46,0-1-16,0 0 16,0 0-16,0 0 15,25 25-15,-25-24 16,0-1-16,25 25 15,0-25-15,0 25 16,-1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30T11:35:31.3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2431 9922 0,'25'0'94,"-1"25"-94,1-25 15,0 0-15,0 0 16,0 0-16,-1 0 16,1 0-16,25 0 0,-25 0 15,0 0-15,-1 0 0,26 0 16,-25 0-16,0 0 0,-1 0 15,1 0-15,25 24 16,-1-24-16,-24 0 16,0 0-16,0 0 15,0 0-15,24 0 0,-24 0 16,0 0-16,0 0 0,-1 0 16,26 0-16,-25 0 15,24 0-15,-24 0 0,25 0 16,-25 0-16,24 0 0,1 0 15,-25 25-15,-1-25 0,1 0 16,0 0-16,0 0 16,0 0-16,0 0 15,-1 0-15,1 0 0,0 0 16,0 0 0,0 0-16,-1 0 0,26 0 15,-25 0-15,0 0 0,-1 0 16,1 0-16,0 0 15,0 0-15,0 0 16,-1 0-16,1 0 0,0 0 16,0-25-1,0 25-15,-1 0 0,1 0 16,0 0-16,0 0 16,24 0-16,1 0 15,-25 0-15,0 0 16,24 0-16,-24 0 0,0 0 15,0 0-15,-1 0 0,1 0 16,0 0 0,0 0 15,0 0-15,-1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30T11:35:34.9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2555 11733 0,'25'24'16,"-1"-24"-16,1 0 0,0 0 16,25 0-16,-25 0 0,-1 25 15,1-25-15,25 0 0,-25 0 16,24 0-16,-24 0 15,25 0-15,-1 0 0,1 0 16,-1 0-16,26 0 0,-26 0 16,26 0-16,-26 0 15,1 0-15,0 0 0,-1 0 16,1 0-16,-25 0 0,24 0 16,-24 0-16,25 0 15,-25 0-15,-1 0 0,26 0 16,-25 0-16,0 0 0,24 0 15,-24 0-15,25 0 16,-26 0-16,1 0 0,25 0 16,-25 0-16,-1 0 0,1 0 15,0 0-15,0 0 16,24 0-16,-24 0 0,0 0 16,0 0-16,0 0 0,-1 0 15,26 25-15,0-25 16,-1 0-16,-24 0 0,25 0 15,-1 0-15,-24 0 0,25 0 16,-26 0-16,26 0 16,-25 0-16,25 0 0,-26 0 15,26 0-15,-25 0 0,24 0 16,-24 0-16,25 0 16,-1 0-16,1 0 0,-25-25 15,24 25-15,1 0 16,-25 0-16,24 0 0,-24 0 15,25-25-15,-1 25 0,-24 0 16,25 0-16,-1 0 0,-24 0 16,25 0-16,-1-24 15,-24 24-15,25 0 0,-25 0 16,24 0-16,1 0 0,-25 0 16,24 0-16,1 0 15,0 0-15,-1 0 0,1 0 16,24 0-16,-24 0 0,-25 0 15,24 0-15,1 0 0,-25 0 16,24 0-16,-24 0 16,0 0-16,24 0 0,-24 0 15,25 0-15,-25 0 16,24 0-16,-24 0 0,25 0 16,-1 0-16,1 0 0,-25 0 15,24 0-15,-24 0 0,0 0 16,0 0-16,0 0 15,-1 0-15,1 0 32,0 0-17,0 0-15,0 0 0,-1 0 16,1 0-16,0 0 16,25 0-16,-26 0 0,1 0 15,0 0-15,0 0 0,0 0 16,-1 0-16,1 0 0,0 0 15,0 0-15,0 0 16,-1 0-16,1-25 0,0 25 16,0 0-16,0 0 0,-1 0 15,1 0-15,0 0 16,0 0-16,0 0 0,-1 0 16,1 0-16,0 0 0,0 0 15,0 0-15,0 0 16,-1 0-16,26 0 15,-25 0-15,24 0 0,-24 0 16,25 0-16,-25 0 0,-1 0 16,1 0-16,25-25 15,-25 25-15,-1 0 0,1 0 16,25 0-16,-25 0 16,-1 0-16,1 0 0,0 0 15,0 0-15,0 0 0,-1-25 16,1 25-16,0 0 15,0 0-15,0 0 0,-1 0 16,1 0 15,0 0-15,0 0 15,0 0-15,-1 0 62,1 25 16,-50 0-79,1 0 1,-1-1 0,0-24-16,25 25 0,-25-25 15,0 25-15,-24-25 16,49 25-16,-25-25 15,0 0-15,0 0 16,1 0-16,-1 0 0,0 0 16,0 0-16,-24 0 15,24 0-15,-25 0 0,1 0 16,-1 0-16,0-25 0,26 25 16,-26 0-16,0 0 15,26 0-15,-1 0 0,-25 0 16,25-25-16,1 25 0,-1 0 15,-25 0-15,25 0 0,-24 0 16,24 0-16,0 0 16,-25 0-16,26 0 0,-1 0 0,0 0 15,0 0-15,0 0 16,1 0-16,-1 0 0,0 0 16,0 0-16,0 0 0,1 0 15,-1 0-15,-25 0 16,25 0-16,1 0 0,-1 0 15,0 0-15,-25 0 0,26 0 16,-1 0-16,-25 0 0,25 0 16,1 0-16,-1 0 15,0 0-15,-25 0 0,26 0 16,-1 0-16,0 0 0,0 0 16,0 0-16,1 0 15,-1 0 1,0 0-1,0 0-15,0 0 16,0 0-16,1 0 16,-1 0-16,0 0 15,0 0-15,0 0 16,1 0-16,-1 0 16,0 0-16,0-25 15,0 25-15,1 0 0,-1 0 16,0 0-16,0 0 15,0 0-15,1 0 0,-26-24 16,25 24-16,-24 0 0,-1 0 16,25 0-16,-24-25 0,24 25 15,0 0-15,0 0 16,0 0-16,-24 0 16,24 0-1,0 0 1,0 0-16,1 0 15,-1 0-15,0 0 0,-25 0 16,25-25-16,-24 25 0,24 0 16,0 0-16,-24 0 0,24 0 15,-25-25-15,25 25 16,1 0-16,-1 0 0,0 0 16,0 0-16,0 0 15,1 0-15,-1 0 31,0 0-31,0 0 16,0 0-16,1 0 16,-1 0-16,0 0 0,0 0 15,0 0 1,1 0-16,-26 0 16,25 0-16,0 0 0,-24 0 15,24-25-15,0 25 0,0 0 16,-24 0-16,24 0 0,0 0 15,0 0-15,0 0 16,1 0-16,-1 0 0,0 0 16,0-24-16,0 24 15,1 0-15,-1 0 16,0 0-16,0 0 0,0 0 16,1 0-16,-1 0 0,0 0 15,-25 0-15,26 0 0,-26 0 16,25 0-1,0 0-15,1 0 0,-26 0 16,25 0-16,0 0 0,1 0 16,-1 0-16,0 0 15,0 0 1,0 0-16,1 0 16,-1 0-16,0 0 15,0 0-15,0 0 0,1 0 16,-26 0-16,25 0 0,0 0 15,-24-25-15,24 25 0,-25 0 16,1 0-16,24 0 16,-25 0-16,25 0 0,-24 0 15,24 0-15,0 0 0,0 0 16,1 0-16,-1 0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30T11:35:36.2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4564 9996 0,'0'0'15,"25"-25"-15,0 25 0,24 0 16,-24 25-16,25-25 15,-1 0-15,1 0 0,24 0 16,-24 25-16,0-25 0,24 0 16,0 0-16,-24 0 15,24 0-15,1 25 0,-26-25 16,26 0-16,-1 0 0,1 0 16,-1 0-16,0 0 15,1 0-15,-1 0 0,-24 0 16,0 0-16,24 25 0,-24-25 15,-1 0-15,1 0 16,-25 0-16,24 0 0,-24-25 16,0 25-16,0 0 93,-1 0 64,-24-25-142,25 0 1,-25 0 0,-25 1-1,1 24 1,-1-25-16,-25 25 0,25 0 15,1 0-15,-26 0 0,25 0 16,-24 0-16,-1 0 16,-24 0-16,24 25 0,-24-1 15,-1-24-15,25 25 0,1-25 16,-1 25-16,1-25 16,24 25-16,-25-25 0,25 0 15,1 0-15,-26 25 0,25-25 16,0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30T11:35:04.22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5680 10120 0,'0'-49'78,"25"24"-78,-25 0 16,25 0-16,0 0 16,-25 1-1,24-1 1,-24 50 46,25-1-46,-25 1-16,0 0 0,25 0 16,-25 0-1,0 0-15,0-1 0,0 1 31</inkml:trace>
  <inkml:trace contextRef="#ctx0" brushRef="#br0" timeOffset="991.19">5804 9773 0,'-25'-25'16,"1"25"0,-1 0-1,0 0 1,0 0-16,0 0 16,1 25-16,24 0 0,-25 0 15,0-25-15,25 24 0,-25 26 16,0-25-16,25 0 0,0-1 15,-24 1-15,24 0 16,0 0-16,0 0 0,0 0 16,0-1-16,0 1 15,24 0-15,1 0 0,-25 0 16,25-1-16,0 1 0,0-25 16,-1 25-16,26-25 0,-25 0 15,0 25-15,24-25 16,-24-25-16,25 25 0,-1-25 15,-24 25-15,0-25 0,0 1 16,0 24-16,-1-25 16,-24 0-16,25 0 0,-25-24 15,25 24-15,-25 0 0,0 0 16,0 0-16,0 0 0,-25 1 16,25-1-16,-25 0 15,1 0-15,-1 0 0,0 1 16,0-1-16,-24 25 15,24 0-15,0-25 0,0 25 16,0 0-16,0 0 0,1 0 16,-1 25-16</inkml:trace>
  <inkml:trace contextRef="#ctx0" brushRef="#br0" timeOffset="11705.48">8384 11708 0,'0'25'94,"50"-50"-94,-1 25 16,-24 0-1,0 0 17,0 0-17,-25 49-15,24-49 0,-24 25 16,0 0-1,-24-25-15,-1 0 16,25 25-16,-25 0 0,0-1 16,0-24-16,25 25 15,-24-25-15,-1 25 16,0-25 15,75 25 0,-26-25-15,1 0-16,0 0 16,0 0-16,0 0 0,-1-25 15,1 25-15,0 0 0,0 0 32,0 0 14</inkml:trace>
  <inkml:trace contextRef="#ctx0" brushRef="#br0" timeOffset="12586.56">8458 11534 0,'-24'0'0,"48"0"0,-73 0 15,24 0-15,0 0 0,0 0 16,1 0-16,-1 0 16,0 25-16,0-25 0,0 25 15,1 0-15,-1-25 0,25 24 16,-25 1-16,25 0 0,-25 0 16,25 0-16,0 24 15,-25-24-15,25 0 0,0 0 16,0-1-16,25 1 15,-25 0-15,0 0 0,25 0 16,0-25-16,0 24 0,-1 1 16,1-25-16,0 25 0,0-25 15,24 0-15,-24 25 16,25-25-16,-1 0 0,-24 0 16,25 0-16,-25 0 0,24 0 15,-24-25-15,0 25 16,0 0-16,-1 0 0,1-25 15,0 25-15,0-25 16,0 25-16,-25-24 16,24-1-16,-24-25 0,25 25 15,-25-24-15,0 24 0,0-25 16,0 26-16,-25-26 16,1 25-16,-1-24 0,0 24 15,0 0-15,0 25 0,-24-25 16,-1 25-16,1-25 15,-1 25-15,0 25 0</inkml:trace>
  <inkml:trace contextRef="#ctx0" brushRef="#br1" timeOffset="68664.53">6375 11460 0,'-25'25'16,"0"-25"31,0 0 15,50-25-46,0 25 0,0-25-16,0 25 0,24-25 15,-24 25-15,0-25 0,0 25 16,24-24-16,-24 24 15,25-25-15,-26 0 0,1 25 16,0-25-16,0 0 16,-25 1 15,25 24-15,-50 0-16</inkml:trace>
  <inkml:trace contextRef="#ctx0" brushRef="#br1" timeOffset="69060.58">6375 11385 0,'25'0'32,"-25"25"-32,-25-25 0,25 25 15,-25 0-15,0 0 16,0-1-1,25 1 1,-24-25 0,24 25-1,49-25-15,-24 0 16,25 0-16,-26 0 16,26-25-16,-25 25 0,0-25 15,-1 25-15,1 0 16</inkml:trace>
  <inkml:trace contextRef="#ctx0" brushRef="#br1" timeOffset="69651.41">7590 11237 0,'-25'49'16,"1"-24"-16,-1 0 15,0-25-15,0 25 0,0-1 16,-24 1-16,24-25 15,0 25-15,-24 0 0,24 0 16,0-1-16,-25-24 0,50 25 31</inkml:trace>
  <inkml:trace contextRef="#ctx0" brushRef="#br1" timeOffset="69946.58">7218 11385 0,'-25'25'0,"25"0"0,-24-25 15,24 25-15,-25-25 0,25 25 16,0-1 0,25-24-1,-1 25 1,1-25-16,0 25 16,0-25-16,0 0 0,-1 0 15,-24-25-15,25 25 16,0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30T11:37:02.35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9550 5953 0,'-25'0'78,"25"25"-31,0 0 16,25 0-16,0-25-16,-1 0-15,1 0-1,0 0 1,0 0-1,0 0-15,-1 0 16,1 0 0,0 0-1,0 0 1,0 0 0,-1-25-16,1 25 15,0 0-15,0 0 16,0 0-1,-1 0 1,1 0-16,0 0 16,0 0-16,0 0 15,0 0-15,-1 0 16,1 0-16,0 0 16,0 0-1,0 0-15,-1 0 0,1-25 16,0 25-1,0 0-15,0 0 16,-1 0-16,1 0 16,0 0-16,0 0 15,0 0-15,-1 0 32,1 25-17,0-25-15,0 0 0,0 0 16,-25 25-1,24-25-15,1 24 16,0 1 0,0-25-1,-25 25 1,0 0 31,25-25 109,-25-25-125,-25 25-15,25-25 15,0 0-15,25 25-1,-1-24 1,1 24 0,0 0-16,0 0 15,0 0-15,-1 0 16,1 0-16,0 0 16,0 0-16,0 0 15,-1 0-15,1 0 16,0 0-16,25 0 15,-26 0 1,1 0-16,0 0 16,0 0-16,0 0 15,0-25-15,-1 25 16,1 0-16,0 0 16,0 0-16,0 0 0,-1 0 15,1 0-15,0 0 16,25 0-16,-26 0 0,1 0 15,0 25-15,0-25 0,0 0 16,-1 0-16,1 0 16,25 0-16,-25 0 0,-1 0 15,1 0-15,0 0 0,0 0 16,0 0-16,-1 0 16,1 0-16,0 0 15,0 0-15,0 0 0,-1 0 16,1 0-1,0 0-15,0 0 32,0 0-32,-1 0 15,1 0-15,0 0 16,0 0-16,25 0 16,-26 0-16,1 24 0,0-24 15,0 0 1,0 0 15,-1 0-15,1 0-16,0 0 15,0 0-15,0 0 16,-1 0-16,1 0 0,0 0 16,0 0-16,0 0 0,-1 25 15,1-25-15,0 0 31,0 0 1,0 0-17,24 0 1,-24 0 15,0 0-15,0 0 15,-1-25-15,1 25 15,0 0 0,-25-24 0,25 24-15,0-25 15</inkml:trace>
  <inkml:trace contextRef="#ctx0" brushRef="#br0" timeOffset="6687.11">8186 8533 0,'24'25'31,"-24"-1"-15,0 1-16,0 0 15,0 0-15,0 0 0,-24-1 16,24 1-16,-25 0 0,0 25 15,0-50-15,0 24 16,25 1-16,-24 0 0,-1 0 16,0 0-16,0-25 0,0 24 15,0 1 1,1-25-16,-1 0 16,0 25-16,25 0 15,-25 0 1,0-25-1,25 25 1,0-50 31,0 0-31,0 0-16,25 0 15,-25 0 1,0 1 15,0 48 16,0 1-31,0 0-16,0 0 15,0 0 16,0 0-15,25-25 0,0 0-16,0 0 15,-1-25-15,1 25 0,0 0 16,0-25-16,0 25 16,0-25-16,-1 25 31</inkml:trace>
  <inkml:trace contextRef="#ctx0" brushRef="#br0" timeOffset="13589.2">11063 10988 0,'-25'0'47,"75"-24"-47,-1 24 16,-24-25-16,25 0 16,-1 0-16,1 0 0,24 1 15,-24-1-15,24 0 0,1 0 16,-1 0-16,1 25 15,-1-24-15,0-1 0,1 0 16,-1 0-16,1 25 0,-1-25 16,1 25-16,-26-24 15,26 24-15,-26 0 0,-24-25 16,25 25-16,-26-25 0,1 25 16,0 0-16,0 0 15,-25-25-15,25 25 16,-25 25 140</inkml:trace>
  <inkml:trace contextRef="#ctx0" brushRef="#br0" timeOffset="18375.31">5804 11782 0,'50'25'31,"0"-25"-16,-1 0-15,1 0 16,24 25-16,-24-25 0,24 0 16,1 0-16,-26 0 15,26 0-15,-26 0 0,-24 0 16,25 0-16,-26 0 0,26 0 16,-25 0-16,0-25 0,-1 25 15,1 0 1,-50 0 156</inkml:trace>
  <inkml:trace contextRef="#ctx0" brushRef="#br0" timeOffset="18723.63">6573 11782 0,'0'-25'32,"25"25"-32,0 0 15,0 0-15,-1 25 16,1-25-1,0 0-15,0 25 16,0 0 15,-25 0-15,-50-1 15,25-24-31,0 25 0,1-25 31</inkml:trace>
  <inkml:trace contextRef="#ctx0" brushRef="#br0" timeOffset="23426.53">7243 11733 0,'25'0'47,"24"0"-47,-24 0 0,0-25 15,0 25 1,0 0 0,-1-25 15,-24 0-16,-24 0 17,-1 25-32,0 0 15,0 0-15,0 0 0,25 25 16,-24 0 0,-1-25-1,25 25-15,-25 0 16,50-1-1,0-24 1,-1 0-16,-24 25 16,25-25-16,0 0 0,0 0 15,0 0-15,-1 0 0,1 0 16,0 0 0,0 0-16,0 0 0,-1 0 15</inkml:trace>
  <inkml:trace contextRef="#ctx0" brushRef="#br0" timeOffset="23890.6">7565 11658 0,'0'0'0,"25"25"16,-25 0-1,25-25 1,-25 25-16,0-1 16,0 1 15,25-50 16,-25 1-32,25-1 1,-25 0 0,24 25-16,1 0 31,0 0-16,0 25-15,-25 0 16,0-1 0,0 1-1</inkml:trace>
  <inkml:trace contextRef="#ctx0" brushRef="#br0" timeOffset="24363.91">7987 11658 0,'25'0'16,"-50"0"-16,0 0 16,0 0-1,1 0-15,-1 25 16,0-25 0,25 25-1,50 0 1,-26-25-1,1 0-15,0 0 16,0 0-16,0 0 16,0 24-1,-1-24 17,-24 25-17,-24 0 1,-1-25-16,0 0 15,0 0-15,0 0 0,0 0 16,1 0 0</inkml:trace>
  <inkml:trace contextRef="#ctx0" brushRef="#br0" timeOffset="24865.35">8210 11708 0,'0'0'15,"0"25"1,-24-25-16,24 24 16,-25 1-1,25 0-15,25 0 31,-1-25-31,1 0 16,-25-25-16,25 25 0,0 0 16,-25-25-16,25 25 15,-25-25-15,0 1 47,24 24 0,1 49-47,0-24 16</inkml:trace>
  <inkml:trace contextRef="#ctx0" brushRef="#br0" timeOffset="25366.86">8458 11733 0,'0'24'16,"25"-24"-16,0 25 0,0 0 46,0-25-30,-1 0-16,-24-25 16,25 0-16,-25 1 15,25-1 1,-25 0 31,0 50-32,0 0-15,0-1 16,25-24-16,-25 50 16,25 0-16,-25-26 15,24-24-15,-24 25 16,0 0-16,0 0 0,0 0 16,-24-1-1,-1-24 1,0 0-1,0 0-15,-24-24 16,24 24-16,0-25 16,25 0-16</inkml:trace>
  <inkml:trace contextRef="#ctx0" brushRef="#br0" timeOffset="26031.24">8855 11708 0,'0'0'0,"0"25"16,0-1-16,0 1 0,0 0 15,0 0 17,25-25-17,0 25-15,0-25 16,-25-25-1,24 0-15,-24 0 0,0 0 16,0 1-16,-24-1 16,-1 0 15,0 25-31</inkml:trace>
  <inkml:trace contextRef="#ctx0" brushRef="#br0" timeOffset="26245.21">9178 11956 0,'0'0'0,"0"-25"78</inkml:trace>
  <inkml:trace contextRef="#ctx0" brushRef="#br0" timeOffset="26936.59">9277 11609 0,'0'-25'0,"25"74"15,0-24-15,-25 0 0,24 0 16,-24 0-16,25 24 15,-25-24-15,25 0 0,-25 0 16,0-1-16,25-24 0,-25 25 16,25 0 15,-1-25-15,1 0-16,0 0 0,0-25 15,-25 0-15,25 1 0</inkml:trace>
  <inkml:trace contextRef="#ctx0" brushRef="#br0" timeOffset="27124.85">9302 11757 0,'49'0'15,"-24"-24"-15,0 24 0,0 0 16,0 0-16,-1 0 0,1 0 16</inkml:trace>
  <inkml:trace contextRef="#ctx0" brushRef="#br0" timeOffset="27558.87">9699 11733 0,'24'0'0,"-48"0"0,73 24 0,-24 1 16,0-25-16,0 25 0,-1 0 15,1 0-15,0-1 16,0-24-16,-25 25 0,25-25 16,-1 25-1</inkml:trace>
  <inkml:trace contextRef="#ctx0" brushRef="#br0" timeOffset="28035.42">9872 11782 0,'0'-25'16,"0"50"-16,-25 0 16,25 0-16,0 0 0,-24-1 15,-1 1 1</inkml:trace>
  <inkml:trace contextRef="#ctx0" brushRef="#br0" timeOffset="28379.38">9996 11683 0,'0'-25'16,"25"25"-16,-25 50 0,0-25 16,0-1-1,0 1-15,0 0 0,25 0 16,-25 0-16,0-1 16,0 1-16,0 0 15,25 0 16,0-25-31,-1 0 16,1 0-16,0-25 16,0 0-1,-25 0-15</inkml:trace>
  <inkml:trace contextRef="#ctx0" brushRef="#br0" timeOffset="28590.51">9971 11782 0,'-24'0'15,"73"0"1,-24 0-1,0 0-15,0 0 16</inkml:trace>
  <inkml:trace contextRef="#ctx0" brushRef="#br0" timeOffset="29869.03">10691 11807 0,'25'0'15,"-1"0"-15,1 0 16,0 0-16,0 0 0,0 0 16,-1 0-16,26 0 15,-25 0-15,0 25 0,24-25 16,-24 0-16,25 0 0,-26 0 15,1 0-15,0 0 16</inkml:trace>
  <inkml:trace contextRef="#ctx0" brushRef="#br0" timeOffset="30346.65">10840 11757 0,'-50'25'31,"50"0"-31,-25-25 16,0 0-16,1 25 62,48 0-15,1-25-47,0 24 0,0-24 16,0 0-1</inkml:trace>
  <inkml:trace contextRef="#ctx0" brushRef="#br0" timeOffset="39459.15">6449 10368 0,'-25'0'0,"75"0"16,0 0-1,-26 0-15,26 0 16,49 0-1,-49 0-15,-1 0 0,1 0 16,0 0-16,-1 0 0,1 0 16,24 0-16,-49 0 0,25 0 15,-25 0-15,-1 0 32,-73 0 14,24 0-46</inkml:trace>
  <inkml:trace contextRef="#ctx0" brushRef="#br0" timeOffset="40064.07">6573 10294 0,'-25'25'47,"1"-25"-47,-1 25 16,0-1 15,0-24 16,75 25-47,-25-25 0,-1 25 15,1-25-15,0 0 0,0 0 16,0 0-16,-1 0 16,-24 25-1</inkml:trace>
  <inkml:trace contextRef="#ctx0" brushRef="#br0" timeOffset="41777.17">7615 10269 0,'25'0'15,"-25"25"-15,25 0 16,-25 0-16,24-1 16,-24 1-16,0 0 0,25 0 15,-25-50 48,0 0-48,0 0-15,0 1 0,25 24 16,-25-25-16,25 0 16,0 0-1,-1 25-15,1 0 0,0 0 16</inkml:trace>
  <inkml:trace contextRef="#ctx0" brushRef="#br0" timeOffset="42221.06">7888 10344 0,'25'0'16,"-1"24"0,1 26-1,-25-25 1,25-25 15,0 25-31,0-25 31,0-50-31,-1 25 16,-24 0-16,0 1 16,0 48 46,0 1-62,25 0 0,-25 0 16,0 0-16,25-25 15</inkml:trace>
  <inkml:trace contextRef="#ctx0" brushRef="#br0" timeOffset="42481.64">8186 10170 0,'0'25'15,"24"0"1,-24-1-16,25 1 0,0 0 16,-25 0-16,25 24 0,0-24 15,-25 0-15,24 0 16,1 0-16,-25-1 0,0 1 15,0 0-15</inkml:trace>
  <inkml:trace contextRef="#ctx0" brushRef="#br0" timeOffset="42652.29">8260 10368 0,'0'-24'16,"25"24"-16,0 0 15,-1 0-15,1 0 0,0 0 16,0 24-16,0-24 16</inkml:trace>
  <inkml:trace contextRef="#ctx0" brushRef="#br0" timeOffset="43050.5">8607 10368 0,'-25'0'31,"1"25"-15,-1 0-1,0-25-15,25 25 16,0 0-16,0-1 16,25 1 31,0-25-47,-1 0 0,-24-25 15,25 25-15,0-24 16,0-1 31,0 25-47,-1 0 15,-24 25-15,25-1 16,0 1 0,-25 0-16</inkml:trace>
  <inkml:trace contextRef="#ctx0" brushRef="#br0" timeOffset="43311.09">8930 10393 0,'24'25'16,"1"-25"-1,50 25-15,-50-25 16,-1 0-16,1 0 0,0 0 16,0 0-16,0 0 15,-1 0-15,1 0 0</inkml:trace>
  <inkml:trace contextRef="#ctx0" brushRef="#br0" timeOffset="43569.07">9153 10319 0,'-25'25'16,"25"-1"-16,0 1 15,25 0-15,-25 0 0,0 0 16,25-25-16,-25 24 0,0 1 16,0 0-16,0 0 15,0 0-15</inkml:trace>
  <inkml:trace contextRef="#ctx0" brushRef="#br0" timeOffset="44997.33">9426 10393 0,'25'-25'15,"-25"75"-15,24-25 16,-24 0-16,25-1 0,-25 1 16,25 0-16,-25 0 15,0 0 32,0-75-31,0 25-16,0 0 15,0 1 1,25-1-16,0 25 16,-1 0-16,1 0 0,0 0 15,0 0-15,0 0 16,-25 25-1,24-1-15,-24 1 16,0 0-16,0 0 16</inkml:trace>
  <inkml:trace contextRef="#ctx0" brushRef="#br0" timeOffset="45303.55">9773 10492 0,'0'25'31,"25"-25"-15,0 25-16,-1-25 15,1 0-15,0 0 0,0 0 16,0 0-16,-1 0 15,1 0 1,0 0-16,-25-25 0,25 0 16,-25 1-1,-25-1-15,-25 0 16,26 25-16,-1-25 16,0 25-16,0 0 0,0 0 15,1 0-15</inkml:trace>
  <inkml:trace contextRef="#ctx0" brushRef="#br0" timeOffset="46005.33">10096 10393 0,'49'25'16,"-24"0"0,-25 0-16,0-1 15,0 1 17,0-50-1,0 1-16,0-1 1,25 0-16,0 25 16,-1-25-16,1 25 15,0 0 1,0 0 0,0 25-16,-25 0 15,24-25-15,-24 25 0,0-1 31,0-48 16,25-1-31,25 0 0,-25 0-1,-1 25-15,1 0 31,0 25-31,-25 0 16,25-25-16,-25 25 16</inkml:trace>
  <inkml:trace contextRef="#ctx0" brushRef="#br0" timeOffset="46517.31">10592 10145 0,'0'25'15,"24"0"1,-24 0-16,25-1 15,0-24-15,-25 25 0,25 0 16,0 0-16,-25 0 16,24-1-16,-24 26 0,25-25 15,-25 0-15,0-1 0,25 1 16,-25 0 0,0-50 46,25 0-62,0 1 16,-1-1-16,1 25 15,-25-25 1,25 25 0,0 0-1,0 25 1,-25 0-16,-25-1 15,0 1 1,0-25-16,0 25 0,1-25 16,-1 0-1</inkml:trace>
  <inkml:trace contextRef="#ctx0" brushRef="#br0" timeOffset="46945.95">11112 10468 0,'0'0'15,"25"24"-15,-25 1 16,0 0-1,0-50 48,0 0-47,0 1-16,25-1 15,-25 0 1,25 25-16</inkml:trace>
  <inkml:trace contextRef="#ctx0" brushRef="#br0" timeOffset="47336.28">11311 10418 0,'0'0'0,"25"0"0,0 0 16,-1 0 0,1 0-1,-25-25 1,25 25 0,-25-25-1,-25 1 1,0 24-1,1 0-15,-1 0 16,0 24 0,0 1-16,25 0 15,0 0-15,0 0 16,25-1 0,0-24-16,0 0 15,-1 0-15,1 0 16,0 0-1,0-24-15</inkml:trace>
  <inkml:trace contextRef="#ctx0" brushRef="#br0" timeOffset="48544.47">9525 9351 0,'-25'0'32,"100"0"-32,-51 0 0,26 0 15,24-24-15,-24 24 0,24 0 16,1 0-16,-1 0 15,-24 0-15,0 0 0,-1 0 16,-24 0-16,25 0 16,-26 0-1</inkml:trace>
  <inkml:trace contextRef="#ctx0" brushRef="#br0" timeOffset="49210.51">9798 9277 0,'-25'0'15,"0"0"1,0 0-1,25 25 1,-24-25-16,-1 0 0,0 25 16,0-25-16,0 24 15,1-24 17,24 25-17,49-25-15,1 0 0,-25 0 16,-1 0-16,1 0 15,0 0-15,0 0 0</inkml:trace>
  <inkml:trace contextRef="#ctx0" brushRef="#br0" timeOffset="49708.88">10542 9277 0,'0'25'16,"0"0"-1,25-1-15,-25 1 16,25-25-16,-25 25 0,0 0 16,0-50 46,0 0-62,0 0 0,0 1 16,0-1-16,24 25 15,1-25-15</inkml:trace>
  <inkml:trace contextRef="#ctx0" brushRef="#br0" timeOffset="50099.35">10815 9302 0,'0'25'15,"25"-1"1,-25 1 0,0 0-16,24-25 15,-24 25 17,25-25-32,0 25 15,0-50 1,0 0-16,-25 0 15,24 0-15,-24 1 47,0 48-15,25 1-17,-25 0-15,25-25 0,-25 25 16,25-25-16,-25 25 15</inkml:trace>
  <inkml:trace contextRef="#ctx0" brushRef="#br0" timeOffset="50334.03">11137 9178 0,'0'25'15,"0"-1"1,25 1-16,-25 0 0,25 0 16,0 0-16,-25-1 15,0 1-15,25 0 0,-25 0 16,0 0-16,0-1 15</inkml:trace>
  <inkml:trace contextRef="#ctx0" brushRef="#br0" timeOffset="50498.69">11137 9302 0,'0'0'16,"25"0"-16,0 0 0,0 0 16,0 0-16,-1 0 0,1 0 15</inkml:trace>
  <inkml:trace contextRef="#ctx0" brushRef="#br0" timeOffset="50922.42">11559 9302 0,'-50'0'16,"26"0"0,-1 0-1,0 25 1,25-1-16,-25-24 15,25 25-15,0 0 16,0 0-16,0 0 31,50-25-31,-50 24 16,25-24-16,-1 0 0,1-24 16,0 24-16,0-25 15,-25 0 1,25 25-16,-1-25 47,-24 50-32,25-25 1,-25 25 0</inkml:trace>
  <inkml:trace contextRef="#ctx0" brushRef="#br0" timeOffset="59939.03">7516 12353 0,'0'25'31,"0"-75"0,0 25-15,0 0-16,0 1 16,0-1-16,0 0 15,0 0-15,0 0 16,0 0 15,0 1-15,49 24-1,-24-25 1,0 25-16,0 0 31,0 25-15</inkml:trace>
  <inkml:trace contextRef="#ctx0" brushRef="#br0" timeOffset="60198.62">7466 12254 0,'0'0'0,"50"0"63,-25 0-63</inkml:trace>
  <inkml:trace contextRef="#ctx0" brushRef="#br0" timeOffset="60765.68">7739 12328 0,'0'25'0,"25"-25"15,-25 25-15,25-25 16,-1 24-1,1-24 1,0-24-16,0-1 16,-25 0-1,0 0-15,0 0 16,0 1 15,0 48 0,0 1-31,25 0 16,-25 0-16,0 0 16,0-1-1,0 1-15</inkml:trace>
  <inkml:trace contextRef="#ctx0" brushRef="#br0" timeOffset="61039.94">7962 12204 0,'0'25'0,"0"-50"0,25 50 16,-25 0-16,25-1 0,-25 26 16,25-50-16,-25 25 0,0 0 15,25-1-15,-25 1 0,0 0 32</inkml:trace>
  <inkml:trace contextRef="#ctx0" brushRef="#br0" timeOffset="61454.1">8086 12179 0,'25'0'0,"-25"25"0,25 0 15,-25 24-15,0-24 16,0 0-16,25 25 0,-25-26 16,0 1-16,0 0 0,0 0 15,0 0-15</inkml:trace>
  <inkml:trace contextRef="#ctx0" brushRef="#br0" timeOffset="61864">8260 12328 0,'25'25'0,"0"0"16,-25-1-16,24 1 15,-24 0-15,0 0 0,25-25 0,-25-25 78,0 0-78,0 0 16,25 25-16,-25-24 16,50 24-1,-50-25-15,24 25 16,1 49-1,0-49-15,-25 25 16,25-25-16,-25 25 0</inkml:trace>
  <inkml:trace contextRef="#ctx0" brushRef="#br0" timeOffset="62243.92">8607 12328 0,'-25'0'16,"1"25"-1,-1 0-15,25-1 16,0 1-1,0 0 17,25-25-1,-1 0-31,1-25 0,0 25 16,0-25-1,0 25-15,-1 0 16,1 0-1,0 25 1,-25 0-16,0 0 16</inkml:trace>
  <inkml:trace contextRef="#ctx0" brushRef="#br0" timeOffset="62826.51">8855 12353 0,'0'49'16,"25"-49"-16,-25 25 15,25 0-15,-25 0 0,25-25 16,-25 25 31,0-75-32,0 25 1,0 0 0,24 25-1,-24-24-15,25 24 16,0 0-1,0 0 1,-25 24-16,25 1 16,-25 0-1,0 0 48,0-75-48,0 25 1,25 1-16,-1 24 16,1 0-16,0 0 0,0 0 31,0 24-31,-1 1 16,-24 0-1</inkml:trace>
  <inkml:trace contextRef="#ctx0" brushRef="#br0" timeOffset="63393.55">9302 12427 0,'25'0'15,"-1"0"-15,1-25 31,0 25 1,0-24-17,-25-1 17,0 0 30,-25 25-46,0 0-1,0 0-15,1 0 0,24 25 32,-25 0-17,25-1-15,0 1 16,25-25-16,24 25 15,-24 0 1,0-25-16,0 0 0,-1 0 16,1 0-16,0 0 15,0 0 1</inkml:trace>
  <inkml:trace contextRef="#ctx0" brushRef="#br0" timeOffset="64775.06">9922 12179 0,'25'0'0,"-25"50"16,0-25-1,0-1-15,0 1 16,0 0-16,0 0 0,-25 0 15,25-1-15,0 1 0,-25 0 16,25 0-16,-25-25 94,50 0-79,-25-25 64</inkml:trace>
  <inkml:trace contextRef="#ctx0" brushRef="#br0" timeOffset="66362.07">9723 12353 0,'-24'0'0,"-1"0"78</inkml:trace>
  <inkml:trace contextRef="#ctx0" brushRef="#br0" timeOffset="67668.32">9971 12378 0,'0'-25'31,"50"25"-31,0 0 0,-25 25 16,24-25-16,1 0 0,-1 0 16,1 0-16,24 24 0,-24-24 15,0 0-15,24 0 16,-24 0-16,-1 25 0,-24-25 16,25 0-16,-26 0 15,1 0-15,0 0 0,0 0 16,-50 0 187,0-25-187,0 25-1,1-24-15,-1 24 16,0-25-1,0 25-15,0 0 16,1-25 0,-1 25 46,74 25-62,-24-25 0,0 0 16,0 25-16,0-25 0,-1 0 15,1 24-15,0-24 16,0 0-16,0 25 0,-1-25 31,1 0 32,-74 25-48,24-25-15,25 25 0,-25-25 16,0 25-16,0-25 31,25 24 1</inkml:trace>
  <inkml:trace contextRef="#ctx0" brushRef="#br0" timeOffset="72595.09">11733 12179 0,'-25'50'47,"0"-25"-47,25-1 0,-25 1 15,0 0-15,25 0 0,-24 0 16,24-1-16,-25 1 16,25 0-16,0 0 0,-25-25 15,25 25-15</inkml:trace>
  <inkml:trace contextRef="#ctx0" brushRef="#br0" timeOffset="73064.99">11881 12254 0,'0'0'0,"0"49"15,0-24-15,25 0 16,-25 0-16,0-1 0,25 1 15,-25 0-15,25 0 16,-25 0-16,0-1 63,0-73-48,0 24 1,25 0-16,-25 0 0,24 1 31,1 24-31,0 0 16,0 0-1,-25 24-15,25 1 0,-25 0 16,24 0-16,-24 0 16,0-1-16</inkml:trace>
  <inkml:trace contextRef="#ctx0" brushRef="#br0" timeOffset="73384.49">12179 12452 0,'25'0'46,"0"0"-30,0 25 0,-1-25-1,1 25-15,0-25 16,0-25 0,-25 0-1,25 25-15,-25-25 16,-25 0-1,0 25 1,0-24-16,0 24 16,1 0-16,-1 24 15</inkml:trace>
  <inkml:trace contextRef="#ctx0" brushRef="#br0" timeOffset="73974.31">12477 12378 0,'0'0'0,"25"24"0,-25 1 15,24 0-15,-24 0 0,0 0 32,0-1 15,0-48-32,25-1-15,-25 0 16,0 0-16,25 25 0,-25-25 15,25 1 17,0 24-32,-1 0 15,1 0 1,-25 24-16,0 1 0,25-25 16,-25 25-16,0 0 15,0 0 1,0-50 31,0 0-32,25 25-15,-25-25 16,25 25-16,-1 0 16,1 0 15,0 25-31,-25 0 15,25-25 1</inkml:trace>
  <inkml:trace contextRef="#ctx0" brushRef="#br0" timeOffset="74356.53">12973 12452 0,'25'0'16,"-1"0"0,1-25-1,0 25 1,0 0 15,-25-25-31,25 25 16,-25-24-1,-25-1-15,0 25 16,0 0 0,0 0-1,1 25-15,24-1 0,0 1 16,0 0-16,0 0 16,0 0-1,24-1 1,1-24-16,0 25 15,25-25-15,-26 0 0,1 0 16,0 0-16,-25-25 16</inkml:trace>
  <inkml:trace contextRef="#ctx0" brushRef="#br0" timeOffset="75718.92">13643 12179 0,'0'25'31,"0"0"-16,0 0-15,-25-1 16,0 1-16,25 0 0,-25 0 16,0 0-16,1 24 0,-1-24 15,0 0-15,25 0 16,-25-1-16,0 1 0,1 0 16,-1 0-16,0 0 0</inkml:trace>
  <inkml:trace contextRef="#ctx0" brushRef="#br0" timeOffset="76942.61">13767 12452 0,'24'0'16,"1"50"-16,0-26 15,0-24-15,-25 25 16,25 0 0,-1-25 46,1-25-62,-25 0 0,0 1 16,25-1-16,-25 0 15,0 0-15,0 0 16,0 1 31</inkml:trace>
  <inkml:trace contextRef="#ctx0" brushRef="#br0" timeOffset="77188.24">14114 12452 0,'0'0'0,"0"25"0,0 0 0,0-1 16,0 1 0,0 0-1</inkml:trace>
  <inkml:trace contextRef="#ctx0" brushRef="#br0" timeOffset="77652.75">14238 12278 0,'0'-24'0,"25"73"15,-1-24 1,-24 0-16,25 0 16,-25-1-16,0 1 0,0 0 15,0 25-15,25-26 16,-25 1-16,0 0 15,25 0 1,0-25 0,0 25-16,-1-25 0,26 0 15,-25 0-15,0 0 0,-25-25 16,24 0-16</inkml:trace>
  <inkml:trace contextRef="#ctx0" brushRef="#br0" timeOffset="77834.64">14263 12427 0,'49'0'31,"1"0"-31,-25 0 0,24 0 15,-24 0-15</inkml:trace>
  <inkml:trace contextRef="#ctx0" brushRef="#br0" timeOffset="78246.78">14660 12452 0,'0'25'0,"0"0"15,0-1 1,24 1 0,1 0-16,0-25 0,0 0 15,0 0-15,-1 0 16,1 0 0,0 0-16,-25-25 15,25 0-15,-25 1 16,0-1-16,0 0 15,-50 25-15,25-25 16,1 25-16,-1 0 16,0 0-16</inkml:trace>
  <inkml:trace contextRef="#ctx0" brushRef="#br0" timeOffset="78624.67">15081 12526 0,'25'0'93</inkml:trace>
  <inkml:trace contextRef="#ctx0" brushRef="#br0" timeOffset="79542.67">15404 12452 0,'-25'0'16,"0"-25"-1,0 25 1,25 25-16,-25 0 16,25 0-16,-24-25 0,24 24 0,0 1 15,0 0-15,0 0 32,49-25-32</inkml:trace>
  <inkml:trace contextRef="#ctx0" brushRef="#br0" timeOffset="79848.67">15602 12526 0,'0'-24'31,"0"48"-31,0 1 31,50-25-31,-25 25 0,-1-25 16,1 0-1,0 0 1,-25-25 0,0 0-16,0 1 15,0-1-15,-50 25 16,26-25-1,-1 25-15,0 0 0,0 0 16,0 0-16</inkml:trace>
  <inkml:trace contextRef="#ctx0" brushRef="#br0" timeOffset="80266.72">15801 12452 0,'24'50'15,"1"-26"-15,-25 1 16,25-25-16,-25 25 0,0-50 78,0 0-62,25 25-16,-25-24 15,0-1-15,25 25 16</inkml:trace>
  <inkml:trace contextRef="#ctx0" brushRef="#br0" timeOffset="80696.53">16049 12254 0,'0'24'16,"0"1"-16,0 25 15,24-25-15,1 24 16,-25-24-16,25 25 0,-25-26 16,25 26-16,-25-25 0,0 0 15,0-1-15,0 1 16</inkml:trace>
  <inkml:trace contextRef="#ctx0" brushRef="#br0" timeOffset="81054.95">16297 12502 0,'24'0'47,"1"0"-47,0 0 15,0 0 1,0 0 0,-25-25-1,-50 0 1,25 25-16,0 0 31,1 25-15,-1 0-16,25-1 15,0 1-15,0 0 16,25-25-16,-1 25 0,1-25 16,0 0-16,0 25 15,0-25-15,0 0 0</inkml:trace>
  <inkml:trace contextRef="#ctx0" brushRef="#br0" timeOffset="81390.91">16594 12502 0,'0'0'0,"-24"0"15,-1 24 1,25 1-16,-25-25 0,25 25 16,0 0-16,25 0 15,0-1 1,-1-24 0,-24 25-16,25-25 0,0 0 15,0 0 1,0-25-16,-25 1 15,24 24-15,-24-25 16,0 0-16,0 0 16,-24 25-16,24-25 15,-50 25-15,50-24 0,-25 24 16</inkml:trace>
  <inkml:trace contextRef="#ctx0" brushRef="#br0" timeOffset="81890.61">16743 12502 0,'0'49'16,"25"-24"-16,-25 0 0,25-25 15,-25 25-15,25-1 16,-25 1 31,24-50-32,-24 1-15,0-1 0,0 0 16,0 0-16,0 0 31,50 1-15,-25 24-1,0 0-15,-1 24 16,1 1-16,0 0 16,0 0-16,-25 0 15</inkml:trace>
  <inkml:trace contextRef="#ctx0" brushRef="#br0" timeOffset="82308.8">17115 12551 0,'0'-25'16,"25"25"-1,0 25 1,0-25-1,-1 0 1,1 0-16,0-25 16,-25 1-1,0-1 1,-25 0 15,0 25-15,1 0-1,-1 25-15,0 0 16,25-1-16,0 1 0,0 0 16,0 0-1,25-25-15,0 25 0,-1-25 16,1 0-16,0 24 0,0-24 16,0 0-16,-1 0 0,1 0 15,0 0-15</inkml:trace>
  <inkml:trace contextRef="#ctx0" brushRef="#br0" timeOffset="85332.85">2853 12402 0,'0'25'94,"24"-25"-79,1 0 1,0 0 0,0 0 15,24-25-31,-24 25 15,0 0-15,0 0 16,0 0 0,-1 0-1,1 0-15,0 25 16,0-25 0,0 0-16,-1 0 62,1 0-62,-25-25 16,50 25-16,-50-24 0,25 24 15,-1 0 17,1 24-32,0-24 0,0 25 15,0-25 1,-1 0-1,1 0 1,0 0 15,0 0-15,0 0-16,24 0 16,-24 0-1,0 0 1,0 0 15,0 0-15,-1 0-1,1 0-15,0 0 16,0 0-16</inkml:trace>
  <inkml:trace contextRef="#ctx0" brushRef="#br0" timeOffset="86688.98">2853 12824 0,'0'0'0,"49"0"63,-24 0-63,0 0 15,-25 25 1,25-25 0,-1 25-1,1-25 1,0 0 0,0-25-1,0 0-15,24 25 31,-49-25-31,25 25 0,0 0 16,0 0 0,-1 0-1,1 25 1,0-25-16,0 0 16,0 25-1,-1-25 1,1 0 15,-25-25-31,25 25 16,0-25 15,0 25-15,-1 0-1,-24 25 1,25-25-16,0 0 15,-25 25 1,25-25 0,0 0-1,-1 0 1,1 0-16,0 0 31,25 0 0,-1 0 1,-24 0-1</inkml:trace>
  <inkml:trace contextRef="#ctx0" brushRef="#br0" timeOffset="90752.1">7913 12675 0,'24'-25'15,"-24"50"-15,0 0 16,0 0-16,0 0 0,0-1 16,25 1-16,-25 0 0,0 0 15,0 0-15,0-1 16,25 1-16,-25 0 0,0 0 31,25-25 0</inkml:trace>
  <inkml:trace contextRef="#ctx0" brushRef="#br0" timeOffset="91009.06">7888 12725 0,'0'0'16,"25"0"-16,-1 0 0,1-25 0,0 25 15,0 0-15,0 0 0,0 0 16,-1 0-16,1 0 16</inkml:trace>
  <inkml:trace contextRef="#ctx0" brushRef="#br0" timeOffset="91733.12">8210 12874 0,'0'0'0,"25"24"15,-25 1-15,25 0 32,0-25-1,0 0-16,-1 0-15,1-25 16,0 0 0,-25 1-1,25 24 32,0 24-31,-25 1-16,0 0 15,24-25 1</inkml:trace>
  <inkml:trace contextRef="#ctx0" brushRef="#br0" timeOffset="92077.34">8012 12849 0,'25'0'16,"0"0"-16,-1 0 31,1 0-16</inkml:trace>
  <inkml:trace contextRef="#ctx0" brushRef="#br0" timeOffset="93269.17">8582 12700 0,'25'25'16,"-25"0"-1,0-1-15,25 1 0,-25 0 16,25 0-16,-25 0 0,0-1 15,25 1-15,-25 0 16,0 0-16,0 0 47</inkml:trace>
  <inkml:trace contextRef="#ctx0" brushRef="#br0" timeOffset="93543.75">8706 12725 0,'50'0'16,"-50"25"-1,25-1-15,-25 1 0,25 0 16,-1 0-16,-24 0 0,25-1 16,-25 1-16,0 0 15,0 0-15,0 0 16</inkml:trace>
  <inkml:trace contextRef="#ctx0" brushRef="#br0" timeOffset="94055.19">8954 12849 0,'0'0'0,"25"0"0,-25 49 16,25-49-16,-25 25 16,25 0-16,-25 0 15,0-50 48,0 0-48,25 0 17,0 25-32,-1 0 15,1 25-15,0 0 16,-25 0 0,25 0-1</inkml:trace>
  <inkml:trace contextRef="#ctx0" brushRef="#br0" timeOffset="94505.16">9327 12898 0,'0'0'15,"-25"0"1,0-24 0,0 48-1,0 1 17,25 0 30,25-25-62,0 0 16,-25-25-16,50 25 0,-26 0 47,1 0-32,-25 25 1,25 0-16,-25 0 15,0-1 32</inkml:trace>
  <inkml:trace contextRef="#ctx0" brushRef="#br0" timeOffset="95135.14">9451 12898 0,'0'0'0,"0"-24"15,49 48-15,-49 1 0,25-25 16,0 25-16,0-25 16,-25 25-16,24 0 15,-24-1 1,0-48 46,25 24-46,-25-25-16,0 0 16,50 25-1,-50-25-15,25 25 16,-1 0 15,1 25-31,-25 0 16,0 0-16,0-50 94,25 0-94,0 25 15,0-25 1,-1 25-16,1 0 15,0 25-15,-25 0 16,25-25-16,0 25 16</inkml:trace>
  <inkml:trace contextRef="#ctx0" brushRef="#br0" timeOffset="95524.17">9971 12973 0,'0'0'0,"25"0"16,0 0-16,0-25 16,0 25-1,0-25 1,-25 0 15,0 1 0,-25 24-15,0 0 0,25 24-1,-25 1-15,25 0 16,0 0-1,0 0-15,25-25 16,0 0-16,0 24 16,-1-24-16,1 0 0,0 0 15,0 0-15,0 0 16,-1 0-16</inkml:trace>
  <inkml:trace contextRef="#ctx0" brushRef="#br0" timeOffset="96517.08">10492 13022 0,'0'-24'16,"50"24"-16,-25 0 16,0 0-16,24 0 15,1 0-15,-1 0 0,26 0 16,-26 0-16,1 0 15,0 24-15,-1-24 0,1 0 16,-25 0-16,-1 0 0,26 0 16,-25 0 15,-75 0 0,25 0-15,1-24-16,-1 24 0,0 0 62,25-25-46,50 25-16,-26 0 31,1 0-15,0 25-16,-25-1 15,25-24 1,-25 25-16,-25 0 16,0-25-1,0 25-15,1-25 0</inkml:trace>
  <inkml:trace contextRef="#ctx0" brushRef="#br0" timeOffset="97729.17">11931 12824 0,'0'-25'16,"0"75"-16,-25-25 16,25-1-16,-25 26 15,25-25-15,0 0 0,-24-1 16,24 1-16,-25 0 0,0 0 16,0 0-16,0-1 15,1 1-15,73-25 47,-24 0-47</inkml:trace>
  <inkml:trace contextRef="#ctx0" brushRef="#br0" timeOffset="98369.35">12129 12874 0,'0'24'15,"0"1"-15,0 0 16,0 0-16,0 0 16,0-1-16,25 1 0,-25 0 15,0 0-15,0 0 16,25-75 31,0 50-32,0-25-15,-25 0 0,25 25 16,-25-24-16,24 24 0,1 0 31,0 0-15,0 24-16,0 1 0,-25 0 15,24 0 1,-24 0-16,0-1 16</inkml:trace>
  <inkml:trace contextRef="#ctx0" brushRef="#br0" timeOffset="98681.11">12477 13097 0,'0'-25'15,"25"50"1,-1-25-16,1 0 16,0 25-16,0-25 15,0 24-15,-1-24 0,1 0 16,0 0 15,0-24-31,-25-1 16,0 0-1,0 0 1,-50 25-16,25 0 16,1-25-16,-1 25 0,0 0 15,0 0-15,0 0 0</inkml:trace>
  <inkml:trace contextRef="#ctx0" brushRef="#br0" timeOffset="99268.93">12799 13047 0,'25'0'0,"0"50"16,0-50-16,-25 25 15,24-25 1,-24 24-16,0 1 16,0-50 46,0 1-46,0-1-16,25 0 15,0 25 1,0 0-16,-25-25 16,25 25-1,-1 25 1,1 0-16,-25 0 15,25-1 64,-25-48-79,0-1 0,25 25 15,0-25-15,-1 25 31,1-25-31,0 25 16,0 25 0,0 0-16,-25 0 15</inkml:trace>
  <inkml:trace contextRef="#ctx0" brushRef="#br0" timeOffset="99648.39">13295 13146 0,'25'0'15,"-25"-24"-15,25 24 16,0 0-16,0 0 16,-1 0-1,1 0-15,0 0 0,0 0 16,0-25-1,-25 0 1,24 25-16,-24-25 16,0 0-1,-49 25-15,24-24 16,0 24 0,0 24-16,1 1 15,24 0-15,-25 0 16,25 0-16,0-1 15,25-24-15,-25 25 0,49 0 32,-24 0-32,0-25 0,0 0 15,-1 0-15,1 0 0,0 0 16,0-25-16</inkml:trace>
  <inkml:trace contextRef="#ctx0" brushRef="#br0" timeOffset="99936.3">13816 12948 0,'25'25'47,"0"0"-47,-25-1 0,0 1 16,0 0-16,-25 0 0,25 24 15,0-24-15,-50 0 16,26 0-16,-1 0 0,0-25 16,0 25-1</inkml:trace>
  <inkml:trace contextRef="#ctx0" brushRef="#br0" timeOffset="100991.29">18207 12353 0,'0'25'32,"0"-1"-17,0 1-15,0 0 16,0 0 0,24-25-1,1 0 1,25 0-16,-25 0 0,24-50 15,1 50-15,-25-25 0,24 1 16,1-1-16,-25 0 16,24 0-16,1 25 0</inkml:trace>
  <inkml:trace contextRef="#ctx0" brushRef="#br0" timeOffset="102237.25">14015 13097 0,'24'49'15,"1"-49"-15,-25 25 0,0 0 16,25 0-16,-25 0 16,50 0 15,-26-50-15,1 25-16,-25-25 0,25 0 15,0 0-15,-25 0 16,0 1-16,25-1 0,-25 0 31</inkml:trace>
  <inkml:trace contextRef="#ctx0" brushRef="#br0" timeOffset="102483.49">14312 13171 0,'25'0'16,"-25"-25"-1,25 50-15,0 0 0,-25 0 16,25-25-1,-25 25-15,0 0 16</inkml:trace>
  <inkml:trace contextRef="#ctx0" brushRef="#br0" timeOffset="102872.29">14461 12973 0,'25'0'15,"-25"25"-15,25-1 16,0 1-16,-25 0 16,24 0-16,1 24 0,-25-24 15,25 0-15,-25 0 0,0 0 16,25 0-16,-25-1 15,0 1 1,25-25 0,-1 0-16,1-25 15</inkml:trace>
  <inkml:trace contextRef="#ctx0" brushRef="#br0" timeOffset="103031.51">14610 13122 0,'-25'0'16,"75"0"15,-25 24-15,24-24-16</inkml:trace>
  <inkml:trace contextRef="#ctx0" brushRef="#br0" timeOffset="103328.28">14833 13146 0,'-49'0'0,"24"0"16,25 25-16,0 0 15,49 0 1,-24-25-16,0 25 15,0-25-15,0 0 16,-1 0-16,1 0 0,0 0 16,0 0-16,-25-25 15,25 25-15,-1-25 16,-24 0-16,-49 0 16,24 25-16,0-24 15,0 24-15,1-25 16,-1 25-16,0 0 0,0 0 15</inkml:trace>
  <inkml:trace contextRef="#ctx0" brushRef="#br0" timeOffset="103615.36">15131 13246 0,'0'-25'62,"25"25"-30</inkml:trace>
  <inkml:trace contextRef="#ctx0" brushRef="#br0" timeOffset="104429.08">15503 13146 0,'0'-24'15,"-25"24"1,-24 0-1,24 24 1,0-24-16,0 25 0,25 0 16,-25-25-16,25 25 15,0 0-15,0 0 16,25-25-16,0 24 16,25-24-16,-26 0 15,1 0-15,0 0 0</inkml:trace>
  <inkml:trace contextRef="#ctx0" brushRef="#br0" timeOffset="104731.57">15627 13196 0,'0'-25'31,"-25"50"-31,25 0 0,0 0 31,50 0-31,-25-25 0,-1 0 16,1 0-16,0 0 15,0 0 1,0 0 0,-25-25-16,24 0 15,-24 0 1,-24 25-16,-1-25 15,0 25-15,0 0 0,0-25 16,1 25-16,-1 0 16</inkml:trace>
  <inkml:trace contextRef="#ctx0" brushRef="#br0" timeOffset="105065.53">15900 13221 0,'0'0'0,"0"25"15,0 0 1,25-50 46,-25 0-46,24 0-16,1 0 16,-25 0-16,25 1 15,0 24 1,0-25-16</inkml:trace>
  <inkml:trace contextRef="#ctx0" brushRef="#br0" timeOffset="105379.6">16148 12948 0,'-25'50'15,"50"-50"-15,-25 24 0,0 1 16,25 0-16,-25 25 15,24-26-15,1 1 0,-25 0 16,25 0-16,0 0 0,-25 0 16,0-1-16</inkml:trace>
  <inkml:trace contextRef="#ctx0" brushRef="#br0" timeOffset="105735.37">16346 13246 0,'25'0'0,"-25"-25"16,25 25 0,0-25-16,0 25 15,-1 0-15,1 0 16,0 0 0,0 0-1,-25-25 1,25 0-16,-50 1 31,0 24-31,0 0 16,0 0-16,1 0 15,-1 0-15,25 24 16,-25 1-16,25 0 16,0 0-1,0 0 1,25-25-16,0 25 15,-1-25-15,-24 24 16,25-24-16,0 0 0,0 0 16</inkml:trace>
  <inkml:trace contextRef="#ctx0" brushRef="#br0" timeOffset="106061.6">16694 13146 0,'0'-24'0,"0"48"0,-25-48 15,0 24-15,0 24 32,0-24-32,25 25 0,0 0 15,25 0 1,0 0-16,0-25 15,0 0-15,-1 25 16,1-25-16,0 0 0,-25-25 16,25 25-1,0-25-15,-25 0 32,-25 0-17,0 25-15,25-25 0,-25 25 16</inkml:trace>
  <inkml:trace contextRef="#ctx0" brushRef="#br0" timeOffset="106561.59">16867 13146 0,'0'0'16,"0"25"-16,25-25 0,-25 25 15,0 0-15,25-25 0,-25 25 16,25 0-16,-25-1 16,0-48 31,0-1-32,0 0-15,0 0 16,0 0-1,24 25-15,1 0 16,0-25-16,0 25 16,0 0-16,-25 25 15,24-25-15,1 25 0,-25 0 16,25-25-16,-25 25 0,25 0 16,-25-1-1</inkml:trace>
  <inkml:trace contextRef="#ctx0" brushRef="#br0" timeOffset="106943.73">17190 13271 0,'0'-25'31,"49"25"-15,-24 0-16,0 0 15,0 0 1,-1 0-16,1 0 16,0-25-1,-25 0-15,25 0 16,-25 0 15,-25 25-31,-25 0 16,26 0-1,-1 0-15,25 25 0,-25 0 16,25 0-16,0 0 31,0 0-31,25-25 16,0 24-16,-1-24 16,1 25-16,0-25 15,0 0-15,0 0 16</inkml:trace>
  <inkml:trace contextRef="#ctx0" brushRef="#br1" timeOffset="115265.57">10046 11534 0,'0'0'0,"-25"0"16,0 0 0,0 0-16,1 0 15,-1 0-15,0 0 0,0 0 16,0 0-16,1 0 0,-1 0 16,0 0-16,0-25 15,0 25-15,-24 0 0,24 0 16,0 0-16,0 0 15,-24 0-15,24 0 0,0 0 16,-24 0 0,24 0-16,0 0 0,0 0 0,0 0 15,-24 0-15,24 0 16,-25 0-16,26 0 0,-1 0 16,0 0-16,-25-24 15,26 24-15,-1 0 0,0 0 16,0 0-1,0 0-15,0 0 0,1 0 16,-1 0-16,0 0 0,-25 0 16,26 0-16,-1 0 15,0 0-15,0 0 0,0 0 16,1 0-16,-1 0 0,0 0 16,0 0-16,0 0 15,1 0-15,-26 0 0,25 0 16,0 0-16,-24 0 0,24 0 15,0 0-15,0 0 16,1 0-16,-1 0 0,0 0 16,0 0-16,0 0 15,1 0-15,-1 0 0,0 0 16,0 0-16,-24 0 0,24 0 16,-25 0-16,0 0 0,26 0 15,-1 24-15,0-24 16,0 0-16,0 0 15,1 0-15,-1 0 16,0 0-16,25 25 0,-25-25 16,0 0-16,1 0 0,-1 0 15,0 0-15,-25 0 16,50 25-16,-49-25 0,24 0 16,0 0-16,0 25 15,1-25-15,-1 25 16,0-25-16,0 24 0,0-24 15,1 0-15,24 25 0,-25-25 16,0 25 0,25 0-1,-25 0 1,25-1 0,25-24-16,0 25 15,0-25-15,-25 25 16,24-25-16,1 25 15,25-25-15,-25 0 0,24 25 16,1-25-16,-25 0 16,24 24-16,-24-24 0,25 25 15,-26-25-15,1 0 16,25 25-16,-25-25 0,-1 25 16,26-25-16,-25 0 0,24 25 15,-24-25-15,25 0 0,-25 0 16,24 24-16,1-24 15,-25 0-15,24 25 0,-24-25 16,25 0-16,-25 25 0,24-25 16,-24 0-16,25 0 15,-1 0-15,1 25 0,-1-25 16,1 0-16,0 25 16,-1-25-16,-24 0 0,25 24 15,-1-24-15,1 0 0,-1 0 16,-24 25-16,25-25 0,0 0 15,-26 0-15,26 0 16,0 25-16,-1-25 0,1 0 16,-1 0-16,26 0 15,-26 25-15,1-25 0,0 0 16,-1 0-16,1 0 16,-1 0-16,1 0 0,-25 0 0,0 0 15,24 0-15,-24-25 16,0 25-16,0 0 0,24 0 15,-24-25-15,0 25 16,0 0-16,0 0 0,24-25 16,-24 25-16,0 0 0,0-24 15,-1-1 1,1 25 0,0-25-16,0 25 15,0-25 1,-1 0-16,1 25 15,-25-24-15,25-1 16,-25 0 0,0 0-16,0 0 0,0-24 15,0 24-15,-50 0 0,26 0 16</inkml:trace>
  <inkml:trace contextRef="#ctx0" brushRef="#br1" timeOffset="117536">17859 12948 0,'0'0'0,"0"25"0,-24-25 0,24 25 16,-25-1-16,0 1 0,25 0 16,-25-25-16,0 50 15,25-26-15,-24 1 0,-1 0 16,0 0-16,0 0 15,0 0-15,1-1 0,24 1 16,-25-25-16,25 25 0,-25 0 16,25 0 15</inkml:trace>
  <inkml:trace contextRef="#ctx0" brushRef="#br1" timeOffset="118038.12">18008 13221 0,'25'-25'16,"-75"0"-1,50 0 1,-24 25 0,-1 25-1,-25 0-15,50 0 16,-25-25-1,25 25-15,0 0 0,-24-1 16,24 1-16,0 0 16,24-25-1,1 25-15,0-25 16,0 0-16,0 0 16,-1 0-16,1 0 0</inkml:trace>
  <inkml:trace contextRef="#ctx0" brushRef="#br1" timeOffset="118467.68">18107 13221 0,'0'-25'16,"-24"75"-1,48-25 1,-24-1-1,25 1-15,-25 0 16,25-25 0,-25 25 31,0-50-32,0 0-15,25 25 16,-25-25-16,0 1 0,25-1 15,-1 0 1,1 25 0,0-25-16,0 25 15,0 0 1,-1 25-16,-24 0 0,25 0 16,0-1-16,-25 1 15,0 0-15,0 0 0,0 0 16</inkml:trace>
  <inkml:trace contextRef="#ctx0" brushRef="#br1" timeOffset="118921.04">17983 13246 0,'0'0'0,"-24"0"16,-1 25-1,0-25-15,-25 24 16,26-24-16</inkml:trace>
  <inkml:trace contextRef="#ctx0" brushRef="#br1" timeOffset="119680.07">18728 13196 0,'-25'0'15,"0"-25"-15,0 25 16,0 25-16,1-25 0,-1 0 16,0 0-1,25 25 1,0 0 0,50-25-16,-26 0 15,1 25-15,0-25 16,0 0-1,0 24 1,-25 1 0,0 0-1,-50-25-15,25 0 16,0 25-16,1-25 16</inkml:trace>
  <inkml:trace contextRef="#ctx0" brushRef="#br1" timeOffset="120122.1">18901 13246 0,'25'0'16,"-50"0"-1,0 0 1,1 0-16,24 25 16,-25-25-16,25 24 15,-25 1-15,50 0 47,0-25-31,-1 0-16,1-25 0,-25 0 15,25 25-15,-25-24 16,25 24 0,0 0-16,-1-25 15,1 50 16,-25-1-31,25 1 0,-25 0 16</inkml:trace>
  <inkml:trace contextRef="#ctx0" brushRef="#br1" timeOffset="120594.27">19149 13246 0,'0'-25'15,"0"50"1,0 0-16,0-1 16,25 1-1,0-25-15,0 0 16,-1 25-16,1-25 31,0-25-31,-25 0 16,25 1-16,-25-1 15,0 0-15,25 0 16,-25 50 31,0 0-32,0 0-15,0-1 16,0 1-16,0 0 0,0 25 16,24-26-16,-24 1 15,0 0-15,25 0 0,-50 0 16,1-25 0,-26 24-16,25-24 0,0 0 15,1 0-15,-1 0 16,25-49-1,-25 49-15,25-25 0</inkml:trace>
  <inkml:trace contextRef="#ctx0" brushRef="#br1" timeOffset="120988.73">19521 13271 0,'0'24'15,"25"-24"-15,-25 25 16,0 0-1,25-25-15,0 0 16,0 25-16,-1-25 16,1 0-16,0 0 15,0 0-15,-25-25 16,25 0-16,-1 25 0,-24-25 16,25 1-16,-25-1 0,0 0 15,-25 0 1,-24 0-16,24 25 15,0 0-15,-24 0 16,24 0-16,0 0 0,0 0 16,0 0-16</inkml:trace>
  <inkml:trace contextRef="#ctx0" brushRef="#br1" timeOffset="121434.13">19993 13345 0,'0'0'0,"-25"0"31,0 0-15,0-25 15,75 0 0,-25 25-31</inkml:trace>
  <inkml:trace contextRef="#ctx0" brushRef="#br1" timeOffset="121864.88">20141 12973 0,'50'25'0,"-25"-1"16,0 1-16,-25 0 0,24 25 16,-24-26-16,0 1 15,25 25-15,-25-25 0,25 24 16,-25-24-16,25 0 0,-25 25 16,0-26-16,25 1 15,-25 0-15,49-25 16,-49 25-16,25-25 15,0-25-15,0 0 16,-1 0-16,-24 1 16,0-1-16</inkml:trace>
  <inkml:trace contextRef="#ctx0" brushRef="#br1" timeOffset="122046.12">20166 13171 0,'75'25'31,"-51"-25"-31,26 25 16,0-25-16,-26 0 0,1 0 15</inkml:trace>
  <inkml:trace contextRef="#ctx0" brushRef="#br1" timeOffset="122398.33">20563 13196 0,'50'0'16,"-26"25"-16,1-25 0,0 25 15,25 0-15,-25-1 16,-1 1-16,1-25 0,0 25 16,0 0-16,0-25 0,-1 0 31</inkml:trace>
  <inkml:trace contextRef="#ctx0" brushRef="#br1" timeOffset="122623.53">20886 13146 0,'-50'25'15,"25"0"-15,25 0 0,-25 0 16,25 0-16,-24-1 0,24 1 15,-25 0-15,25 0 0,-25 0 16,25-1-16,-25-24 0,25 25 16</inkml:trace>
  <inkml:trace contextRef="#ctx0" brushRef="#br1" timeOffset="122982.01">20935 12998 0,'25'24'15,"0"1"-15,0 0 16,-25 0-16,0 24 0,24-24 16,-24 0-16,25 25 0,-25-25 15,0-1-15,0 26 16,0-25-16,0 0 0,0-1 16,0 1-16,0 0 31,50-25-16,-25 0-15,-1 0 16,26-50-16,-25 26 16</inkml:trace>
  <inkml:trace contextRef="#ctx0" brushRef="#br1" timeOffset="123199.14">20960 13196 0,'-25'0'16,"75"0"-16,-25 0 16,24 0-16,1 0 0,-1 25 15,1-25-15,0 0 0,-26 0 16,26 0-16,-25 0 0</inkml:trace>
  <inkml:trace contextRef="#ctx0" brushRef="#br1" timeOffset="133335.29">25971 8533 0,'24'0'15,"-24"-25"-15,25 25 47,-25-25-15,-49 25-32,24-25 15,0 25-15,-25 0 0,1-24 16,-1 24-16,0 0 15,1-25-15,-26 25 0,1 0 16,0-25-16,-1 25 16,-24 0-16,25-25 0,-26 25 15,1 0-15,50 0 0,-1 0 0,0 0 0,1 0 16,-26 0-16,26 0 0,-51 0 0,1 0 16,0 25-16,0 0 15,0-25-15,-1 25 0,26-25 16,-25 24-16,-1-24 15,26 25-15,0 0 0,-1-25 16,1 25-16,24 0 0,1-1 16,24 1-16,0 0 0,0 25 15,25-26-15,0 26 16,0-25-16,0 24 0,50-24 16,-25 0-16,24 25 15,26-26-15,-1 1 0,0 0 16,26-25-16,-1 25 0,25 0 15,-25 0-15,50-25 16,-25 24-16,25 1 0,-25-25 16,0 25-16,0-25 0,0 0 15,-74 0-15,-1 0 0,26 0 0,-26 0 16,1 0-16,74 0 0,-75 0 0,51 0 16,-1 0-16,25-25 0,-25 25 15,-24-25-15,24 25 0,-25-24 16,1-1-16,-1 0 15,0 0-15,-24 0 0,-25 0 16,24 1-16,-24-26 0,0 25 16,0 0-16,-25 1 15,25-1-15,-25 0 0,0 0 16,0 0-16,0-24 16,-25 24-16,-25 0 0,1 0 15,-1 1-15,0-26 0,1 50 16,-1-25-16,-24 0 15,49 25-15,-25-24 0</inkml:trace>
  <inkml:trace contextRef="#ctx0" brushRef="#br1" timeOffset="134305.57">23540 9054 0,'24'49'0,"-24"-24"15,25 0-15,-25 25 0,0-26 16,25 26-16,-25 0 16,0 24-16,25-24 0,0 24 15,-1 0-15,1 1 0,0-26 16,0 26-16,0-26 16,-25 1-16,24-25 0,-24 24 15,25 1-15,-25-25 0,0 0 16,0 0-16,0-1 15,0 1-15,-25 0 0,25 0 16,0 0-16,-24-25 0,24 24 16,-25 1 15</inkml:trace>
  <inkml:trace contextRef="#ctx0" brushRef="#br1" timeOffset="135040.59">23887 10269 0,'0'0'0,"50"25"15,-26-25-15,26 25 16,0-25-16,-26 25 16,51-1-16,-26 1 0,26-25 15,-26 25-15,26 0 0,-1 0 16,1-25-16,24 24 0,0 1 16,-25-25-16,1 25 15,24-25-15,-49 0 0,24 25 16,1-25-16,-1 0 15,0 0-15,1-25 0,-1 25 16,1 0-16,-26 0 0,1 0 16,24 0-16,-24-25 15,-1 25-15,1 0 0,0-25 16,-25 25-16,-1-24 0,26-1 16,-25 25-16,0-25 15,-1 25-15,1-25 0,0 0 16,0 1-16,0 24 15,-1-25-15,1 0 16,0 25-16,0-25 16,0 25-16,-1-25 0,26 25 15,-25 0-15,0-24 16,-1 24-16,1 0 0,-25-25 16,25 0-1,0 0 1,-25 0 15,0 1 32,-25 24-63</inkml:trace>
  <inkml:trace contextRef="#ctx0" brushRef="#br1" timeOffset="135805.54">26591 8954 0,'0'50'0,"0"-100"0,0 175 16,24-76-16,-24 1 16,25 24-16,-25-24 0,0 24 15,25 1-15,-25-26 0,0-24 0,0 25 0,0-26 16,0 1-16,0 0 0,0 0 0,0 0 0,0-1 16,0 1-16,0 25 0,0-1 15,0-24-15,0 25 0,0-25 16,0-1-16,0 1 15,0 0-15,0 0 0,0 0 16,0 0 0,0-50 46</inkml:trace>
  <inkml:trace contextRef="#ctx0" brushRef="#br1" timeOffset="137740.66">3001 5383 0,'0'0'0,"-49"0"0,24 0 16,0 0-16,-24 0 15,24 0-15,-25 0 0,1 24 16,24 1-16,-25 0 0,25 25 16,0-1-16,1 1 15,-1-1-15,25 1 0,0 24 16,0-24-16,49 0 0,1 24 15,25-49-15,-26 25 16,50-26-16,-49-24 0,24 25 16,-24-25-16,24 0 0,-24-25 15,0 1-15,-1-1 0,1-25 16,-1 25-16,-24-24 16,0 24-16,-25-25 0,0 1 15,0-1-15,0 0 0,-25 1 16,-24-26-16,-1 26 15,0 24-15,1 0 0,-1 0 16,25 25-16,-24 0 0,24 0 16,0 0-16</inkml:trace>
  <inkml:trace contextRef="#ctx0" brushRef="#br1" timeOffset="138962.35">27533 4663 0,'25'75'16,"25"-26"-16,-26-24 0,1 25 16,-25-1-16,25 1 0,0 0 15,-25-1-15,0 1 16,25-25-16,-25 24 0,0 1 16,0-25-16,-25-1 0,25 1 15,0 0-15,0 0 16</inkml:trace>
  <inkml:trace contextRef="#ctx0" brushRef="#br1" timeOffset="139905.42">28054 4688 0,'99'25'16,"-198"-50"-16,273 50 0,-75-25 0,25 0 15,-74 0-15,24 0 0,-24 0 16,24 0-16,-24 0 0,24 0 0,-24 0 0,24 0 0,0 0 16,-24 0-16,99 0 0,-75 0 0,1 0 15,-1 0-15,25 0 0,-24 0 0,-1 0 0,50 0 16,0 0-16,0 0 0,-74 0 0,-1 0 15,26 0-15,-1 0 0,1 0 16,-26 0-16,1 0 16,-25-25-16,0 25 0,-1 0 15,-24-25 48,25 50-48,-25 0-15,0 24 0,0-24 16,0 0-16,0 0 16,0 25-16,0-1 0,0-24 15,0 25-15,0-1 0,0 26 16,25-26-16,-25 1 16,25-1-16,0 1 0,-1-25 15,1 0-15,-25-1 0,25 1 16,-25 0-16,0 0 15,25-25-15,-25 25 16,-50-1 15,25-24-15,1 25-16,-1-25 0,-25 0 16,1 0-16,-26 0 15,1-25-15,-1 25 0,1 0 16,-25 0-16,-1 0 15,51 0-15,-1 0 0,-74 0 0,25 25 16,-25-25-16,-25 0 0,25 0 16,0 25-16,0-25 0,25 0 15,-25 25-15,25-25 16,-25 0-16,24 0 0,26 25 16,0-25-16,-1 0 0,1 0 15,24 24-15,1-24 16,24 0-16,-25 0 0,25 0 31,75 0 16,-50-24-31</inkml:trace>
  <inkml:trace contextRef="#ctx0" brushRef="#br1" timeOffset="140560.76">28054 5060 0,'25'50'15,"0"-25"1,-25-1-16,0 1 0,0 0 0,0 0 16,0 24-16,0-24 15,0 0-15</inkml:trace>
  <inkml:trace contextRef="#ctx0" brushRef="#br1" timeOffset="140748.7">28203 5135 0,'25'-25'31,"0"74"-15,-25-24-16,0 0 0,24 0 16,-24 0-16,0-1 0,25 1 15</inkml:trace>
  <inkml:trace contextRef="#ctx0" brushRef="#br1" timeOffset="140951.09">28451 5135 0,'0'24'15,"0"1"-15,0 0 0,0 0 16,0 0-16,0-1 0,0 1 15</inkml:trace>
  <inkml:trace contextRef="#ctx0" brushRef="#br1" timeOffset="141152.23">28575 5060 0,'25'50'15,"-25"-25"-15,25 24 0,-25-24 16,24 0-16</inkml:trace>
  <inkml:trace contextRef="#ctx0" brushRef="#br1" timeOffset="141384.73">28922 5110 0,'-25'0'15,"25"25"1,0-1-16,0 26 16,25-25-16,-25 0 0,25-25 15</inkml:trace>
  <inkml:trace contextRef="#ctx0" brushRef="#br1" timeOffset="141576.81">29021 5085 0,'0'25'32,"0"0"-17,50-1 1,-50 1-16,25 0 0,-25 0 15</inkml:trace>
  <inkml:trace contextRef="#ctx0" brushRef="#br1" timeOffset="141922.32">29369 5060 0,'-25'0'15,"25"25"-15,-25 0 16,25 0-16,0-1 16,25 1-1,0 0 1,0-25-1,-1 0-15,1-25 16,0 0 0,-25 1-16,0-1 15,-25 0 1,0 0-16,1 25 16,-1 0-16</inkml:trace>
  <inkml:trace contextRef="#ctx0" brushRef="#br1" timeOffset="142298.54">29666 5060 0,'0'0'0,"0"25"0,25 0 16,-25 0-16,0-1 15,0 1-15,0 0 16,0 0-16,0 0 0,0-1 16</inkml:trace>
  <inkml:trace contextRef="#ctx0" brushRef="#br1" timeOffset="142557.84">29939 5035 0,'0'0'0,"0"25"16,0 0-16,25-25 0,-25 25 15,0 0-15,25-1 0,-25 1 16,0 0-16,25 0 16,-25 0-16</inkml:trace>
  <inkml:trace contextRef="#ctx0" brushRef="#br1" timeOffset="142928.29">30162 5085 0,'0'0'0,"25"25"0,0 0 16,-25-1-16,25 1 31,0-25-15,0 0 15,-1 0-31,-24-25 0,0 1 16,25-1-16,-25 0 15,0 0 1,-49 25 0,24-25-16,0 25 15,0 0-15,0 0 0</inkml:trace>
  <inkml:trace contextRef="#ctx0" brushRef="#br1" timeOffset="143680.88">28426 6052 0,'-25'25'0,"1"0"31,73-25-31,-24 0 0,0 0 16,0 0-16,-1 0 0,1 0 15,0-25-15,0 0 0,-25 1 16,0-1 0,0 0-1,-25 25-15,0 0 16,0 0-16,1 0 15,24 25-15,-25 0 0,0-1 16,25 1-16,-25 0 0,25 0 16,0 0-16,0-1 15,0 1-15,0 0 0,25 0 16,0 0 0,0-25-16,-1 0 15,26-25-15,0 25 0</inkml:trace>
  <inkml:trace contextRef="#ctx0" brushRef="#br1" timeOffset="143938.74">28848 6052 0,'-25'-24'31,"25"73"-31,25-24 16,0 49-1,-1-49-15,-24 0 0,25 25 16,-25-26-16,25 26 0,-25-25 16,0 0-16,0-1 0,0 1 15,0 0-15,-25 0 16,0-25-16,1 25 0,-1-25 16,0 0-16,0 0 0,0-50 15,1 25 1,-1 0-16</inkml:trace>
  <inkml:trace contextRef="#ctx0" brushRef="#br1" timeOffset="144088.63">28798 5978 0,'0'0'0,"25"0"46,0 0-46,0 0 0</inkml:trace>
  <inkml:trace contextRef="#ctx0" brushRef="#br1" timeOffset="144428.31">29046 6127 0,'25'0'15,"0"0"1,0 0-16,0-25 16,-1 25-1,1-25 1,-25 0 0,0 1 15,-25-1-31,1 25 15,-1 0 1,0 25-16,25-1 16,-25 1-16,25 0 0,0 0 15,0 0-15,0-1 16,25 1-16,0-25 0,0 25 16,-1-25-16,-24 25 0,25-25 15,0 0-15</inkml:trace>
  <inkml:trace contextRef="#ctx0" brushRef="#br1" timeOffset="144963.03">29344 6052 0,'0'25'47,"25"0"-47,-25 0 0,0 0 16,25-1-1,-25 1-15,0 0 0,0 0 32,0-75 15,0 25-47,24 1 15,1-1-15,0 0 31,0 25-31,0 0 16,-1 0 0,-24 25-16,25-25 0,-25 25 15,0-1-15,0 1 16,0 0 15,0-50 16,25 0-47,-25 1 16,25 24-16,0 0 0,-25-25 15,24 25-15,1 0 32,0 25-32,-25-1 0,0 1 15,0 0 1</inkml:trace>
  <inkml:trace contextRef="#ctx0" brushRef="#br1" timeOffset="145183.79">29815 6127 0,'0'25'0,"0"-50"0,25 0 15,25 75 16,-50-26-31,24 1 0,-24 25 16,0-25-16,25 24 16,-25-24-16,0 0 15,0 0-15,0-1 0,-25-24 47</inkml:trace>
  <inkml:trace contextRef="#ctx0" brushRef="#br1" timeOffset="145411.96">29865 6028 0,'0'0'0,"25"0"16,-25-25-16,24 25 0,1 0 15,0-25-15,25 50 16,-50 0-16,24-1 15,-24 1-15,0 0 16,0 0-16,0 0 0,0-1 16,-49 1-16,24-25 0,0 25 15,0-25-15,1 0 16,-1 25-16</inkml:trace>
  <inkml:trace contextRef="#ctx0" brushRef="#br1" timeOffset="145681.35">30088 5829 0,'50'50'32,"-50"-25"-17,24-1-15,-24 1 0,25 25 16,-25-1-16,25-24 16,-25 0-16,0 25 0,0-26 15,0 1-15,-25-25 0</inkml:trace>
  <inkml:trace contextRef="#ctx0" brushRef="#br1" timeOffset="145963.07">30311 6127 0,'0'0'0,"50"25"46,-25-25-30,0 24 0,-1-24-16,1 0 31,0-24-31,-25-1 16,0 0-16,0 0 15,0 0 1,-50 25-16,26 0 15,-1-24-15,0 24 0</inkml:trace>
  <inkml:trace contextRef="#ctx0" brushRef="#br1" timeOffset="146658.31">30708 5904 0,'0'-25'16,"0"74"-1,0-24-15,0 0 16,0 0-16,-25-25 16,25 25-16,0-1 15,-24-24-15,24 25 47,-25-25-31,74 0-16,-24 0 15,0-25 1,0 25 0,0 0-1,-1 0 1,1 0-1,0-24-15,-25-1 16,25 25 0,-25-25-16,0 0 31,0 50 31,0 0-46,0 24-16,25-24 16,-25 0-16,0 0 0,0 0 15,0-1-15,0 1 0,24 0 16</inkml:trace>
  <inkml:trace contextRef="#ctx0" brushRef="#br1" timeOffset="146881.42">31105 6176 0,'25'-24'16,"-25"48"46,-25-24-46,0 0 0,25 25-1</inkml:trace>
  <inkml:trace contextRef="#ctx0" brushRef="#br1" timeOffset="147573.2">31378 6003 0,'0'0'0,"-25"25"0,25-1 15,0 1-15,0 0 16,25-25-1,0 25-15,0-25 16,-1 0 0,1 0-1,0-25-15,-25 0 16,0 0 0,-25 1-1,0-1 1</inkml:trace>
  <inkml:trace contextRef="#ctx0" brushRef="#br1" timeOffset="148005.03">31576 6003 0,'25'25'16,"-25"-1"-1,25 1 1,0 0-16,-25 0 31,49-25-15,-24 0-16,0 0 31,0-25-31,-25 0 0,25 25 16,-25-25-16,0 1 15,0 48 48,49 26-48,-24-25-15,-25 0 16</inkml:trace>
  <inkml:trace contextRef="#ctx0" brushRef="#br1" timeOffset="148255.07">32023 5755 0,'0'49'16,"0"-24"-1,0 0-15,0 0 0,0 0 16,25-1-16,-25 1 0,0 0 15,24 25-15,-24-26 16,0 1-16,0 0 0,0 0 16,0 0-1</inkml:trace>
  <inkml:trace contextRef="#ctx0" brushRef="#br1" timeOffset="148421.03">31998 6003 0,'0'-25'15,"25"0"-15,24 25 16,-24 0-16,0 0 0,25 0 16,-26 0-16,1 0 0,0 0 15</inkml:trace>
  <inkml:trace contextRef="#ctx0" brushRef="#br1" timeOffset="151390.32">27459 5507 0,'-25'0'0,"-25"24"15,26 1-15,-26 0 16,25 0-16,-24 0 16,-1 24-16,0-24 0,1 25 15,-26-1-15,26 1 16,-26 0-16,26-1 0,-26 26 16,26-26-16,-26 26 0,26-1 15,-1 0-15,0 1 0,1-1 16,-1 1-16,1-1 15,-1 0-15,25 1 0,0-1 16,-24-24-16,24 24 0,0 1 16,0-26-16,1 26 15,24-26-15,-25 1 0,0 0 16,0-1-16,0 1 0,1-1 16,-1 1-16,0 0 15,0-1-15,25-24 0,-25 25 16,25-26-16,-25 26 0,25-25 15,-24 24-15,24-24 16,0 0-16,0 0 0,0 0 16,-25 24-16,25-24 0,0 0 15,0 0-15,-25 0 0,25-1 16,0 26-16,-25-50 16,25 25-16,0 0 0,0-1 15,0 1-15,-25-25 0,25 25 16,0 0-16,0 0 15,0-1-15,0 1 0,-24 0 16,24 0 0,0 0-16,-25-1 0,25 1 15,0 0-15,0 0 16,0 0-16,0-1 16,0 1-16,0 0 15,-25 0-15,25 0 16,0-1-16,0 1 0,-25 0 15,25 0-15,-25 0 16,25-1-16,0 1 16,0 0-16,0 0 15,0 0-15,-24-25 0,24 24 16,0 1-16,0 0 16,0 0-16,0 0 15,-25 0-15,25-1 16,0 1-16,0 0 0,0 0 15,-25 0-15,25-1 16,0 1 0,-25 0-16,25 0 15,0 0-15,0-1 16,-25 1-16,25 0 0,0 0 16,0 0-1,-24-1-15,24 1 16,0 0-16,0 0 0,-25-25 15,25 25-15,0-1 0,0 1 16,-25-25-16,25 25 16,-25-50 156,25 0-157,0 1 1,-25 24-16,25-25 0,0 0 15,0 0-15,0 0 16,0 1 31,0 73-16,0-24-15,25 0-16,-25 0 15,25-25-15,-25 24 16,25 1 15,0-25-15,-1 0-16,1-25 0,0 1 16,0 24-16,0-25 0,-25 0 15,49 0-15,-49 0 16,25 1-16,0 24 0,-25-25 15,25 25 32,-1 0-31</inkml:trace>
  <inkml:trace contextRef="#ctx0" brushRef="#br1" timeOffset="151999.15">25003 9847 0,'0'-24'31,"0"73"-31,0-24 0,25 0 16,-25 24-16,25-24 0,0 0 16,-25 25-16,24-25 15,-24-1-15,0 1 0,0 0 16,0 0-16,0-75 47,0 25-32</inkml:trace>
  <inkml:trace contextRef="#ctx0" brushRef="#br1" timeOffset="152653.17">24954 9823 0,'49'0'0,"1"0"15,-1 0-15,1 0 16,0 0-16,-1 0 15,1 0-15,-1 0 0,1 0 16,0 0-16,-1 0 0,-24 0 16,25 0-16,-26 0 15,-24-25 63,0 74-62,0-24-16,0 0 16,0 0-16,0 0 15,25 24-15,-25-24 0,0 0 16,0 0-16,0 0 0,0-1 16,0 1-16,0 0 15,0 0-15,25-25 0,-25 25 16,0-1 31,-25-24-16,0 0-31,-24-24 0,24 24 16,0 0-16,-24 0 0,-1 0 15,0 0-15,1 0 0,-1 0 16,25 0-16,-24 0 15,24 0-15,0 0 0,0 0 16,25 24 31,25-48-47,0 24 16</inkml:trace>
  <inkml:trace contextRef="#ctx0" brushRef="#br1" timeOffset="153267.35">25251 9897 0,'0'50'16,"-25"-50"-16,1 24 0,-1 1 15,0-25-15,0 25 16,0 0-16,1 0 16,-1-25-16</inkml:trace>
  <inkml:trace contextRef="#ctx0" brushRef="#br1" timeOffset="153497.23">25474 9922 0,'0'0'0,"-24"25"0,-1-1 0,0-24 15,25 25-15,-25 0 16,0 0-16,1 0 0,-1 0 15,0-1-15,0-24 0,25 25 16,-25-25-16</inkml:trace>
  <inkml:trace contextRef="#ctx0" brushRef="#br1" timeOffset="153703.29">25574 9947 0,'0'-25'16,"0"99"-1,0-49-15,0 0 0,-50 0 16,50 0-16,-25-1 16,0 1-16,1-25 0,-1 25 15,0 0-15,0-25 0,0 25 16</inkml:trace>
  <inkml:trace contextRef="#ctx0" brushRef="#br1" timeOffset="153893.66">25623 10046 0,'0'25'16,"0"0"-16,0-1 0,-25-24 16,-24 50-1,49-25-15,-50-25 16</inkml:trace>
  <inkml:trace contextRef="#ctx0" brushRef="#br1" timeOffset="157816.06">11807 13395 0,'25'0'16,"0"0"-16,-1 0 15,1-25-15,0 25 16,0 0-16,0 0 0,-1-25 16,1 25-16,0 0 15,49 0-15,-49 0 16,25 0-16,0 0 0,-26 0 16,1 0-16,0 0 15,25 0-15,-26 25 0,1-25 16,25 0-1,-25 0-15,-1 25 0,1-25 16,0 0-16,0 0 16,24 0-16,-24 0 0,0 0 15,25 0-15,-26 0 0,1-25 16,0 25-16,-25-25 0,25 25 16,0 0-16,-1-25 15,1 25-15,0 0 0,0 0 16,0 0-16,-1 0 15,26 25-15,-25 0 0,0 0 16,-1-1-16,1 1 0,0 0 16,25-25-16,-25 25 15,-1-25-15,1 25 0,25-25 16,-25 0-16,24-25 0,1 25 16,-1-25-16,1 25 15,0-25-15,-1 25 0,1-25 16,-1 25-16,1-24 0,0 24 15,-26 0-15,26 0 16,-25 0-16,0 0 0,-1 0 16,1 0-16,25 0 15,-50 24-15,25-24 0,-1 25 16,1-25-16,25 25 0,-25-25 16,-1 0-16,1 25 0,0-25 15,0 0-15,25 25 16,-26-25-16,1 0 0,0 0 15,25 0-15,-26 0 16,1-25-16,0 25 0,25 0 16,-26-25-16,1 25 0,25 0 15,-25 0-15,-1 0 0,1 0 16,0 0-16,0 0 16,0 0-16,-1 25 0,1-25 15,0 25-15,0-25 16,0 24-16,24-24 0,-24 0 15,0 25-15,24-25 0,-24 0 16,25 0-16,-25 25 16,-1-25-16,1 0 0,0 0 15,25 0-15,-25 0 0,-1 0 16,1-25-16,0 25 16,0 0-16,24 0 0,-24 0 15,25 0-15,-25 0 0,-1 0 16,1 0-16,0 0 15,25 0-15,-26 0 0,1 0 16,0 0-16,0 25 0,0-25 16,24 0-16,-24 0 15,0 0-15,0 0 0,24 0 16,1 0-16,-1 0 0,1 0 16,-25 0-16,24 0 15,-24 0-15,25 0 0,-25 25 16,0-25-16,24 0 0,-24 0 15,0 0-15,0 0 16,-1 0-16,1 0 0,0-25 16,0 25-16,0 0 15,-1 0-15,1 0 0,0 0 16,0 0-16,0 0 16,-1 0-1,26 0-15,-25 25 0,0-25 16,24 25-16,-24-25 0,0 0 15,0 0-15,-1 24 16,1-24-16,0 0 0,0 0 16,0 0-16,-1 0 15,1 0-15,0 0 16,0-24-16,0 24 0,-1 0 16,1 0-16,25-25 0,-25 25 15,24 0-15,-24-25 16,0 25-16,25 0 0,-26 0 15,1-25-15,0 25 16,0 0-16,0 0 16,-1 0-16,26 0 0,-25 0 15,0 0-15,24 0 0,-24 0 16,0 0-16,24 0 0,-24 0 16,0 0-16,0 0 15,0 0-15,-1 0 0,1 0 16,25 0-16,-1 0 15,-24 0-15,25 0 0,-1 0 16,1 25-16,24-25 0,1 0 16,-25 0-16,-1 25 15,26-25-15,-26 25 0,-24-25 16,25 0-16,-1 0 0,-24 0 16,25 0-16,-26 0 15,26 0-15,-25 0 0,24 0 16,-24 0-16,25 0 0,-1 0 15,-24 0-15,25 0 0,-1-25 16,-24 25-16,25 0 16,-1 0-16,1 0 0,0 0 15,-25 0-15,24 0 16,-24 0-16,25 0 0,-26 0 16,1 0-16,0 0 0,0 0 15,0 0-15,-1 0 0,1 0 16,0 0-16,0 0 15,0-25-15,-1 25 0,1 0 16,0 0-16,0 0 0,0 0 16,-1 0-1,1 0-15,25 0 0,-25 0 16,-1 0-16,26 0 16,-25 0-16,0 0 0,-1 0 15,1 0-15,0 0 0,0 0 16,0 0-16,24 0 0,-24 0 15,0 0 1,0 0-16,-1 0 0,1 0 16,0 0-16,0 0 0,0 0 15,0 0-15,-1 0 16,1 0-16,0 0 0,0 25 31,0-25-31,-25 25 0,24-25 16,1 24-16</inkml:trace>
  <inkml:trace contextRef="#ctx0" brushRef="#br1" timeOffset="160458.97">25499 10344 0,'-25'-25'31,"25"74"-31,0-24 0,0 25 16,0-25-16,25-1 16,0 26-16,0 0 0,0-1 15,-25 1-15,24-25 0,1 24 16,-25 1-16,25-25 15,-25-1-15,25 1 0,-25 0 16,25-25-16,-25 25 0,24-25 16,1 25-1,0-25 1,0-25 15</inkml:trace>
  <inkml:trace contextRef="#ctx0" brushRef="#br1" timeOffset="161111.96">25722 10889 0,'0'25'47,"25"-25"-32,-25 25-15,0 0 16,25-25-16,-25 24 16,25 1 31,-75-25-16,25 25-16,1-25-15,-1 0 0,0 0 16,0 0 0</inkml:trace>
  <inkml:trace contextRef="#ctx0" brushRef="#br1" timeOffset="161645.16">25549 11237 0,'0'0'15,"0"24"-15,0 1 16,0 0-16,0 0 16,0 0-16,0-1 15,0 1 16,25 0-31,-1-25 0,1 0 16,0 0-16,0 0 0,0 0 16,-1 0-16,1 0 15,0 0-15,0-25 16</inkml:trace>
  <inkml:trace contextRef="#ctx0" brushRef="#br1" timeOffset="162282.07">25549 11336 0,'25'0'15,"-1"0"-15,1 0 0,0 0 16,0 0 15,-25-25 47,-25 25-46,0 0 30</inkml:trace>
  <inkml:trace contextRef="#ctx0" brushRef="#br1" timeOffset="162642.1">25648 11311 0,'0'0'16,"25"0"-1,0-25 32,-25 0-16,24 25-15,-24-24 15,-24 24 16,-1 0-47,0 0 16,0 0-16,0 0 15,1 0 1,24 24-16,-25-24 16,25 25-1</inkml:trace>
  <inkml:trace contextRef="#ctx0" brushRef="#br1" timeOffset="163124.4">25896 11261 0,'-25'-24'15,"50"48"1,0 1-16,-25 0 16,25 0-16,-25 0 15,0-1 1,0-48 31,0-1-47,25 0 15,-25 0 1,24 0 0,1 25-16,0 0 15,0 0-15,0 25 16,-1 0-1,1 0-15,-25 0 16</inkml:trace>
  <inkml:trace contextRef="#ctx0" brushRef="#br1" timeOffset="163471.57">26318 11187 0,'-50'0'16,"25"25"0,1 0-16,24-1 15,-25-24-15,25 25 16,0 0-1,49 0 1,-24-25-16,0 0 0,0 0 16,24 0-16,-24 0 15,0 0 1,-25 25 15,-25-1-31,-24-24 16,24 0-16,0 25 15,0-25 1</inkml:trace>
  <inkml:trace contextRef="#ctx0" brushRef="#br1" timeOffset="163858.98">26615 11261 0,'-24'0'0,"-26"0"15,25 25 1,0-25-16,25 25 0,-24-25 16,-1 0-16,0 25 0,25 0 15,-25-25 1,25 24-1,50-24 17,-25 0-32,-1 0 0,1-24 15,0 24-15,0-25 0,0 25 16,-1-25-16,1 25 16,0 0-1,0 0 1,0 25-16,-25 0 15,24-25-15,-24 24 16</inkml:trace>
  <inkml:trace contextRef="#ctx0" brushRef="#br1" timeOffset="164326.57">26764 11286 0,'0'-25'32,"25"50"-17,0 0-15,0-25 0,-1 25 16,1-25-16,0 25 16,0-25-16,0 0 15,-1 0-15,1 0 0,0 0 16,0 0-1,0-25-15,-25 0 16,25 25-16,-25-25 0,0 0 16,-25 1 15,0 24-15,0 0-1,25 24-15,0 1 16,0 0-16,0 0 15,0 0-15,25-25 16,-25 24-16,0 1 0,25 0 16,-25 0-16,25 0 0,-25-1 15,0 1 1,-50 0 0,25-25-16,0 0 15,0 0-15,1-25 16,-1 25-16,25-25 0,-25 1 15</inkml:trace>
  <inkml:trace contextRef="#ctx0" brushRef="#br1" timeOffset="164632.54">27260 11336 0,'25'0'16,"0"0"-16,0 0 16,-25 25-1,49-25-15,-24 0 16,0 0-16,0 0 16,0 0-1,-25-25-15,24 0 16,-24 0-16,0 0 15,-24 1 1,-26 24-16,25-25 0,0 25 16,1 0-16,-1 0 15,0 0-15,0 0 0</inkml:trace>
  <inkml:trace contextRef="#ctx0" brushRef="#br1" timeOffset="164926.44">27732 11286 0,'24'0'47,"-48"25"-31</inkml:trace>
  <inkml:trace contextRef="#ctx0" brushRef="#br1" timeOffset="165253.68">27980 10840 0,'24'24'0,"-48"-48"0,48 73 16,-24 1-16,25-25 0,-25 24 16,25 1-16,0-1 0,-25 1 15,25 0-15,-25-1 16,25-24-16,-25 25 0,0-25 15,0-1-15,49-24 32,-24 0-17</inkml:trace>
  <inkml:trace contextRef="#ctx0" brushRef="#br1" timeOffset="165413.51">28104 11088 0,'0'0'0,"-25"-25"16,0 25-1,25 49-15,25-49 16,25 0-16,-26 25 16,26-25-16,0 25 0</inkml:trace>
  <inkml:trace contextRef="#ctx0" brushRef="#br1" timeOffset="165718.47">28327 11137 0,'0'0'0,"25"0"15,24 0-15,-49 25 0,25-25 16,25 25-16,-25-25 16,-1 25-16,1 0 0,0-1 15,0-24 1,0 0-1</inkml:trace>
  <inkml:trace contextRef="#ctx0" brushRef="#br1" timeOffset="165917.64">28649 11038 0,'0'0'0,"-24"0"0,-26 0 16,50 50 0,-25-26-16,0 1 0,1 25 15,24-25-15,-25 0 0,25 24 16,-25-24-16,25 0 16,0 0-16,-25-25 0</inkml:trace>
  <inkml:trace contextRef="#ctx0" brushRef="#br1" timeOffset="166206.72">28848 10815 0,'0'0'0,"-25"49"0,25-24 0,0 0 16,0 0-16,0 0 0,0 24 15,25 1-15,0-1 0,-25-24 16,24 25-16,1-25 16,-25 0-16,25 24 0,0-24 15,-25 0 1,49-25-1</inkml:trace>
  <inkml:trace contextRef="#ctx0" brushRef="#br1" timeOffset="166394.26">28997 11038 0,'0'-25'0,"74"25"31,-24 0-15,-25 50-16,24-50 15,-24 25-15,0-25 0,0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30T11:41:09.3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3150 8632 0,'-25'0'32,"50"0"30,25 0-62,-1 0 16,1 0-16,0 0 0,-1 0 15,1 0-15,24 0 16,1 0-16,24 0 0,0 0 16,-49 0-16,-1 0 0,1 0 0,0 0 0,49 0 15,0 0-15,0 0 0,-49 0 16,-1 0-16,26 0 0,24 0 15,-25 0-15,1 0 0,-1 0 16,1 0-16,-1 0 0,1 0 16,-1-25-16,0 25 15,1 0-15,-1 0 0,1 0 16,24 0-16,-50 25 0,26-25 16,-26 0-16,26 0 0,-26 0 15,1 0-15,25-25 16,-26 25-16,1 0 0,-1 0 15,1 0-15,0 0 0,-26 0 16,26 0-16,0 0 16,-26-25-16,26 25 0,-25 0 15,0 0-15,24-24 16,-24 24-16,0 0 0,0 0 16,-1 0-16,1 0 0,0-25 15,0 25-15,0 0 16,-1 0-1,1 0-15,0 0 16,0 0 0,0 0-16,-1 0 15,1-25-15,0 25 16,0 0-16,0 0 16,0 0 62,-100 0-47,50 0-31,0 25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30T11:41:10.8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3150 10244 0,'25'0'32,"0"0"-32,0 25 0,-1-25 15,26 0-15,0 0 16,-1 0-16,26 0 0,-26 0 15,26 0-15,-1 0 0,1 0 16,24 0-16,-25 0 16,1 0-16,24 0 0,-25-25 15,1 25-15,-1 0 0,0 0 16,1 0-16,-26-24 16,26 24-16,-26 0 0,1 0 15,24 0-15,-24-25 0,0 25 16,24 0-16,-24 0 15,-1 0-15,26 0 0,-26 0 16,1 0-16,24 0 0,-24 0 16,0 0-16,-1 0 15,1 0-15,-25 0 0,24 0 16,1 0-16,-1 0 0,1 0 16,0 0-16,-1 0 15,-24 0-15,25 0 0,-1 0 16,-24 0-16,0 0 0,25 0 15,-26 0-15,1 0 0,0 0 16,0 0-16,0 0 16,-1-25-16,1 25 0,0 0 15,0 0-15,0 0 16,-1 0-16,1 0 0,0 0 16,0 0-1,0 0-15,24 0 31,-24 0 1,0-25-17,0 25-15,-1 0 16,1 25 0,0-25-1,0 0-15,0 0 16,-1-25-1,1 25-15,25 0 0,-1 0 16,1 0-16,25 25 16,-26-25-16,1 0 0,-25 0 15,-1 0 1,-48 0 46,-1 0-62,0 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30T11:41:12.3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3001 12675 0,'25'0'16,"0"0"-1,0 0-15,0 0 0,-1 0 16,1 0-16,0 0 0,25 0 16,-26 0-16,26 25 0,24-25 15,-24 0-15,24 0 16,1 0-16,-1 0 0,1 0 16,24 0-16,-25 25 15,1-25-15,-1 0 0,1 0 16,-1 0-16,0 0 0,1-25 15,-26 25-15,26 0 0,-26 0 16,1-25-16,24 25 16,-24 0-16,0-25 0,24 25 15,-24 0-15,-1 0 16,1-24-16,-25 24 0,24 0 16,-24 0-16,0 0 0,0 0 15,0 0-15,-1 0 0,1 0 16,0 0-16,0 0 15,0 0-15,24 0 0,-24 0 16,25 0-16,-26 0 0,26 0 16,-25 0-16,0 0 15,-1 0-15,1 0 47,-25 24-47,25-24 63,0 0-48,0 25-15,-1-25 32,-24 25-1,0-50-16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30T11:40:32.12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3001 10468 0,'25'0'78,"0"0"-63,0 0 17,0 0-32,-1 0 0,1 0 15,0 0-15,0 0 32,0 0 14,-1 0-14,1 0-17,0 0-15,0 0 16,0 0-16,-1 0 31,1 0-31,0 0 31,0 0-31,0 0 16,-1 0 0,-24 24-1,25-24 17,0 0-17,0 0 1,0 0-16,-1 0 15,1 0 1,0 0 15,0 0 16,25 25-16,-26-25 1</inkml:trace>
  <inkml:trace contextRef="#ctx0" brushRef="#br0" timeOffset="2892.71">3076 8483 0,'0'25'31,"0"0"-16,0 0-15,0-1 16,0 1-16,0 0 16,25-25-16,-25 25 0,0 0 15,0-1-15,0 1 32,0 0 30</inkml:trace>
  <inkml:trace contextRef="#ctx0" brushRef="#br0" timeOffset="3493.38">3076 8483 0,'25'0'31,"-1"0"-15,26 0-1,-25 0-15,0 0 16,-1 0-1,1 0 1</inkml:trace>
  <inkml:trace contextRef="#ctx0" brushRef="#br0" timeOffset="3816.52">3076 8582 0,'0'25'47,"25"-25"-31,24 0 0,-24 0-1,0 0-15,0 0 16,-1 0-16,1 0 15,-25-25-15</inkml:trace>
  <inkml:trace contextRef="#ctx0" brushRef="#br0" timeOffset="4432.78">3473 8508 0,'0'0'0,"24"50"15,-24-26-15,25-24 16,-25 25-16,0 0 0,0 0 16,0 0-16,0-1 15,0 1-15,0 0 16,0 0 0</inkml:trace>
  <inkml:trace contextRef="#ctx0" brushRef="#br0" timeOffset="4682.82">3448 8781 0,'49'0'31,"-24"0"-15,0 0 0,0 0-16,0 0 15,-1 0 16</inkml:trace>
  <inkml:trace contextRef="#ctx0" brushRef="#br0" timeOffset="4968.76">3423 8558 0,'-25'0'16,"75"0"-1,-25-25-15,24 25 0,-24 0 16,0 0-16,0 0 16,-1 0-16</inkml:trace>
  <inkml:trace contextRef="#ctx0" brushRef="#br0" timeOffset="5508.75">3820 8558 0,'0'0'0,"25"24"0,0 1 15,-25 0-15,0 0 16,24 0-16,-24-1 16,0 1-16,0 0 15,0 0-15,0 0 32,-24-25-17,24 24-15,49-24 31,-24 0-15,0 0 0,0 0-1</inkml:trace>
  <inkml:trace contextRef="#ctx0" brushRef="#br0" timeOffset="6084.81">4217 8607 0,'0'0'0,"25"25"16,-25 0-16,0 0 16,0-1-16,0 1 15,0 0 1,0 0-16,0 0 15,0-1 17,24-24 15,1 0-47,0 0 15,0 0-15,0 0 16,-1 0-1,1 0 1</inkml:trace>
  <inkml:trace contextRef="#ctx0" brushRef="#br0" timeOffset="6296.27">4316 8706 0,'25'0'16,"0"0"0,-1-24-16,1 24 0,0 0 15</inkml:trace>
  <inkml:trace contextRef="#ctx0" brushRef="#br0" timeOffset="6485.38">4242 8607 0,'0'0'0,"24"-25"16,1 25-16,25 0 0,-25 0 15,-1 0-15</inkml:trace>
  <inkml:trace contextRef="#ctx0" brushRef="#br0" timeOffset="7195.35">5209 8558 0,'0'-25'0,"25"50"16,-25-1-16,25-24 0,-25 25 16,0 0-16,24 0 15,-24 0 1,0-1-16,0 1 62</inkml:trace>
  <inkml:trace contextRef="#ctx0" brushRef="#br0" timeOffset="7490.5">5184 8632 0,'-25'0'16,"50"0"-16,0 0 0,0 0 15,24 0 1,-24 0-16,0 0 0,0 0 16,0 0-1</inkml:trace>
  <inkml:trace contextRef="#ctx0" brushRef="#br0" timeOffset="7730.77">5383 8607 0,'-25'0'31,"0"25"-31,25 0 15,-25-25-15,25 25 0,-25-25 16,1 24 0</inkml:trace>
  <inkml:trace contextRef="#ctx0" brushRef="#br0" timeOffset="7949.35">5209 8607 0,'25'0'0,"0"0"0,-1 0 16,1 0-16,0 25 15,0 0-15,0-25 0,-25 25 16,24-25-16,-24 24 15</inkml:trace>
  <inkml:trace contextRef="#ctx0" brushRef="#br0" timeOffset="10375.81">5755 8632 0,'24'0'16,"1"0"0,25 0-16,-25-25 15,0 25 1,-1 0-1,1-25 1,-25 1-16,0-1 16,0 0-1,0 0-15,0 0 16,0 1-16,-25 24 16,25-25-1,-24 25 48,-1 0-48,25 25-15,0-1 0,0 1 16,0 25-16,25-25 0,-1-1 16,1 26-16,-25-25 15,25 24-15,-25-24 0,0 0 16,25 0-16,-25 0 0,0-1 15,0 1-15,0 0 32,-25-25-1</inkml:trace>
  <inkml:trace contextRef="#ctx0" brushRef="#br0" timeOffset="10596.95">5904 8756 0,'24'0'31,"1"0"-31,25-25 16,-25 25-1,-1 0 1,1 0-16,0 0 16</inkml:trace>
  <inkml:trace contextRef="#ctx0" brushRef="#br0" timeOffset="11191.01">6300 8706 0,'-24'0'0,"-1"0"16,0 0 0,25 25-16,0 0 15,-25 0-15,25 0 31,25-25-31,0 24 16,0-24-16,-1 0 16,1 0-1,0-24 1,-25-1-16,0 0 16,0 0-16,-25 0 15,0 25 1,25-24-16,-24 24 0,-1 0 15</inkml:trace>
  <inkml:trace contextRef="#ctx0" brushRef="#br0" timeOffset="11815.98">6524 8706 0,'0'0'0,"0"25"0,0 0 0,0 0 16,24-25-16,-24 25 15,25-1 1,0-24 0,0 0-1,0-24 1,-1 24-16,-24-25 0,25 0 15,-25 0 1,0 0-16,0 1 31,0 48 1,0 1-17,0 0-15,0 0 0,25 0 16</inkml:trace>
  <inkml:trace contextRef="#ctx0" brushRef="#br0" timeOffset="12109.21">6846 8483 0,'-25'25'31,"25"0"-15,0 0 0,25 24-16,0-24 0,-25 0 15,25 24-15,-25-24 16,25 25-16,-25-25 0,24-1 15,-24 1-15,0 0 0,0 0 32</inkml:trace>
  <inkml:trace contextRef="#ctx0" brushRef="#br0" timeOffset="12285.4">6846 8731 0,'0'-25'0,"50"25"47,-1 0-32,-24 25-15,0-25 0</inkml:trace>
  <inkml:trace contextRef="#ctx0" brushRef="#br0" timeOffset="12722.97">7293 8806 0,'24'24'0,"-24"1"0,25 25 15,-25-25-15,0-1 16,0 1-1,-25 0-15,1 0 16,-1-25-16,0 0 16</inkml:trace>
  <inkml:trace contextRef="#ctx0" brushRef="#br0" timeOffset="12938.35">7293 8632 0,'0'0'0,"24"0"0,-24-25 16,25 25-16,0 0 31,0 0-31</inkml:trace>
  <inkml:trace contextRef="#ctx0" brushRef="#br1" timeOffset="19297.13">2282 8706 0,'0'-24'16,"25"-1"15,-25 0-16,25 0 1,-1 25-16,-24-25 0,0 1 16,25 24-16,-25-25 0,0 0 15,25 50 63,0 0-78,-25-1 16,25-24-16,-25 25 0,0 0 16,24 0-16,-24 0 0,0-1 15,0 1-15,25-25 16,-25 25 15</inkml:trace>
  <inkml:trace contextRef="#ctx0" brushRef="#br1" timeOffset="20003.02">2381 8310 0,'0'0'0,"-49"0"15,-1 0 1,25 0 15,0 24-31,25 1 0,-24-25 16,24 25-16,0 0 0,-25 0 15,25-1-15,0 1 16,0 0-16,-25 0 0,25 0 16,0 24-16,0-24 0,0 0 15,25 0-15,0-1 16,-25 1-16,24 0 0,1 0 16,0-25-16,0 25 15,0-1-15,-1-24 16,1 0-16,0 0 0,0 0 15,0 0-15,24 0 0,-24-24 16,0 24-16,0-25 16,-1 0-16,1 25 0,0-25 15,0 0-15,0 1 16,-25-26-16,25 25 16,-25 0-16,0 1 0,0-1 15,0-25-15,0 25 0,0 1 16,0-1-16,-50 25 0,25-25 15,0 0-15,-24 0 16,24 1-16,-25 24 0,25-25 16,1 25-16,-1 0 15,25-25-15,-25 25 16,0 25-16</inkml:trace>
  <inkml:trace contextRef="#ctx0" brushRef="#br1" timeOffset="21939.3">2356 10244 0,'0'25'16,"0"-50"15,25 25-15,0-24 0,0 24-16,0 0 31,-1 0 0,1 24-15,-25 1-1,0 0 1,-25 0 0,25 0-1,0-1 1,-24-24-16,24 25 15,-25-25-15,0 25 16,25 0 15,-25-25-15,25 25 31,25-25-16,0 0-31,-25 24 16,25-24-16,-1 0 0,1 0 15,0 0-15,0 0 16,0 0 0,-1 0 15,-24-24-31</inkml:trace>
  <inkml:trace contextRef="#ctx0" brushRef="#br1" timeOffset="22777.89">2555 10120 0,'-25'0'31,"0"0"-31,0 0 15,1 0-15,-26 0 16,25 25 0,0-25-1,1 25-15,-1 0 16,0 0-16,25-1 16,-25 1-16,25 0 15,0 0-15,0 0 16,-25-25-16,25 24 0,0 1 15,0 0-15,0 0 16,0 0-16,25-1 16,0 1-1,0-25 1,0 0-16,-25 25 16,24-25-16,1 0 0,0 25 15,0-25-15,0 0 0,-1 0 16,1 0-16,0 0 15,0 0-15,0 0 16,-1 0-16,1-25 16,0 25-16,-25-25 15,25 25-15,0-25 16,-25 1-16,25 24 0,-25-25 16,24 0-16,-24 0 15,0 0 1,0 1-16,-24-1 15,24 0-15,0 0 16,-25 0-16,0 25 0,25-24 16,-25-1-16,0 25 0,0-25 15,1 25 1,-1 0 15</inkml:trace>
  <inkml:trace contextRef="#ctx0" brushRef="#br1" timeOffset="24125.38">5234 10443 0,'25'0'62,"-1"0"-62,26 0 16,0 0-1,-26 0-15,1 0 16,0 0-16,0 0 16,0 0-16,-1 0 0,1 0 15,0 0-15,0 0 16,0 0-16,-1 25 16,1-25-1,0 0 1,0 0 15,-25 24-31,25-24 16,-1 0-16,1 0 15,-25-24-15,25 24 16,0 0 0,0 0-16,0 0 15,-1 0 1,1 24-1,0-24 1,0 25-16,0-25 16,-1 25-16,1-25 15,0 0 1,-25 25-16,25-25 16,0 0-16,24-25 15,-24 25-15,0 0 16,0-25-16,-1 25 15,1 0-15,0 0 0,0 0 16,0 0-16,-1 0 16,1 0-1,0 25 1</inkml:trace>
  <inkml:trace contextRef="#ctx0" brushRef="#br1" timeOffset="25284.8">10244 9153 0,'0'-25'0,"25"25"31,-74 0-31,24 0 0,0 0 16,-49 0-1,49 0-15,0 25 16,0 0-16,0-25 0,0 25 15,1-1-15,-26 1 16,25 0-16,0-25 0,25 25 16,-24 0-16,-1-1 0,0 1 15,0 0-15,25 0 0,-25 0 16,25-50 46,25 0-46,-25 0-16,25 25 0,-25-25 16,25 25-1,-25-24 1,-50 48 46,50 1-62,-25 0 16,25 0-16,50 0 47,-25-25-47,24 0 0,-24 0 16,0-25-16,0 25 0,-25-25 15</inkml:trace>
  <inkml:trace contextRef="#ctx0" brushRef="#br1" timeOffset="27909.17">2208 12576 0,'0'-25'32,"24"0"-1,1 25-31,0 0 15,0 0-15,0 0 16,-1 0 0,1 25-1,-25 0 1,0 0 0,-25 0-1,1-25-15,-1 24 0,0-24 31,0 25 16,100-25-31,-51 0-16,1 0 0,0 0 16,0 0-16,0 0 15,-1 25 1,1 0-16,-25 0 15,0-1-15,-25-24 16,1 25-16,-1-25 0,0 25 16,0-25-16,0 0 15,1 25-15,-1-25 0,0 0 16,0 0 15,25-25-31</inkml:trace>
  <inkml:trace contextRef="#ctx0" brushRef="#br1" timeOffset="28695.56">2505 12328 0,'-49'0'16,"24"0"-16,0 0 15,0 0-15,0 0 0,1 0 16,-1 0-16,0 0 15,0 25-15,0-25 16,1 25-16,-1-1 0,0-24 16,0 25-16,0 0 15,25 0-15,-24 0 0,-1-1 16,25 26-16,-25-25 0,25 0 16,-25-1-16,25 26 0,0-25 15,0 0-15,0-1 16,0 1-16,0 0 0,0 0 15,25 0 1,0-1-16,0 1 0,49 0 16,-49 0-16,0 0 15,-1-25-15,26 0 0,-25 24 16,0-24-16,24 0 16,-24 0-16,0 0 0,24 0 15,-24 0-15,25-24 0,-25-1 16,24 25-16,-24-25 15,25 0-15,-25 0 0,-1 1 16,-24-1-16,25 0 0,0-25 16,-25 26-16,25-26 15,-25 0-15,0 26 0,0-26 16,0 25-16,-25 0 0,0 1 16,-24-1-16,24 0 15,-25 0-15,25 25 0,-24-25 16,24 25-16,0-24 0,0 24 15,0 0-15,1 0 16</inkml:trace>
  <inkml:trace contextRef="#ctx0" brushRef="#br1" timeOffset="59563.71">4217 3101 0,'0'-25'31,"-25"0"16,0 25-47,0 0 16,1 0-16,-26 0 15,25 25-15,-24 0 0,24-1 16,-25 1-16,1 0 0,24 0 15,-25 0-15,25 24 0,1-24 16,24 0-16,-25 24 16,25-24-16,0 0 0,0 0 15,49 0-15,-24-1 16,25 1-16,-25 0 0,24-25 16,-24 25-16,0-25 0,0 0 15,24 0-15,-24 0 0,0 0 16,0-25-16,-1 0 15</inkml:trace>
  <inkml:trace contextRef="#ctx0" brushRef="#br1" timeOffset="60028.78">4589 3349 0,'0'-25'15,"-25"25"16,25 49-31,-25-49 16,25 25-16,0 0 0,0 0 16,0 0-16,25-25 0,-25 24 15,25 1-15,0 0 16,24-25 0,-24 0-1,0 0 1,0-25-16,-25 0 0,24 1 15,-24-1-15,-24 0 16,24 0-16,-25 0 16,-25 1-16,25 24 0,1-25 15,-1 25-15,0-25 16,0 25-16,0 0 0,1 0 31,24 25-31</inkml:trace>
  <inkml:trace contextRef="#ctx0" brushRef="#br1" timeOffset="60750.61">4961 3349 0,'0'0'16,"25"0"-16,0 24 0,-25 1 15,24-25-15,-24 25 0,0 0 16,25 0-16,-25-1 0,25 1 16,-25 0-16,0 0 62,0-75-62,0 25 16,-25 25-16,25-24 0,0-1 15,0 0-15,0 0 0,0 0 16,25 25-16,0-24 16,0 24-16,-1-25 15,1 25-15,0 0 16,0 25 0,0-1-16,-25 1 15,24 0-15,-24 0 0,25 0 0,-25-1 16,0 1-16,0-50 78,0 1-78,25-1 16,-25 0-16,25 25 0,-25-25 15,25 25 1,-1 0-1,1 0-15,0 0 0,25 50 16,-50-25-16,24-1 16,-24 1-16,25-25 15,-25 25-15</inkml:trace>
  <inkml:trace contextRef="#ctx0" brushRef="#br1" timeOffset="61073.72">5680 3423 0,'0'-25'32,"25"50"-32,0 0 15,0-25-15,-25 25 16,24-25-16,1 0 0,0 24 15,0-24-15,-25 25 0,25-25 16,0 0 0,-1 0-1,-24-25-15,25 1 16,-25-1-16,0 0 16,-25 0-16,25 0 15,-24 25-15,-1-24 0,0 24 16,0 0-16,-25 0 15,26 0-15,-1 0 0,0 0 16</inkml:trace>
  <inkml:trace contextRef="#ctx0" brushRef="#br1" timeOffset="61773.68">7987 3225 0,'0'-25'15,"-25"25"1,0 0-16,1 0 16,-1 0-16,0 0 15,25 25-15,-25-1 0,0-24 16,1 25-16,-1 0 0,0 0 15,0 0-15,25-1 16,0 1-16,-25 0 0,25 0 16,25-25-16,0 25 15,0-25-15,0 0 0,24 24 16,1-24-16,-1 0 0,1-24 16,0 24-16,-25-25 15</inkml:trace>
  <inkml:trace contextRef="#ctx0" brushRef="#br1" timeOffset="85647">26516 5283 0,'0'50'31,"25"-25"-31,-25 24 0,25 1 16,24 0-16,-24-1 15,25 26-15,-25-26 0,-1 26 16,26-1-16,-25 25 0,0-24 16,-1 24-16,1-25 0,0 26 15,0-26-15,0 25 16,-25-24-16,24-1 0,-24-24 16,25 24-16,-25-24 0,0-1 15,0-24-15,0 0 16,0 0-16,0 0 15,-25-25 48,1-50-63,-1 25 16,25 0-16</inkml:trace>
  <inkml:trace contextRef="#ctx0" brushRef="#br1" timeOffset="87259.29">26491 5283 0,'25'25'15,"0"-25"-15,0 0 16,24 0-16,1 0 0,0 0 15,24 0-15,0 0 16,1 0-16,24 0 0,-24 0 16,-1 0-16,25 0 0,-24 0 15,24 0-15,0 0 16,0 0-16,0 25 0,1-25 16,-1 0-16,-50 0 0,1 0 0,25 0 15,-26 0-15,1 0 0,-1 0 0,1 0 0,0 0 16,49-25-16,-25 25 0,1 0 15,-26 0-15,-24 0 0,25 0 16,-50-25-16,24 25 31,-24 25 79,0 0-110,25 0 15,-25 0-15,25-1 0,-25 1 16,25 25-16,0-25 0,-1 24 16,1 1-16,-25-1 0,25 1 15,0 0-15,0-1 16,-1 26-16,1-26 0,0 1 15,0 24-15,0-24 16,24 24-16,-24 1 0,0-26 16,0 26-16,-25-26 0,25 1 15,-25-25-15,24 24 0,-24-24 16,0 0-16,0 0 16,0 0-16,0-1 15,0 1 173,0 0-173,0 0 1,0 0-16,0-1 16,0 1-1,0 0 1,0 0-16,0 0 15,0 0 1,0-1-16,0 1 16,0 0-16,0 0 62,0-50 32,0 0-94</inkml:trace>
  <inkml:trace contextRef="#ctx0" brushRef="#br1" timeOffset="88168.55">26987 6871 0,'25'0'32,"0"25"-32,0-25 0,0 0 15,24 0-15,1 0 16,0 0-16,24 0 0,-24 0 15,24 0-15,0 25 0,1-25 16,-1 0-16,1 0 0,24 0 16,-25 24-16,25-24 15,-24 0-15,24 25 0,-24-25 16,-1 0-16,25 0 16,-24 0-16,24 0 0,-50 0 15,26 25-15,-26-25 0,26 0 16,-50 0-16,24 0 15,-24 0-15,25 0 0,-26 0 16,1 0-16,0 0 0,0 0 16,0 0-16,0 0 0,-1 0 15,1 0 17,0 0 30,-99-50 32</inkml:trace>
  <inkml:trace contextRef="#ctx0" brushRef="#br1" timeOffset="88943.83">27136 5705 0,'25'0'0,"-25"25"31,25 0-15,-25-1-16,0 1 16,0 0-16,0 0 0,-25 0 15,25 0-15</inkml:trace>
  <inkml:trace contextRef="#ctx0" brushRef="#br1" timeOffset="89214.03">27310 5779 0,'25'25'16,"0"-25"-16,-25 25 16,24 0-1,-24 0 1,0 0-16,0-1 15</inkml:trace>
  <inkml:trace contextRef="#ctx0" brushRef="#br1" timeOffset="89573.65">27459 5779 0,'0'25'31,"25"-25"-31,-25 25 15,0 0-15,0 0 16,0 0 0,24-1 15,1-24-15,0 0-16,0 0 31,0-24-31,-25-1 15</inkml:trace>
  <inkml:trace contextRef="#ctx0" brushRef="#br1" timeOffset="90349.67">27632 5829 0,'0'-25'0,"0"75"16,0-25-1,25 0-15,0-25 16,-25 24-16,25-24 16,0 0-16,-1 0 15,1 0 1,0 0 0,-25-24-16,0-1 15,0 0-15,0 0 16,-25 25-16,25-25 0,-25 25 15,1-25-15,-1 25 16,0 0-16,0 0 16,0 0-16</inkml:trace>
  <inkml:trace contextRef="#ctx0" brushRef="#br1" timeOffset="90696.5">27980 5829 0,'24'25'16,"1"0"0,0-25-16,0 0 15,0 0-15,0 0 0,-1 0 16,1-25-16,0 0 16,-25 0-1,0 0 1,-50 1-16,26 24 15,-1 0-15,-25 0 0,25 0 16</inkml:trace>
  <inkml:trace contextRef="#ctx0" brushRef="#br1" timeOffset="96068.2">27335 6449 0,'25'25'62,"-1"-25"-62,1 0 16,0 0-16,0-25 15,0 0 1,-1 1 0,-24-1-16,0 0 15,0 0 1,0 0 0,0 1-1,0-1 32,-24 25-16,24 25-15,-25-1-16,25 1 16,0 0-16,0 0 15,0 0-15,0-1 16,0 1-16,0 0 0,0 0 15,0 0-15,0-1 0,0 1 16,25-25-16,-25 25 16,0 0-1,0 0 17</inkml:trace>
  <inkml:trace contextRef="#ctx0" brushRef="#br1" timeOffset="96332.17">27384 6573 0,'25'0'16,"0"0"-16,0 0 16,0 0-16,-1 0 15,1 0 1,0 0-1</inkml:trace>
  <inkml:trace contextRef="#ctx0" brushRef="#br1" timeOffset="97043.66">27707 6548 0,'-25'25'16,"25"0"-1,0 0 17,0 0-17,25-25 1,0 0-16,-1 0 15,1 0 1,0-50 0,-25 25-1,0 0 1,-25 1 0,0 24-1</inkml:trace>
  <inkml:trace contextRef="#ctx0" brushRef="#br1" timeOffset="97537.78">27856 6548 0,'24'0'16,"-24"25"0,0 0-16,0 0 15,25 0 32,0-25-31,0 0-16,0 0 15,-25-25-15,24 0 16,-24 0 0,0 0-16,0 1 15,25 48 32,-25 1-31,25 0-1,-25 0-15,0 0 16,0-1 15</inkml:trace>
  <inkml:trace contextRef="#ctx0" brushRef="#br1" timeOffset="97801.8">28054 6400 0,'0'-25'15,"25"50"17,0-1-32,-25 1 15,25 25-15,-1-25 16,-24-1-16,25 1 0,-25 0 16,0 0-16,0 0 0,0-1 15</inkml:trace>
  <inkml:trace contextRef="#ctx0" brushRef="#br1" timeOffset="97983.95">28129 6524 0,'-25'-25'31,"74"25"-31,-24 0 16,25 0-16,-25 0 15</inkml:trace>
  <inkml:trace contextRef="#ctx0" brushRef="#br1" timeOffset="103672.19">27285 6573 0,'-25'0'125,"1"0"-110,-1 25-15,0-25 0,0 25 16,0-25-1,-49 49 1,49-49-16,-25 25 0,1 0 16,-1-25-16,1 25 0,-1 0 15,-24-1-15,24 1 0,0 0 16,-24 0-16,0 0 0,-1 0 16,1-1-16,-1 26 15,-24-25-15,0 24 0,0 1 16,-25 0-16,74-26 0,0 1 15,-74 25-15,0-1 0,75-24 0,-26 0 16,-49 25-16,75-26 0,-26 1 0,26 0 0,-1 0 16,-24 0-16,24-1 0,-24 1 0,24 0 15,-24 0-15,24 0 0,-74 24 0,25 1 16,49-25-16,1-1 0,-75 1 0,24 25 16,26-1-16,-25 1 0,24-25 15,1 25-15,-25-26 16,24 1-16,26 25 0,-26-25 15,1-1-15,-1 1 0,26 0 16,-1 0-16,1-25 16,-1 25-16,0-1 0,26-24 15,-1 25-15,0-25 0,0 25 16,0-25-16,1 25 0,-1-25 62,50-25 251,-25 0-297,24 0-1,-24 1-15,25 24 16,-25-25-16,25 25 15,-25-25-15,0 0 32,25 0-1,-25 50 47,-25 0-78,0-25 0,0 25 16,1 0-16,-1-1 0,0 1 15,0-25-15,25 25 16,0 0 0,-25-25 30,75 25-30,-25-25-16,0 0 0,-1 0 16,1 0-16,0 0 15,0 0-15,0 0 16</inkml:trace>
  <inkml:trace contextRef="#ctx0" brushRef="#br1" timeOffset="105096.22">20737 8434 0,'49'0'63,"-24"0"-63,25 24 0,-1-24 16,26 0-16,-26 0 0,51 0 15,-26 25-15,0-25 16,1 0-16,-1 0 0,1 0 15,-26 0-15,26 0 0,-26 0 16,1 0-16,-25 0 16,24 0-16,1 0 0,-25 0 15,24 0-15,-24 0 0,25 0 16,-25 0-16,24 0 16,-24 0-16,0 0 0,0 0 46,-1 0-46,1 0 16,0 0 31,-25 25 422,0 0-469,0 0 0,25-25 15,-25 24-15,25-24 0,-25 25 16,24-25-16,1 25 16,0-25 15,-25 25 0,0-75-31,-25 50 16,0-25-16</inkml:trace>
  <inkml:trace contextRef="#ctx0" brushRef="#br1" timeOffset="106270.22">22151 8508 0,'0'-25'16,"-25"25"-16,25 25 140,0 0-124,0 0-1,0-1 1,25-24-16,-25 25 16,0 0-16,0 0 15,0 0-15,0-1 16,0 1-16,0 0 0,-25-25 16,25 25-16,-25 0 15,25-1 16,-25-24 1,50 0-17,0-24-15,0-1 63,-1 25-63,1 0 0,0 0 15,0-25-15,0 25 16,-1 0 0,1 0-1,0 0 1,0 0 46,-25-25-62,0 0 16,25 25 47,-50 25-32,25 0-16,0 0-15,0 0 0,25-1 16,-25 26-16,24 0 0,-24-26 16,25 26-16,-25-25 15,0 25-15,0-26 0,-25 26 16,25-25-16,0 24 0,-24-24 16,24 25-16,-25-1 15,25 1-15,-25 0 0,25-26 16,0 26-16,0 0 0,-25-1 15,25-24-15,0 25 0,-25-26 16,25 26-16,0-25 16,-24 24-16,24-24 0,0 25 15,0-25-15,0-1 0,-25 26 16,25-25-16,0 0 16,-25 0-16,50-50 125</inkml:trace>
  <inkml:trace contextRef="#ctx0" brushRef="#br1" timeOffset="107639.93">20836 8582 0,'25'0'0,"-25"50"15,25-25-15,-25 0 16,0 24-16,0-24 0,0 0 16,0 24-16,0-24 0,0 0 0,0 0 0,0 24 0,0-24 15,0 0-15,0 25 0,0-25 0,0 49 0,0-49 16,0 24-16,0-24 0,0 25 0,0-25 0,0 24 15,0-24-15,0 0 0,0 24 0,0-24 0,0 0 16,0 25-16,0-26 0,0 1 0,0 25 16,0-1-16,0-24 0,0 25 15,0-25-15,0-1 0,-25 1 16,25 0-16,0 0 16,0 0-16,-25-1 0,25 1 15,-25 0 1,25 0-1,0 0-15,-25-25 0,25 25 16,0-1 31,-24-24 31,98 0-78,-49 0 16,0 0-16,24 0 0,-24 0 15,25 0-15,-1-24 0,26 24 16,-26 0-16,26 0 16,-26 0-16,26 0 0,-1 0 15,-24 0-15,-1 0 0,26 0 16,-26 0-16,1 0 15,0 0-15,-26 0 0,26 0 16,-25 0-16,24 0 0,-24 0 16,0-25-16,0 25 0,0 0 15,-1 0-15,1 0 94,-25-25-47,-25 0-31</inkml:trace>
  <inkml:trace contextRef="#ctx0" brushRef="#br1" timeOffset="108346.31">21158 9004 0,'25'25'16,"0"-25"-16,0 0 0,0 0 16,24 0-1,-24 0-15,0 0 0,24 0 16,1 0-16,-25 0 0,0 0 16,-1 0-16,1 0 15,25 0-15,-25 0 0,-1 0 16,1 0-1</inkml:trace>
  <inkml:trace contextRef="#ctx0" brushRef="#br1" timeOffset="108668.68">21258 9252 0,'0'25'31,"49"-25"-31,-24 0 16,0 0-16,24 0 16,1 0-16,0 0 0,-1 0 15,-24 0-15,25 0 0,-1 0 16,-24 0-16,25 0 16,-25 0-16</inkml:trace>
  <inkml:trace contextRef="#ctx0" brushRef="#br1" timeOffset="108940.33">21282 9475 0,'-24'0'32,"24"25"-17,74-25 1,25 0 0,-24 0-16,-26 0 0,1 0 15,-25 0-15,24 0 0,1 0 16,-25 0-16,0 0 0,-1 0 15</inkml:trace>
  <inkml:trace contextRef="#ctx0" brushRef="#br1" timeOffset="109186.76">21258 9699 0,'49'0'15,"-24"24"-15,25-24 0,-1 0 16,1 0-16,-1 0 16,1 0-16,0 0 0,-1 0 15,-24 0-15,25 0 0,-25-24 16,24 24-16,-24 0 15,0-25-15</inkml:trace>
  <inkml:trace contextRef="#ctx0" brushRef="#br1" timeOffset="110996.97">22275 6995 0,'0'0'0,"-25"0"0,0-25 16,0 25-16,0 0 0,-24 0 15,24 0-15,0 0 16,0 0-16,-24 0 0,-1-25 16,1 25-16,-1 0 0,0 0 15,-24-24-15,-1 24 16,1 0-16,0-25 0,-1 25 15,-24 0-15,0-25 16,24 25-16,1-25 0,0 25 16,-1 0-16,1 0 0,-25 0 15,24-25-15,1 25 0,-1 0 16,1 0-16,-1 0 16,-24 0-16,25-25 0,-25 25 15,24 0-15,1 0 16,-25 0-16,-1 0 0,1-24 15,0 24-15,24 0 0,-24 0 16,25 0-16,-1 0 0,1 24 16,0-24-16,-1 0 15,26 25-15,-1 0 0,0 0 16,1 0-16,24-25 16,-25 25-16,26-1 0,-1 1 15,0-25-15,25 25 0,-25 0 16,25 0-16,-25-1 0,25 1 15,0 0 1,0 0-16,25 0 0,0-1 16,0 1-16,24 0 15,1 0-15,0-25 0,24 25 16,0-1-16,26 1 0,-1 0 16,25-25-16,-25 25 15,25 0-15,0-25 0,-25 24 16,25-24-16,-24 25 0,-1-25 15,0 0-15,0 0 16,-24 0-16,24 0 0,0 0 16,-25 0-16,26 0 0,-1-25 15,0 25-15,0 0 16,25-24-16,0 24 0,0 0 16,0-25-16,-24 25 0,-1 0 15,-25-25-15,1 25 0,-26-25 16,1 25-16,24 0 15,-24-25-15,0 1 0,-1 24 16,1-25-16,-1 0 16,-24 25-16,0-25 0,0 0 15,0 1-15,-25-1 0,24 0 16,-24 0-16,0 0 16,25 1-16,-25-1 0,0 0 15,0 0 1,-25 25-16,1-25 15,-1 25-15,0-24 0,0 24 16,-24-25-16,24 25 0,-25 0 16,1-25-16,-1 25 15,0 0-15,1 0 0,-1 0 16</inkml:trace>
  <inkml:trace contextRef="#ctx0" brushRef="#br1" timeOffset="112038.43">18628 7069 0,'25'25'16,"-25"0"-16,0 0 16,25-25-16,-25 25 0,0-1 15,25 1-15,-25 0 0,25 25 16,-25-26-16,0 26 15,24 0-15,-24-1 0,0-24 16,0 0-16,-24 24 0,24 1 0,0 0 16,-25 24-16,0 0 15,25-24-15,-25 24 0,0 1 16,1-1-16,-1 1 0,25-1 16,-25 1-16,25-1 15,-25 25-15,25-24 0,-25 24 16,25-25-16,-25 1 15,25-1-15,-24 0 0,24 1 16,-25-1-16,0 1 0,25-26 16,-25 26-16,25-1 0,-25-24 15,25 24-15,-24-24 16,-1-1-16,25-24 0,-25 25 16,25-25-16,0-1 0,-25 1 15,25 0-15,0 0 16,25-25 93</inkml:trace>
  <inkml:trace contextRef="#ctx0" brushRef="#br1" timeOffset="112861.45">18207 9823 0,'0'24'31,"24"-24"-31,1 25 0,50 0 16,-51-25-1,26 25-15,-25 0 0,24-25 16,1 24-16,0 1 0,24 0 15,-24 0-15,-1 0 0,26-25 16,-26 25-16,26 24 16,-1-24-16,1 0 0,-1 0 15,0 24-15,1-24 0,-1 0 16,-24 0-16,24-1 16,1 1-16,-26-25 0,26 25 15,-26 0-15,26 0 0,-1-1 16,-24-24-16,24 25 15,1 0-15,-26-25 0,26 25 16,-1-25-16,0 25 0,1-25 16,-1 24-16,1-24 0,-26 25 15,26-25-15,-26 0 16,26 0-16,-26 0 0,1 0 16,0 0-16,-1 0 0,26 0 15,-26 0-15,26 0 16,-1 0-16,0 0 0,-24 0 15,24 0-15,-24-25 16,24 25-16,-24 0 0,0-24 16,-25-1-16,-1 25 0,26-25 15,-25 0-15,0 25 0,-1-25 16,1 1-16,25 24 16,-25-25-16,-1 25 0,26-25 15,0 0-15,-26 25 0,26-25 16,-25 25-16,24-24 15,-24-1-15,25 25 0,-25-25 16,24 0-16,-24 25 0,0-25 16,0 25-16,-1-24 15,1 24-15,0-25 0,0 25 16,-25-25-16,25 25 16,-1 0 15,-24-25 0,-24 25-15,-1 0-16,0 0 0,0 0 15</inkml:trace>
  <inkml:trace contextRef="#ctx0" brushRef="#br1" timeOffset="114570.18">22523 7119 0,'24'25'15,"-24"49"1,0-49-16,25 0 0,-25 24 16,0 1-16,25 0 0,-25-1 15,0 1-15,0-25 0,0 24 16,0 1-16,0-1 16,0 1-16,0-25 0,0 0 0,0-1 15,0 1-15,0 0 0,0 0 0,0 0 0,0-1 0,0 1 16,0 0-16,0 25 0,0-1 15,0-24-15,0 25 0,0-25 16,-25 24-16,25 1 0,0-25 16,-25 24-16,25 1 15,0-1-15,-24 1 0,24-25 16,-25 24-16,25 1 0,0-25 16,0 0-16,0 24 0,0 1 15,0-1-15,0 1 0,-25-25 16,25 24-16,0 1 0,0-25 15,0 25-15,0-1 16,0-24-16,0 25 0,-25-26 16,25 26-16,0-25 0,0 24 15,0-24-15,0 0 16,0 25-16,-25-26 0,25 1 16,0 0-16,0 0 0,0 0 15,0-1-15,0 1 0,0 0 16,-24-25-16,24 25 15,0 0-15,0-1 16,0 1-16,0 0 16,0 0-1,0 0 17,24-1-1,-24 1-16,25-25 1,-25 25-16,0 0 16,0 0 15,0-1-15,25-24-1,-25 25 16,0 0-15,0 0 15,0 0-15,0 0 31,0-1-16,0 1 32,0-74-17</inkml:trace>
  <inkml:trace contextRef="#ctx0" brushRef="#br1" timeOffset="116632.45">10120 10021 0,'-24'0'15,"24"-25"1,49 25-16,-24 0 0,0 25 16,24-25-16,-24 0 15,25 0-15,-1 0 0,1 0 16,0 0-16,24 0 0,0 0 15,-24 0-15,24 0 16,-24 0-16,24 0 0,-24 0 16,24 0-16,-24 0 0,0 0 15,24 0-15,-24 0 16,-1 0-16,1 0 0,0 0 16,-26 0-16,26 0 15,-25 0-15,0 0 0,-1 0 63,-48 0-32</inkml:trace>
  <inkml:trace contextRef="#ctx0" brushRef="#br1" timeOffset="117980.72">20563 7764 0,'0'-25'15,"25"25"1,-25 50-16,0-26 0,0 26 16,0-25-1,0 0-15,25 24 0,-25-24 16,0 0-16,0 0 0,24-25 16,-24 25-16,0-50 78,-24 0-78,-1 25 15,0-25-15,0 25 16,0 0 0,1 0-1,-1 0-15,25 25 16,-25 0-16,25 0 31,50-25-31,-26 24 0,1-24 16,0 0-16,0 0 0,0 25 15</inkml:trace>
  <inkml:trace contextRef="#ctx0" brushRef="#br1" timeOffset="118354.64">20786 8037 0,'0'-25'0,"-24"25"15,-1 0 1,0 25-16,25 0 16,0-1 15,0 1 0,25-25-15,0-25-1,-25 1-15,24 24 16,-24-25 0,25 50 30,-25-1-46,25-24 16,-25 25-16,0 0 16</inkml:trace>
  <inkml:trace contextRef="#ctx0" brushRef="#br1" timeOffset="118582.17">20935 7838 0,'0'-25'16,"0"75"-16,0-25 0,0 0 15,25-1-15,-25 1 0,25 0 16,-25 0-16,0 0 15,25 0-15,-25-1 16,0 1-16</inkml:trace>
  <inkml:trace contextRef="#ctx0" brushRef="#br1" timeOffset="118766.8">20935 8012 0,'25'0'31,"0"-25"-15,0 25-16,-1 0 0,26 0 16</inkml:trace>
  <inkml:trace contextRef="#ctx0" brushRef="#br1" timeOffset="119184.6">21183 7987 0,'25'0'16,"-25"25"-1,-25-25 16,-24 25-31,24 0 16,25-1-16,0 1 16,0 0 31,25-25-47,-1 0 15,1 0-15,0 0 16,-25-25-16,25 0 15,0 25-15,-25-24 0,0-1 79,24 74-79,-24-24 0,25-25 15,-25 25-15,0 0 0,25 0 16</inkml:trace>
  <inkml:trace contextRef="#ctx0" brushRef="#br1" timeOffset="119364.68">21456 8161 0,'25'-25'16</inkml:trace>
  <inkml:trace contextRef="#ctx0" brushRef="#br1" timeOffset="119926.74">21605 7714 0,'0'0'0,"25"0"15,-1 25-15,1 0 0,-25 0 16,0 24-16,25-24 0,-25 25 15,0-26-15,0 26 16,0 0-16,0-25 0,0-1 16,0 1-16,0 0 31,-25-50 16,25 0-47,-25 1 15,1 24 1,-1 0 0,0-25-16,0 74 31,25-24-15,25 0-1,0-25 1,0 0-16,-1 0 0</inkml:trace>
  <inkml:trace contextRef="#ctx0" brushRef="#br1" timeOffset="120310">21903 8012 0,'0'0'15,"-25"0"1,0 0-16,0 25 16,25 0-1,-25-1-15,25 1 16,0 0 31,50-25-47,-25 0 15,0-25 1,-1 25 0,-24-25-1,50 1-15,-25 24 32,0 24-32,-25 1 15,24 0-15,-24 0 16</inkml:trace>
  <inkml:trace contextRef="#ctx0" brushRef="#br1" timeOffset="120580.79">22101 7838 0,'25'-25'16,"0"100"-16,-25-50 0,24-1 15,-24 1-15,25 0 0,-25 25 16,25-25-16,-25-1 0,0 1 15,0 0-15,-25 0 0</inkml:trace>
  <inkml:trace contextRef="#ctx0" brushRef="#br1" timeOffset="120765.72">22126 8062 0,'25'0'16,"-1"-25"-1,1 25-15,0 0 0,0 0 16,0 0-16,-1 0 16</inkml:trace>
  <inkml:trace contextRef="#ctx0" brushRef="#br1" timeOffset="123423.13">27012 6003 0,'50'0'0,"0"0"16,-26 0-16,51 0 16,-26 25-16,26-25 0,24 0 15,0 24-15,-24-24 16,49 0-16,-25 25 0,0-25 15,0 0-15,25 25 0,-24-25 16,-1 0-16,-25 0 0,25 25 16,-24-25-16,-1 0 15,1 0-15,-26 0 0,1 0 16,-25 0-16,-1 0 16,1 0-1,-74-25 1</inkml:trace>
  <inkml:trace contextRef="#ctx0" brushRef="#br1" timeOffset="124435.69">26987 4936 0,'0'0'0,"-24"0"16,-1 0-16,0 0 15,0 0-15,25 25 16,-25 0-16,1-25 16,24 25-1,-25-1-15,50 1 16,24-25-16,-24 0 15</inkml:trace>
  <inkml:trace contextRef="#ctx0" brushRef="#br1" timeOffset="124729.76">27161 5035 0,'0'-24'31,"25"48"1,0-24-17,24 0 1,-24 0 15,-25-24-15,25 24-16,-25-25 15,-25 25-15,0-25 16,1 25-16,-1-25 16,0 25-16</inkml:trace>
  <inkml:trace contextRef="#ctx0" brushRef="#br1" timeOffset="125309.86">27558 4688 0,'0'0'0,"25"25"0,24 24 15,-49-24-15,25 25 0,0-25 16,-25 0-16,25-1 16,-25 26-16,0-25 15,0 0-15,-25-25 47,0 0-47,0-25 16,1 25-1,-1-25 17,0 25 15,25 25-47,-25 0 0,50-1 15,0-24 1,0 0-16,-1 0 0,1 25 15</inkml:trace>
  <inkml:trace contextRef="#ctx0" brushRef="#br1" timeOffset="125681.76">27880 4961 0,'0'0'0,"25"0"47,0 0-47,0 0 16,0-25 15,-25 0-15,-25 25-1,0-24 1,0 24-16,0 24 16,1 1-1,24 0-15,-25-25 16,25 25 0,0 0-16,0-1 15,49 1 1,1-25-1</inkml:trace>
  <inkml:trace contextRef="#ctx0" brushRef="#br1" timeOffset="126137.9">28129 5011 0,'24'0'62</inkml:trace>
  <inkml:trace contextRef="#ctx0" brushRef="#br1" timeOffset="126542.81">28501 4862 0,'-25'0'32,"0"0"-17,0 0-15,0 0 16,1 0-16,-1 25 15,25-1-15,0 1 16,0 0 0,0 0-1,49 0 1,-24-25-16,0 24 16,0-24-16,0 0 15,-1 0-15,1 0 0,-25-24 16</inkml:trace>
  <inkml:trace contextRef="#ctx0" brushRef="#br2" timeOffset="141771.79">28302 6226 0,'-25'0'0,"-24"0"16,49-25-16,-25 25 16,0 0-16,-24 0 0,24 0 15,0-25-15,-25 25 16,25 0-16,-24 0 0,24 0 16,-25 0-16,1 0 0,24 0 15,-25 0-15,1 0 16,24 0-16,-25 0 0,26 0 15,-26 0-15,0 0 16,26 0-16,-26 0 0,25 0 16,-24 25-16,24-25 0,-25 25 15,25-25-15,1 25 16,-1 0-16,0-1 0,0 1 16,0 0-16,25 0 0,-24 0 15,24-1-15,-25 1 16,25 0-16,0 0 15,0 24-15,0-24 0,0 0 16,0 0-16,0 24 16,25-24-16,-25 0 0,24 0 15,1 0-15,0-1 0,0 1 16,24 0-16,1 0 16,0 0-16,24-25 0,0 25 15,1-25-15,-1 24 0,1-24 16,24 0-16,-25 0 15,1 0-15,-1 0 0,1 0 16,-1 0-16,0 0 0,-24-24 16,24 24-16,1-25 15,-26 0-15,1 25 0,0-25 16,-1 0-16,1 0 0,-1 1 16,-24-1-16,0 0 15,0 0-15,0 0 0,-1 1 16,-24-1-16,25 0 0,-25 0 15,0 0-15,0 1 0,-25-1 16,1 0-16,-1-25 16,-25 26-16,25-1 0,-24 0 15,24 0-15,-25 0 16,26 1-16,-1 24 0,-25 0 16,25-25-16,1 25 0</inkml:trace>
  <inkml:trace contextRef="#ctx0" brushRef="#br2" timeOffset="146368.98">28922 6449 0,'-25'0'15,"75"-25"1,-25 1-16,24 24 0,-24-25 16,25-25-16,0 25 15,-1 1-15,26-1 0,-26-25 16,26 25-16,-1 1 16,0-26-16,1 25 0,-1 0 15,1 1-15,-26-1 0,1 0 16,-1 0-16,1 0 0,-25 1 15,0 24 1,-25-25-16,-25 25 203,0 0-172,0 0-15,0 0-16,25-25 31,-49 25-31,74 0 78,-1 0-62,1 25-16,0-25 0,0 0 16,0 25-16,-1-25 15,1 0 32,-25 24-16,0 1-15,-49-25-16,49 25 16</inkml:trace>
  <inkml:trace contextRef="#ctx0" brushRef="#br2" timeOffset="146825.63">30311 5978 0,'0'25'32,"25"-50"-32,0 0 15,-25 0-15,25 25 0,-25-24 16,0-1-16,25 0 0,-25 0 16,0 0-16,24 0 15,-24 1 1,0 48 31,25 1-47,0 0 15,-25 0-15,0 0 16,0 0-16,0 24 0,0-24 16,0 0-16,0 0 15</inkml:trace>
  <inkml:trace contextRef="#ctx0" brushRef="#br2" timeOffset="147343.32">30510 5631 0,'-25'-25'16,"0"25"-16,0 0 15,1 25 1,-1-1-16,25 1 0,-25 0 16,25 0-16,-25 24 15,25-24-15,0 25 0,0-25 16,0 24-16,-25-24 0,25 0 16,0 0-16,0 0 15,0-1-15,50 1 31,-25-25-31,0 0 16,24 0-16,-24 0 0,25-25 16,-26 1-16,1 24 0,0-25 15,0 0-15,-25 0 16,25-24-16,-25 24 0,0-25 16,24 25-16,-24-24 0,0 24 15,-24 0-15,24 0 16,-25 0-16,0 25 0,0-24 15,0 24-15,-24 0 16,49-25-16,-25 25 0,0 0 16</inkml:trace>
  <inkml:trace contextRef="#ctx0" brushRef="#br2" timeOffset="148535.93">30931 5804 0,'25'0'0,"0"0"16,25 0 0,-26 0-16,1-25 0,-25 1 15,25-1-15,-25 0 16,0 0-1,0 0-15,0 1 16,0-1 0,-25 25-1,0-25-15,1 25 16,-1 0 0,0 25-16,25 0 15,-25-25-15,25 24 0,0 1 16,0 0-16,25 0 15,-25 0-15,25 24 0,-25-24 16,25 0-16,-25 0 0,24 0 16,-24-1-16,0 1 0,25-25 15,-25 25-15,0 0 16</inkml:trace>
  <inkml:trace contextRef="#ctx0" brushRef="#br2" timeOffset="148699.67">31055 5904 0,'0'-25'15,"25"25"-15,0-25 16,0 25-16,24 0 0,-24 0 15,0 0-15,0 0 0,0 0 16</inkml:trace>
  <inkml:trace contextRef="#ctx0" brushRef="#br2" timeOffset="149006.35">31328 5854 0,'25'0'0,"-50"25"47,25 0-47,0-1 15,0 1-15,50 0 32,-25-25-17,0 0-15,-1 0 16,-24-25-1,25 0-15,-25 1 16,0-1-16,0 0 0,-25 0 16,-24 0-1,24 25-15,0 0 16,0 0-16</inkml:trace>
  <inkml:trace contextRef="#ctx0" brushRef="#br2" timeOffset="149535.68">31576 5804 0,'25'0'15,"0"75"1,0-50-16,-25-1 0,25 1 15,-25 25-15,24-25 0,-24-1 16,25 1-16,-25 0 0,0 0 16,0 0-16,25-1 0,-25 1 15</inkml:trace>
  <inkml:trace contextRef="#ctx0" brushRef="#br2" timeOffset="149973.7">31676 5779 0,'0'0'0,"24"0"15,1 0-15,0 0 0,0 0 16,0 25-16,-1 0 16,-24 0-1,0 0 1,-49 0-1,24-25-15,0 24 0,0-24 16,1 0-16,-1 0 16</inkml:trace>
  <inkml:trace contextRef="#ctx0" brushRef="#br2" timeOffset="150366.85">31924 5854 0,'24'25'16,"1"-25"-16,0 0 31,0 0-15,-25-25-1,25 25-15,-25-25 16,-25 0 15,0 25 1,0 0-17,25 25-15,-25 0 16,25 0-16,0 0 15,25-1-15,0 1 16,0 0 0,0 0-1,-1-25-15</inkml:trace>
  <inkml:trace contextRef="#ctx0" brushRef="#br2" timeOffset="150705.39">32147 5829 0,'25'0'31,"-1"0"-31,1 0 0,-25 25 16,25 0-16,-25 0 16,25-1-16,-25 1 15,0 0 1,0-50 46,25 0-46,0 25 0,-1 0-16,1 0 15,0 0-15,0 25 16,0 0-1,-1 0-15,-24 0 16</inkml:trace>
  <inkml:trace contextRef="#ctx0" brushRef="#br2" timeOffset="153332.65">30435 6350 0,'0'25'0,"25"0"16,-25-1-16,0 1 15,0 0-15,25-25 16,-25 25-16,0 0 0,0-1 15,0 1-15,0 0 0,0 0 16,0 24-16,0-24 0,0 0 16,25 25-16,-25-26 15,25 26-15,-25-25 0,24 25 16,1-26-16,-25 26 0,25 0 16,-25-1-16,25 1 15,-25-1-15,0-24 0,0 25 16,0-1-16,0-24 15,0 25-15,0-25 0,0-1 16,0 26-16,0-25 0,0 0 16,0-1-16,0 1 0,0 0 15,0 0-15,0 0 0,0-1 16,0 1 15,0 0 79,0 0-79,0 0 0,0-1-15,25 1-16,-1 0 15,-24 0 1,0 0 0,25-1-1,-25 1-15,0 0 16,25 0-1,-25 0-15,0 0 16,0-1 15,0 1-15,-25-25 250,0 0-266,1-25 15,-1 1-15,0 24 16,0-25-16,0 0 31,1 25-31,48 25 94,1-25-94,0 25 0,0-1 15,0-24-15,-25 25 16,24 0 0,1 0 15,0 0 31,0-50-46,0 0-16,-1 25 16,-24-25-16,25 25 0,-25-25 15,25 25-15,0-24 16,0 24 15,-25-25-31</inkml:trace>
  <inkml:trace contextRef="#ctx0" brushRef="#br2" timeOffset="157108.01">30559 8483 0,'75'0'78,"-50"0"-78,24 0 0,-24 0 15,0 0-15,0 0 16,-1 0-16,1 25 31,-25 0-15,0 0-16,0-1 15,-25-24 1,1 25-16,-1 0 16,25 0-16,0 0 15,-25-25-15,25 24 0,0 1 63,0 0-16,25-25-47,0 0 15,-1 0-15,1 0 860,0 0-845,0 0-15,-25-25 16,25 25 0,-1 0 62,-24-25-78</inkml:trace>
  <inkml:trace contextRef="#ctx0" brushRef="#br2" timeOffset="157786.45">30832 8359 0,'0'0'0,"-25"0"16,1 0-16,24-25 0,-25 25 15,0 0-15,0 0 16,0 0-16,1 0 15,-1 0-15,0 0 0,0 25 16,0-25-16,1 25 0,-1 0 16,0-25-16,0 49 15,25-24-15,-25 0 0,25 25 16,-24-1-16,24-24 0,0 25 16,0-26-16,0 26 15,0-25-15,0 0 16,0-1-16,0 1 0,24-25 15,1 25-15,0-25 16,0 25-16,24-25 0,-24 0 16,25 0-16,-1 0 0,1 0 15,0 0-15,-26 0 16,26 0-16,-25 0 0,0-25 16,24 25-16,-24-25 0,0 0 15,0 25-15,-1-24 16,-24-1-16,25-25 0,0 25 15,-25-24-15,25-1 0,-25 25 16,0-24-16,0 24 0,-25-25 16,0 26-16,-24-1 15,24 0-15,-25 25 0,25-25 16,-24 25-16,24 0 0,0 0 16,0 0-16,1 0 15,-1 25-15,0-25 0</inkml:trace>
  <inkml:trace contextRef="#ctx0" brushRef="#br2" timeOffset="158374">31328 8508 0,'-24'25'16,"48"-25"0,1 0-16,0 25 0,0-25 15,-25-25-15,25 25 0,-1 0 16,1-25 0,-25 0-16,25 0 0,-25 1 15,0-1-15,0 0 16,0 0-16,0 0 15,-25 1 1,0 24 0,1 0-1,-1 0-15,25 24 16,0 1-16,-25 0 16,25 0-16,0 0 0,25 24 15,-25-24-15,0 25 0,25-1 16,-25-24-16,24 25 0,-24-26 15,0 1-15,0 0 16,0 0-16,0 0 0</inkml:trace>
  <inkml:trace contextRef="#ctx0" brushRef="#br2" timeOffset="158530.01">31452 8706 0,'0'-24'0,"0"48"0,-24-73 32,48 49-32,1-25 15,0 25-15,0 0 16,24 25-16,-24-25 0,0 0 16,0 0-16,0 0 15</inkml:trace>
  <inkml:trace contextRef="#ctx0" brushRef="#br2" timeOffset="159069.18">31899 8607 0,'-25'0'31,"-25"0"-15,50 25-16,-24 0 0,24 0 15,-25-1-15,0-24 0,25 25 16,0 0-16,0 0 16,50 0-1,-26-25-15,26 0 16,-25 0-16,0 0 0,-1-25 15,1 0-15,0 25 0</inkml:trace>
  <inkml:trace contextRef="#ctx0" brushRef="#br2" timeOffset="159285.85">32072 8384 0,'-24'0'47,"48"50"-47,-24-26 16,25 26-16,0-25 15,-25 24-15,25-24 0,-25 0 16,0 25-16,-25-26 0,25 1 16,-25 0-1</inkml:trace>
  <inkml:trace contextRef="#ctx0" brushRef="#br2" timeOffset="159569.68">32172 8731 0,'24'-25'31,"1"25"-15,-25 25-16,25-25 0,0 0 15,0 25-15,24-25 16,-24 0 15,0-25-15,-25 0-16,25 25 16,-25-24-16,0-1 0,-25 25 15,0-25-15,0 25 16,1 0-16,-1-25 0,-25 25 15,25 0-15,0 0 0</inkml:trace>
  <inkml:trace contextRef="#ctx0" brushRef="#br2" timeOffset="159951.69">32618 8558 0,'0'-25'16,"25"25"-1,-75 0-15,26 25 0,-1-1 31,0 1-31,25 0 16,25 0 0,0-25-16,-1 0 15,1 25-15,0-1 16,0-24 0,-25 25-1,0 0 1,-50-25-16,25 0 15,1 0 1</inkml:trace>
  <inkml:trace contextRef="#ctx0" brushRef="#br2" timeOffset="160358.49">32841 8632 0,'25'0'16,"0"0"-16,0 0 15,0 0 1,-1 0-16,1 0 16,0 0-1,0-25 1,-25 0-1,0 1-15,-50-1 16,25 25-16,1 0 16,-1-25-16,-25 50 15,50 0-15,-25-25 16,1 24-16,24 1 16,-25-25-16,25 25 0,0 0 15,49 0-15,-24-1 16,0-24-16,0 25 0,24-25 15,-24 0-15,0 0 16,0 0-16,0 0 0,-1 0 16,1-49-1,-25 24-15</inkml:trace>
  <inkml:trace contextRef="#ctx0" brushRef="#br2" timeOffset="169266.27">24433 8086 0,'0'25'16,"-25"0"-16,25 0 31,25-25-31,-1 25 16,1-25-16,0 0 15,0 0-15,0 0 0,-1 0 16,1-25-1,-25 0-15,0 0 16,0 0-16,-25 1 16,1 24-16,-1-25 15,0 25-15,0 0 32</inkml:trace>
  <inkml:trace contextRef="#ctx0" brushRef="#br2" timeOffset="169521.99">24656 8037 0,'25'-25'15,"-1"25"-15,1 25 16,0 0-16,0-1 15,0 1-15,-1 0 0,1 0 16,-25 24-16,25-24 0,-25 0 16,25 0-16,-25 0 15,0-1-15,-25 1 32</inkml:trace>
  <inkml:trace contextRef="#ctx0" brushRef="#br2" timeOffset="169763.9">24829 7962 0,'0'0'0,"25"0"0,50 0 16,-50 25-1,-1-25-15,1 25 0,0 0 16,-25 0 0,-50-1-1,26 1 1,-1-25-16,0 0 0,0 0 16</inkml:trace>
  <inkml:trace contextRef="#ctx0" brushRef="#br2" timeOffset="170121.35">25003 8062 0,'25'0'0,"0"-25"16,0 25-16,-1 0 0,1 0 15,0 0 1,0 0-16,0 0 15,-1-25-15,-24 0 16,0 0 15,-24 25-15,-1-25-16,0 25 16,0 50-1,0-25 1,25 0-16,0 0 15,0-1-15,25 1 16,-25 0 0,25-25-1,0 0 1</inkml:trace>
  <inkml:trace contextRef="#ctx0" brushRef="#br2" timeOffset="170469.1">25301 7987 0,'25'-25'31,"-1"75"-15,1-50-16,-25 25 0,25 0 16,-25-1-1,0 1-15,0-50 78,50 1-62,-26 24 0,1 0-16,0 0 15,25 0-15,-26 0 0,1 0 16,0 0-1,0 24-15,-25 1 16</inkml:trace>
  <inkml:trace contextRef="#ctx0" brushRef="#br2" timeOffset="171912.44">27384 6573 0,'25'0'15</inkml:trace>
  <inkml:trace contextRef="#ctx0" brushRef="#br2" timeOffset="172988.5">21307 8781 0,'25'0'110,"0"0"-110,0 0 15,-1 0 1,1 0-16,0 0 16,0 0-1,0 0 1,-1 0 15,1 0-31,0 0 31</inkml:trace>
  <inkml:trace contextRef="#ctx0" brushRef="#br2" timeOffset="173299.31">21456 8930 0,'25'0'32,"0"0"-17,-1 0-15,1 0 0,25 0 16,-25 0 15,-1 0-31</inkml:trace>
  <inkml:trace contextRef="#ctx0" brushRef="#br2" timeOffset="176805.61">6970 8285 0,'0'-25'16,"25"25"-1,0-25-15,0 0 16,24 25-16,-24-24 0,25 24 16,-26-25-16,26 0 0,-25 0 15,24 25-15,1-25 16,-25 25-16,0 0 0,-1-24 16,1 24-16,0 0 31</inkml:trace>
  <inkml:trace contextRef="#ctx0" brushRef="#br2" timeOffset="177250.62">7069 8086 0,'25'25'16,"-50"0"-16,25 0 15,-24-25-15,24 25 0,-25-1 16,25 1 0,0 0 15,0 0-16,49-25 1,-24 0-16,0 0 16,25 0-16,-26 0 15,1 0-15,-25-25 0,25 25 16</inkml:trace>
  <inkml:trace contextRef="#ctx0" brushRef="#br2" timeOffset="183484.7">8260 3324 0,'25'-25'63,"0"25"-48,-1-25 1,1 0 0,-25 1 15,0-1-16,0 0 17,-25 25-1,1 0-15,-1 0-1,0 0 1,0 25-16,25 0 0,-25-25 15,25 24-15,0 1 16,0 0-16,0 0 16,0 0-1,0-1 1,25-24-16,0 25 16,0-25-16,0 25 0,-1-25 15,1 0-15,0 0 0,25 0 16,-26 0-16,1 0 15,0 0-15,0-25 47</inkml:trace>
  <inkml:trace contextRef="#ctx0" brushRef="#br2" timeOffset="183984.81">8607 3200 0,'25'25'16,"25"24"-1,-26-24-15,1 0 16,-25 0-16,25-25 15,-25 24-15,0 1 32,0-50 15,0 1-32,0-1-15,0 0 0,-25 0 16,25 0-1,0 1-15,0-1 0,25 25 47</inkml:trace>
  <inkml:trace contextRef="#ctx0" brushRef="#br2" timeOffset="184363.12">8979 3274 0,'25'25'31,"0"0"-15,-25 0-16,25-25 15,-25 24 1,0 1-16,25-25 16,-25 25 46,0-75-62,0 26 0,0-1 16,0 0-16,0 0 15,0 0 1,0 1-16,24-1 0,26 25 31</inkml:trace>
  <inkml:trace contextRef="#ctx0" brushRef="#br2" timeOffset="184851.51">9475 3274 0,'0'-25'15,"-24"1"-15,-1 24 16,0 0-1,-25 0 1,26 0 0,-1 24-1,0-24-15,25 25 0,-25 0 32,25 0-32,25 0 15,-25-1-15,25-24 16,24 25-1,-24-25-15,0 0 16,0-25-16,24 1 16,-49-1-1,25 0-15,-25 0 47,25 50-16,0-25-31,-25 25 16,25 0-16,-25-1 16</inkml:trace>
  <inkml:trace contextRef="#ctx0" brushRef="#br2" timeOffset="185138.2">9674 3349 0,'0'-25'16,"25"25"31,-1 25-47,1-1 0,-25 1 16,0 0 46,0-75-46,0 26-1,0-1-15,0 0 0,0 0 16,25 0-16,0 1 16</inkml:trace>
  <inkml:trace contextRef="#ctx0" brushRef="#br2" timeOffset="185811.49">10964 3274 0,'24'-25'46,"-24"75"-46,0-25 16,25 0-16,0-1 16,-25 1-16,25-25 15,-25 25-15,49-25 16,-24 25 0,0-25-16,0 0 0,0-50 15,0 25 1,-25 1-1,0-1-15,0 0 16,0 50 47,0 0-63,24-1 15,-24 1-15,25 0 31</inkml:trace>
  <inkml:trace contextRef="#ctx0" brushRef="#br2" timeOffset="186157.35">11385 3324 0,'0'-25'16,"25"50"15,0-25-15,-25 49-1,25-49-15,-25 25 0,0 0 47,0-75 0,25 50-47,-1-24 0,1 24 16,-25-25-16,25 25 15,0 0 1,0 0-16,-1 25 16,1-1-16,0 1 15</inkml:trace>
  <inkml:trace contextRef="#ctx0" brushRef="#br2" timeOffset="186911.13">12824 3125 0,'0'-24'16,"-25"24"-16,0 0 15,1 0-15,-1 0 0,0 0 16,-25 0-16,26 0 16,-1 24-16,0-24 0,25 25 15,-25 0-15,25 0 16,-25 0-16,25-1 15,25 1-15,-25 0 0,25 0 16,0-25-16,0 0 16,-25 25-16,24-25 15,1 0-15,0 0 0,0 0 16,0-25-16,-1 0 0,-24 0 16,25 25-1,-25-25-15,0 1 0,0-1 31,0 50 32,25-1-63,0-24 0,-25 25 16,0 0-16,0 0 15</inkml:trace>
  <inkml:trace contextRef="#ctx0" brushRef="#br2" timeOffset="187240.6">13047 3249 0,'0'-24'62,"25"24"-62,-25 49 16,0-24-16,0 0 16,25-25-16,-25 25 15,0-50 48,0 0-63,0 0 0,0 0 15,0 1-15,0-1 16,25 0-16,-1 25 16,-24-25-16,50 25 15</inkml:trace>
  <inkml:trace contextRef="#ctx0" brushRef="#br2" timeOffset="187653.65">13469 3175 0,'-25'0'47,"0"0"-31,25 25-1,-24 0-15,24-1 16,0 1-16,0 0 16,0 0-16,24 0 31,1-25-31,0 0 0,-25 24 16,25-24-16,24 0 15</inkml:trace>
  <inkml:trace contextRef="#ctx0" brushRef="#br2" timeOffset="188417.07">13717 3175 0,'25'-25'16,"-75"50"-16,25 0 15,1 0 1,24-1 0,-25-24-16,25 25 0,-25-25 15,25 25 1,25 0-16,24-25 16,-24 0-16,25 0 15,-1 0-15,-24 0 0,0 0 16</inkml:trace>
  <inkml:trace contextRef="#ctx0" brushRef="#br2" timeOffset="188771.38">13891 2877 0,'0'0'0,"24"25"0,1 0 0,-25 0 16,25 0-16,-25 24 0,25-24 16,-25 25-16,25-26 0,-25 26 15,24-25-15,-24 0 0,0-1 16,0 1-16,0 0 15,0 0 1,0-50 47</inkml:trace>
  <inkml:trace contextRef="#ctx0" brushRef="#br2" timeOffset="191217.77">13643 2952 0,'0'-25'0,"24"75"16,-24-26-16,25 1 0,0 0 15,0 0-15,0 24 16,-1-24-16,1 25 0,-25-25 16,25-1-16,-25 1 15,0 0-15,25 0 0,-25 0 16,0-50 46,0 0-62,0 0 0,0 0 16,0 1-16,0-1 16,49 0-16,-24 25 0,0-25 15,0 25-15,0 0 16,-1 0-16,1 0 0,0 0 16,-25 25-16,25 0 0,0 0 15,-25-1 1,0 1-16,0 0 0,0 0 15,0 0-15</inkml:trace>
  <inkml:trace contextRef="#ctx0" brushRef="#br2" timeOffset="191453.39">14287 3225 0,'0'-25'0,"0"50"32,0-1-17,25 1-15,-25 0 0,25 0 16</inkml:trace>
  <inkml:trace contextRef="#ctx0" brushRef="#br2" timeOffset="191579.35">14238 3101 0,'0'-25'16</inkml:trace>
  <inkml:trace contextRef="#ctx0" brushRef="#br2" timeOffset="191871.19">14436 3200 0,'0'0'0,"0"25"0,25-25 0,0 24 16,0 1-16,0-25 15,-25 25-15,24-25 0,-24 25 47,25-25-31,0-25-1,-25 0-15,25 25 16,-25-25-16,0 1 0,0-1 16,0 0-16,0 0 15</inkml:trace>
  <inkml:trace contextRef="#ctx0" brushRef="#br2" timeOffset="192173.16">14784 3225 0,'0'24'16,"24"-24"-16,-24 25 0,25-25 0,0 25 15,0-25 1,0 0-16,-1 0 15,1 0 1,0 0-16,0-25 16,-25 0-16,25 1 15,-25-1 1,-25 0 0,0 25-16,-25-25 0,26 25 15,-1-25-15,0 25 16,0 0-16</inkml:trace>
  <inkml:trace contextRef="#ctx0" brushRef="#br3" timeOffset="200697.5">24408 6921 0,'0'0'0,"-25"0"0,0 0 15,0 0 1,1 0-16,-1 0 0,0 24 16,0 1-16,0-25 15,1 25-15,24 0 0,-25 0 16,25-1-16,0 1 0,0 0 16,0 0-16,0 0 15,49-1-15,-24-24 16,0 25-16,0-25 0,24-25 15,1 25-15,-25-24 16</inkml:trace>
  <inkml:trace contextRef="#ctx0" brushRef="#br3" timeOffset="200961.41">24656 6697 0,'0'50'32,"0"-25"-32,0-1 15,0 1-15,0 25 0,25 0 16,-25-26-16,24 26 15,-24-25-15,0 0 0,25-1 16,-25 1-16</inkml:trace>
  <inkml:trace contextRef="#ctx0" brushRef="#br3" timeOffset="201255.3">24829 6921 0,'25'24'15,"0"1"1,0 0 0,0 0-1,0-25 1,-1 0-1,-24-25-15,0 0 16,0 0-16,-24 1 16,-1-1-16,0 25 15,25-25-15,-25 25 16,0 0-16</inkml:trace>
  <inkml:trace contextRef="#ctx0" brushRef="#br3" timeOffset="201833.56">25276 6747 0,'-50'0'15,"26"25"-15,24-1 16,-25-24-16,0 25 0,25 0 31,0 0 0,25-25-31,24 0 0,-24 0 16,0 0-16,0 0 31,0 25-31,-25 0 16,0-1 0,-25-24-16,0 25 15,0-25-15,25 25 0,-25-25 16</inkml:trace>
  <inkml:trace contextRef="#ctx0" brushRef="#br3" timeOffset="202186.46">25450 6846 0,'0'0'0,"24"0"16,1 0-16,25 0 31,-50-25-15,25 25-16,-25-25 15,0 1 1,0-1-1,-50 25 1,25 0-16,0 0 16,1 25-1,-1-1-15,0 1 16,25 0 0,0 0-16,25 0 15,0 0-15,-1-25 0,-24 24 16,25-24-16,0 0 0,0 0 15</inkml:trace>
  <inkml:trace contextRef="#ctx0" brushRef="#br3" timeOffset="203158.53">24829 7317 0,'25'25'32,"0"0"-32,25 0 15,-25 0-15,-1-1 0,26 1 16,0 0-16,-26 0 0,26 0 15,0 24-15,-1-24 16,-24 0-16,25-25 0,-26 25 16,1-1-16,0-24 0,0 0 15,-25-24 17,0-1-17,0 0-15</inkml:trace>
  <inkml:trace contextRef="#ctx0" brushRef="#br3" timeOffset="203562.42">25326 7243 0,'24'0'16,"-48"0"-16,-1 0 0,0 25 15,0 0-15,0-1 16,1 1-16,24 25 0,-25-1 15,0-24-15,0 25 16,25-25-16,-25-1 0,1 1 16,24 0-16,-25 0 0,0 0 15,25-1-15,-25 1 0,0-25 32,50-25 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30T11:45:16.38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5432 2108 0,'0'0'0,"0"25"16,0 0-16,0 0 0,0 0 16,0 24-16,0 1 0,0-25 15,0 24-15,0 1 16,0-1-16,0-24 0,25 25 15,-25-25-15,0-1 16,0 1-16,0 0 16,0 0 15,25-25-15,-25 25 15,25-25-31,24 0 0,-24 0 15,25 0-15,-26-25 0,26 25 16,-25 0-16,0-25 0,-1 25 16,1 0-16,0 0 15</inkml:trace>
  <inkml:trace contextRef="#ctx0" brushRef="#br0" timeOffset="1397.84">6077 2431 0,'50'0'0,"-25"0"16,-1 0-16,1 0 0,0 0 15,25 0-15,-26 0 16,1 0 0,0 0-1,-25-25-15,25 25 16,-25-25 0,25 25-1,-25-25-15,0 1 0,-25-1 16,0 25-16,0 0 15,0-25-15,1 25 16,-1-25-16,0 25 16,0 0-16,0 0 15,1 0 1,-1 25 0,25 0-16,-25 0 0,25-1 15,0 1-15,0 25 0,0-25 16,0-1-16,0 1 15,0 0-15,0 0 0,25 0 16,0-1 0,-1-24-1,1 25-15,0-25 0,25 0 16,-26 0-16,26 0 16,0-25-16,-26 25 0,26 0 15,-25-24-15</inkml:trace>
  <inkml:trace contextRef="#ctx0" brushRef="#br0" timeOffset="1818.06">6821 2406 0,'0'-25'16,"-25"25"0,1 0-1,-1 0-15,0 0 0,0 0 16,0 0-16,1 25 15,-1 0-15,25 0 16,-25-1-16,0 1 16,25 0-16,0 0 0,0 0 15,0-1 1,0 1-16,50-25 16,-25 25-16,-1-25 0,1 0 15,25 0-15,-1 0 0,-24 0 16,25 0-16,-25 0 15,0 0-15,24-25 0,-24 0 16</inkml:trace>
  <inkml:trace contextRef="#ctx0" brushRef="#br0" timeOffset="2152.14">7020 1984 0,'-25'0'0,"25"50"16,0 0-16,25-26 15,0 26-15,-1 0 0,1 24 16,0-24-16,0 24 0,0-24 16,-1-1-16,-24 1 0,25-1 15,0-24-15,-25 25 16,25-25-16,0 0 16</inkml:trace>
  <inkml:trace contextRef="#ctx0" brushRef="#br0" timeOffset="2352.79">7094 2456 0,'75'-25'47,"-51"25"-47,26 0 15,0 0-15</inkml:trace>
  <inkml:trace contextRef="#ctx0" brushRef="#br0" timeOffset="2776.06">7516 2381 0,'-25'50'47,"25"-25"-47,0-1 15,0 1-15,0 0 0,25 0 16,-25 0-16,25-1 0,-1 1 15,1 0-15,-25 0 16,25-25-16,0 25 0,0-25 16,-1 0-1,1 0-15,0 0 0,0-50 16,-25 25-16,25 0 16,-25 1-16,0-1 15,0 0-15,0 0 0,0 0 16,24 50 46,-24 0-62,0 0 16,0 0-16,25 24 0,-25-24 16,0 0-16,0 0 15</inkml:trace>
  <inkml:trace contextRef="#ctx0" brushRef="#br0" timeOffset="3118.21">7937 2480 0,'25'0'31,"0"50"-31,-25-25 15,25 0-15,-25-1 0,25 1 16,-25 0-16,0 0 0,25-25 16,-25 25-16,0 0 47,24-75-32,-24 25 1,0 0-16,0 0 15,0 1-15,25-1 16,-25 0-16,50 25 16,-25 0 15</inkml:trace>
  <inkml:trace contextRef="#ctx0" brushRef="#br0" timeOffset="3571.93">8558 2480 0,'0'0'0,"-25"-24"15,0 24 1,0 0-16,0 0 16,1 0-16,24 24 0,-25-24 15,0 25-15,0 0 16,25 0 0,0 0-16,0-1 15,0 1-15,25-25 16,25 25-1,-26-25 1,1-25-16,0 0 16,0 1-1,0 24-15,-25-25 0,24 25 16,1-25 0,0 25-1,0 25-15,0 0 0,-25-1 16,24 1-16,-24 0 15,25 0-15</inkml:trace>
  <inkml:trace contextRef="#ctx0" brushRef="#br0" timeOffset="4301.88">10046 2406 0,'0'25'0,"0"0"16,25-1-16,-25 1 0,25-25 15,-1 25-15,1 0 0,25-25 16,-25 25-16,-1-25 0,26 0 15,-25 0-15,0 0 16,-1 0-16,1-25 0,0 25 16,0-25-16,0 0 15,-25 0-15,0 1 0,24 24 16,-24-25-16,0 0 0,0 50 62,0 0-62,0-1 16,0 26-16,0-25 0,0 24 16,0 1-16,-24 0 15,24-1-15,0 1 0,-50-25 16,0 24-16,1-24 0,24 0 16,-25-25-16,1 0 0,24 25 15,0-25-15,0 0 16,1-50-1</inkml:trace>
  <inkml:trace contextRef="#ctx0" brushRef="#br0" timeOffset="5040.54">11807 2480 0,'50'25'16,"-26"-25"-16,26 0 15,-25 0-15,24 0 0,-24 0 16,0-25-16,25 25 16,-50-24-16,24 24 0,1-25 15,-25 0 1,0 0 0,-49 25-16,24-25 15,0 25-15,0 0 0,0 0 16,1 0-16,-26 25 15,25 0-15,0 0 16,25 0-16,-24 24 0,24-24 16,0 0-16,0 0 15,0-1-15,0 1 0,24 0 16,1 0-16,0-25 16,25 0-16,-26 25 0,51-25 15,-26 0-15,1-25 0,0 0 16,-1 25-16</inkml:trace>
  <inkml:trace contextRef="#ctx0" brushRef="#br0" timeOffset="5483.26">12576 2381 0,'0'0'0,"-50"0"63,26 25-63,-1-25 0,0 25 16,0-25-16,25 25 0,-25-25 15,25 24 1,-24 1-1,48-25 1,1 25-16,25-25 0,-25 0 16,24 0-16,-24 0 0,0 25 15,24-25-15,-24 0 0,0 0 16,0 0-16,0 0 16,-1 25-16,1-25 15,0 24 1,-99 1-1,49 0 1,-25-25-16,25 0 0,1 0 16,-1 0-16,0 0 15,0 0-15</inkml:trace>
  <inkml:trace contextRef="#ctx0" brushRef="#br0" timeOffset="5831.47">13221 2456 0,'0'0'0,"-25"0"0,0 0 16,0 0-16,1 0 16,-1 0-16,0 0 15,0 24-15,0 1 16,1 0-16,24 0 16,0 0-16,0-1 15,0 1-15,24-25 16,1 25-16,25-25 0,-25 25 15,24-25-15,1 0 16,0 0-16,-1 0 0,1 0 16</inkml:trace>
  <inkml:trace contextRef="#ctx0" brushRef="#br0" timeOffset="6176.52">13469 2480 0,'0'25'0,"25"25"16,0-25-16,-1-25 15,1 24-15,-25 1 0,25-25 16,-25 25-16,0 0 62,0-75-46,0 25-16,0 1 16,0-1-16,0 0 15,25 0-15,-25 0 16,49 25-16,-24-24 0,0 24 15</inkml:trace>
  <inkml:trace contextRef="#ctx0" brushRef="#br0" timeOffset="6418.23">13940 2530 0,'25'0'16,"0"0"-16,0 0 16,-1 25-1,-24 0-15,25-1 16,-25 1-16,0 0 31</inkml:trace>
  <inkml:trace contextRef="#ctx0" brushRef="#br0" timeOffset="6519.97">13940 2406 0,'0'-25'0,"0"50"0</inkml:trace>
  <inkml:trace contextRef="#ctx0" brushRef="#br0" timeOffset="6819.22">14064 2084 0,'0'0'16,"0"24"0,0 1-16,25 0 15,25 25-15,-26-26 16,1 51-16,0-26 0,-25 1 16,25 24-16,0-24 0,-1 0 15,-24-26-15,25 26 16,-25-25-16,0 0 15,25-25 1</inkml:trace>
  <inkml:trace contextRef="#ctx0" brushRef="#br0" timeOffset="7003.6">14263 2406 0,'0'-25'16,"49"25"-1,1 0-15,0 0 16,-1 0-16,-24 25 16</inkml:trace>
  <inkml:trace contextRef="#ctx0" brushRef="#br0" timeOffset="7354.22">14635 2431 0,'0'0'0,"0"25"0,0-1 16,0 1-16,0 0 16,0 0-1,25 0 1,-1-1-16,1-24 15,0 0-15,0 25 16,0-50-16,-1 25 16,1-24-16,0 24 15,-25-25-15,25 0 0,-25 0 16,0 0-16,0 1 0,0-1 31,25 50 0,-25-1-15,24 1-16,-24 0 0,0 0 16,0 0-16,25-1 0,-25 1 15</inkml:trace>
  <inkml:trace contextRef="#ctx0" brushRef="#br0" timeOffset="7682.27">15106 2431 0,'0'-25'0,"50"75"16,-50-26-16,24 1 15,-24 0-15,25 0 0,-25 0 16,0-1-16,25-24 15,-25 25 1,0-50 31,0-24-31,0 24-16,25 0 15,-25 0-15,25 1 16,-1-1-16,1 25 0,0 0 15</inkml:trace>
  <inkml:trace contextRef="#ctx0" brushRef="#br0" timeOffset="8112.5">15577 2431 0,'25'-25'31,"-50"25"-15,1 0 0,-1 0-16,0 25 15,0 0-15,0-1 16,25 1-16,-24 0 15,24 0 1,0 0-16,24-25 31,1 24-31,0-24 16,0-24-16,24 24 0,-49-25 16,25 0-16,0 25 0,0 0 15,0-25 1,24 25-1,-49 25-15,25 0 16,0 0-16,-25-1 16,25 1-16</inkml:trace>
  <inkml:trace contextRef="#ctx0" brushRef="#br0" timeOffset="13392.24">11609 7466 0,'24'0'15,"-24"25"-15,0 0 16,0 0-16,25-1 16,-25 1 15,25-25-16,0 0-15,24-49 16,-24 24-16,25 0 0,-1-25 16,-24 26-16,25-1 0,-25 0 15,24 0-15,-24 25 16,-25-25-16</inkml:trace>
  <inkml:trace contextRef="#ctx0" brushRef="#br0" timeOffset="16489.46">10195 7466 0,'0'25'16,"0"0"-16,-25 0 16,25-1-16,0 1 0,0 0 15,50 0 17,-26-50-17,26 0-15,0 0 16,-1-24-16,1 24 0,-25-25 15,24 26-15,-24-1 0,0 0 16,0 0-16,-1 0 16</inkml:trace>
  <inkml:trace contextRef="#ctx0" brushRef="#br0" timeOffset="20435.43">13047 7491 0,'0'0'0,"0"-25"32,0 75-17,-25-50-15,25 25 0,0-1 16,0 1-1,50-25 32,0 0-47,-1-25 0,1 1 16,0-1-16,-1 0 0,-24 0 16,25 0-16,-1 1 15,-24-1-15,0 0 0,0 0 16,-1 25-16,-24-25 15</inkml:trace>
  <inkml:trace contextRef="#ctx0" brushRef="#br0" timeOffset="21466.85">8582 7516 0,'0'0'0,"0"25"32,50-1 30,0-24-62,-26-24 16,26-1-16,0 0 0,-1 0 15,1 0-15,-25 1 0,24-1 16,-24 0-16,0 25 16,0-25-16</inkml:trace>
  <inkml:trace contextRef="#ctx0" brushRef="#br0" timeOffset="25879.21">8806 8582 0,'24'25'16,"-24"0"-16,0 0 16,0 0-16,0-1 15,50-24 32,-25 0-47,24-24 16,1-1-16,25-25 0,-26 25 15,26 1-15,-26-1 16,1 0-16,-1 0 0,1 0 16</inkml:trace>
  <inkml:trace contextRef="#ctx0" brushRef="#br0" timeOffset="35617.85">10220 8682 0,'0'0'0,"0"24"15,0 1-15,24-25 47,1 25-31,0-50-1,25 0-15,-1 1 0,-24-1 16,25 0-16,-26 0 0,26 0 16,-25-24-16,24 49 0,-24-25 15,0 25 1,-25-25-16</inkml:trace>
  <inkml:trace contextRef="#ctx0" brushRef="#br0" timeOffset="37231.08">11584 8632 0,'-25'25'16,"25"0"-16,-25-1 15,25 1-15,0 0 16,0 0 15,25-25-15,0-25-16,24 25 15,1-25-15,0 0 0,-1 1 16,1-1-16,24-25 16,-24 25-16,-1 1 0,-24-1 15,25 0-15,-25 25 0</inkml:trace>
  <inkml:trace contextRef="#ctx0" brushRef="#br0" timeOffset="38980.83">12973 8632 0,'0'-25'16,"0"75"-1,0-25-15,0-1 16,0 1 15,74-25-31,-49 0 0,49 0 16,-24-49-16,25 49 15,-1-25-15,0 0 0,-24 0 16,24 0-16,-24 1 0,0-1 16,-26 25-16,1-25 15</inkml:trace>
  <inkml:trace contextRef="#ctx0" brushRef="#br0" timeOffset="43406.48">11509 9426 0,'25'-25'16,"-25"0"0,25 25-1,-25-25-15,25 25 16,-25-24 15,25 24-31,-25-25 31,49 50-31,-49-1 16,0 1-16,0 0 0,0 0 16,0 0-16,25-1 0,-25 1 15,0 0 1,0 0 31</inkml:trace>
  <inkml:trace contextRef="#ctx0" brushRef="#br0" timeOffset="44529.55">11633 9203 0,'-24'0'16,"-1"0"-16,25 24 16,-25 1-16,0-25 15,25 25-15,-25 0 0,25 0 16,0-1 0,-24 26-1,24-25-15,0 0 0,0-1 16,0 1-16,0 0 15,24-25 1,1 25-16,0-25 0,-25 25 16,25-25-16,0 0 15,-1 0-15,1 0 16,0 0-16,0 0 16,0 0-16,-1 0 0,51-25 15,-50 25 1,-1 0-16,-24-25 0,25 25 15,0-25-15,-25 0 0,25 1 16,-25-1-16,0 0 0,-25 0 16,25 0-16,0 1 15,-25-1-15,0 0 0,1 25 16,24-25-16,-25 25 16,0-25-16,0 25 0,0 0 15,1 0-15,-26-24 0</inkml:trace>
  <inkml:trace contextRef="#ctx0" brushRef="#br0" timeOffset="46413.78">10294 9351 0,'25'0'16,"0"0"-16,-1 0 31,1 50-15,-25-25-16,0 0 0,0-1 15,0 1-15,-25-25 0,25 25 16,0 0 0,0 0-16,25-25 78,0 0-63,0 0-15,0 0 0,-1 0 16,1 0-16,0 0 16,0 0-1,0 0 1</inkml:trace>
  <inkml:trace contextRef="#ctx0" brushRef="#br0" timeOffset="47121.42">10393 9252 0,'-25'-25'15,"1"25"-15,-1 0 16,0 0 0,0 25-16,25 0 15,-25 0-15,25 0 0,-24-1 16,24 1-16,0 0 0,0 25 16,0-26-16,0 1 0,0 0 15,0 0-15,0 0 16,24-1-16,-24 1 0,25-25 15,-25 25 1,50-25-16,-25 0 0,-1 25 16,1-25-16,25 0 0,-1 0 15,1-25-15,0 25 16,-1-25-16,1 25 0,-25 0 16,-1-25-16,1 25 0,-25-24 15,25 24-15,-25-25 0,0 0 16,25 0-16,-25 0 15,0 1-15,-25-1 0,25 0 16,-50 0-16,26 0 16,-1 25-16,0-24 15,0 24-15,0 0 0,1 0 16,-1 0-16</inkml:trace>
  <inkml:trace contextRef="#ctx0" brushRef="#br0" timeOffset="17678.24">9649 8161 0,'74'0'78,"26"0"-78,24 0 16,0 0-16,-50 0 15,75 0-15,-75 0 16,1 0-16,-26 0 16,-24 0-1,0 0 1,0 0-16,0 0 15,-1 0-15,1 0 16,0 0 0,25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30T11:23:32.4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7119 6350 0,'0'25'0,"25"0"16,-25-1 0,0 1-1,25 0-15,-25 0 16,0 0 0,49-25 15,1-50-31,-25 25 15,24-24-15,1 24 16,-1-25-16,1 1 0,-25 24 16,0-25-16,-1 25 0,1-24 15,0 24-15</inkml:trace>
  <inkml:trace contextRef="#ctx0" brushRef="#br0" timeOffset="2093.44">6697 9153 0,'25'25'16,"-50"-50"-16,50 75 0,0-26 31,0-24-15,-1 0-16,-24 25 16,25-25-16,0-25 15,25 1-15,-25 24 0,24-25 0,1 0 16,-1-25-16,1 26 15,0-1-15,-1-25 0,26 0 16,-26 1-16</inkml:trace>
  <inkml:trace contextRef="#ctx0" brushRef="#br0" timeOffset="3200.19">7045 11609 0,'0'0'0,"0"24"0,0 1 0,0 0 15,0 0-15,24 0 16,-24-1-16,25-24 0,-25 25 16,25 0-16,0 0 31,0-25-31,24 0 16,-24-25-1,0 0-15,24 0 0,1 1 16,24-26-16,-24 25 15,24-24-15</inkml:trace>
  <inkml:trace contextRef="#ctx0" brushRef="#br0" timeOffset="14225.7">16942 1984 0,'0'50'15,"0"-25"1,0 24-16,0-24 15,0 0-15,24 25 0,-24-26 16,0 1-16,0 0 0,25 0 16,-25 0-16,0-1 15,0 1-15,0 0 0,0 0 16,0 0-16,0-1 31</inkml:trace>
  <inkml:trace contextRef="#ctx0" brushRef="#br0" timeOffset="16278.61">17314 2009 0,'24'0'16,"-48"0"-16,98 0 0,-24 0 16,-1 0-16,1 0 0,0 0 15,-26 0-15,26 0 0,-25 0 16,24 0-16,-24 0 16,0 0-16,0 0 0,24 0 15,-24 0-15,0 0 16,0 0-16,0 0 0,-1 0 15,26 0-15,-25 0 0,0 0 16,-1 0-16,1 0 16,0 0-1,0 0 1,0-25 15,-1 25-31,1 0 31,0 0 16,0 0-31,24 0 0,-24 0-1,0 0 1,0 0-1,0 0 32,-25-24-31,49 24-16,-24 0 62,0 0 1,-25 24 124,0 1-171,0 0 0,25 0-1,0-25 48,-25 25-63,24-25 31,1 24 0,0 1 16,0 0-31,0-25 46,-25-25-30</inkml:trace>
  <inkml:trace contextRef="#ctx0" brushRef="#br0" timeOffset="16985.74">18529 2034 0,'0'25'0,"0"0"16,0-1-1,0 1-15,0 0 16,0 0-16,-25-25 16,25 25-16,25-1 93,0-24-77,0 0 0,0-24-16,-1 24 0,1 0 15,0 0 17,0 0-17,0 0 1,-1 0 31</inkml:trace>
  <inkml:trace contextRef="#ctx0" brushRef="#br0" timeOffset="17912.86">17190 2009 0,'0'0'16,"49"-25"-16,-24 25 16,0 0-16,0 0 31,-1 0-15,1 0-1</inkml:trace>
  <inkml:trace contextRef="#ctx0" brushRef="#br0" timeOffset="19211.93">17090 2505 0,'0'0'0,"50"0"16,0 0-1,-26 0-15,26 0 0,-25 0 16,24 0-16,1 0 16,-25 25-16,24-25 0,-24 0 15,25 0-15,0 0 16,-1 0-16,-24 0 0,25 0 15,-1 0-15,-24 0 0,25 0 16,-26 0-16,26 0 16,-25 0-16,24 0 0,1 0 15,0 0-15,-26 0 0,26 0 16,-25 0-16,0 0 0,24 0 16,-24 0-16,0 0 15,0 0-15,-1 0 0,1 0 16,25 0-16,-25 0 15,-1 0-15,1 0 0,0 0 16,25 0-16,-25 0 0,-1 0 16,1 0-1,0 0-15,0 0 16,0 0 15,-1 0-15,1 0 15,0 0 47,-25-25-31,-25 0-47,25 1 16,0-1-1,0 0-15,0 0 16,0 0-16,0 1 0,0-1 16,0 0-16,0 0 15</inkml:trace>
  <inkml:trace contextRef="#ctx0" brushRef="#br0" timeOffset="20191.83">16991 2009 0,'0'0'0,"25"0"0,0 0 15,24 0-15,-24 0 16,0 0-16,0 0 0,0 0 16,-1 0-16,1 0 15</inkml:trace>
  <inkml:trace contextRef="#ctx0" brushRef="#br0" timeOffset="20792.18">17214 2232 0,'0'0'0,"0"25"15,0 0 1,25-25 15,0 25-31,0-25 16,0 0 15,-1-25-31,-24 0 16,0 0-16,0 1 31,-24 24-15</inkml:trace>
  <inkml:trace contextRef="#ctx0" brushRef="#br0" timeOffset="21058">17562 2232 0,'0'0'0,"0"25"0,0 0 15,0 0-15,0 0 16,0-1 0,0 1-16</inkml:trace>
  <inkml:trace contextRef="#ctx0" brushRef="#br0" timeOffset="21289.17">17686 2257 0,'25'0'16,"-1"25"-16,-24 0 15,0 0 1,0-1 0</inkml:trace>
  <inkml:trace contextRef="#ctx0" brushRef="#br0" timeOffset="21491.88">17810 2232 0,'25'50'15,"-25"-25"1,24 0-16,-24-1 0,0 1 16,0 0-1</inkml:trace>
  <inkml:trace contextRef="#ctx0" brushRef="#br0" timeOffset="21936.32">18008 2208 0,'0'0'0,"-25"24"0,25 1 16,0 0-1,0 0 1,25-25-1,0 25-15,0-25 16,-25 24 0,25-24-1,-25-24-15,24-1 0,1 0 16,-25 0 0,-25 25-16,1-25 15,-1 25 1,0 0-16</inkml:trace>
  <inkml:trace contextRef="#ctx0" brushRef="#br0" timeOffset="22205.81">18355 2257 0,'25'25'16,"-25"0"0,0 0-16,0-1 15,0 1 1</inkml:trace>
  <inkml:trace contextRef="#ctx0" brushRef="#br0" timeOffset="23110.29">17363 2877 0,'-25'-24'16,"1"24"-1,-1 0-15,0 24 16,0 26 0,0-50-16,25 25 15,0 0 1,0-1-16,0 1 15,25 0 1,0-25-16,25 0 16,-26 0-16</inkml:trace>
  <inkml:trace contextRef="#ctx0" brushRef="#br0" timeOffset="23435.08">17512 2977 0,'0'24'31,"25"-24"-31,0 25 15,0-25 1,-1 0-16,1-25 31,0 1-31,-25-1 16,0 0 0,-25 25-16,0 0 15,1-25-15,-1 25 0,0 0 16,0 0-16</inkml:trace>
  <inkml:trace contextRef="#ctx0" brushRef="#br0" timeOffset="23937.67">17884 2753 0,'25'50'16,"-25"-25"-16,0 0 16,0-1-16,0 1 15,0 25-15,0-25 0,25-1 16,-25 1-16,0 0 15,0 0 1,0-50 31,0 0-31,0 0-1,-25 25 16,0-24-31,0 24 16,1 0 0,-1 24-1,25 1-15,-25 0 16,50 0 15,0-25-15,24 25-16</inkml:trace>
  <inkml:trace contextRef="#ctx0" brushRef="#br0" timeOffset="24373.49">18083 3001 0,'49'-24'47,"-24"24"-16,0 0-15,0-25-1,-25 0 32,-25 25-31,0 0-1,0 0 1,0 0-16,25 25 16,-24-25-16,24 25 0,-25-1 15,25 1 1,0 0-1,25 0 1,-1-25 0,1 0-16,0 0 0,0 0 15</inkml:trace>
  <inkml:trace contextRef="#ctx0" brushRef="#br0" timeOffset="24589.68">18405 3026 0</inkml:trace>
  <inkml:trace contextRef="#ctx0" brushRef="#br0" timeOffset="25041.47">18554 2927 0,'0'25'15,"-25"-25"-15,25 25 0,0-1 32,0 1-17,25-25-15,0 25 16,0-25-16,-1 0 15,1-25-15,0 25 0,0-25 16,0 1 0,-25-1-1,0 0-15,-50 0 16,25 25 0,25-25-16,-25 25 0,1 0 15</inkml:trace>
  <inkml:trace contextRef="#ctx0" brushRef="#br0" timeOffset="25538.07">18827 2927 0,'25'0'0,"-50"0"0,50 25 16,-25 0-16,0-1 16,0 1 15,24-25-16,1 0-15,-25 25 16,25-25-16,0 0 0,-25-25 16,25 0-16,-1 25 0,-24-24 15,0-1-15,0 0 32,25 50 30,-25 0-62,25-25 16,-25 24-16,0 1 15,25-25-15,-25 25 32</inkml:trace>
  <inkml:trace contextRef="#ctx0" brushRef="#br0" timeOffset="25808.88">19199 2753 0,'0'-24'31,"25"73"-16,-1-49-15,-24 25 16,0 0-16,25 0 0,-25-1 16,0 26-16,25-25 15,-25 0-15,0 24 0,25-24 0,-25 0 16,0 0 0</inkml:trace>
  <inkml:trace contextRef="#ctx0" brushRef="#br0" timeOffset="25990.74">19298 2927 0,'0'-25'0,"-25"25"16,75 0 15,-25 0-15,-1 0-16,1 0 15</inkml:trace>
  <inkml:trace contextRef="#ctx0" brushRef="#br1" timeOffset="35046.58">22002 2133 0,'0'25'15,"0"0"-15,25 0 16,-25-1-16,0 1 0,24 0 16,-24 0-16,0 24 15,0-24-15,25 25 0,-25-25 16,0 24-16,25-24 0,-25 0 16,0 0-16,0-1 15,0 1-15,0 0 0,0 0 16,0 0-16,0 0 0,0-1 15,0 1 17,0 0 15</inkml:trace>
  <inkml:trace contextRef="#ctx0" brushRef="#br1" timeOffset="36184.26">22200 2158 0,'0'0'0,"25"0"0,0 0 16,24 0-16,-24 0 0,0 0 15,0 0-15,24 0 0,-24 0 16,0 0-16,0 0 0,0 0 16,-1 0-16,1 0 15,0 0-15,0 0 16,0 0 46,-1 0 63,1 25-125,0 0 16,0-1-16,-25 1 16,25 0-16,0 0 15,-25 0 1,24-25-16,1 24 0,0 1 15,0-25-15,0 0 0,-25 25 16,24-25-16,1 0 31</inkml:trace>
  <inkml:trace contextRef="#ctx0" brushRef="#br1" timeOffset="37812.19">22696 2257 0,'0'0'0,"0"25"16,0 0-16,0 0 0,0-1 15,0 1-15,0 0 32,0 0-1,50-25 16,-25 0-32,0 0 1,24 0 0,-24 0-16,0 0 15,0 0 1,-1-25 15,1 50 141,-25 0-156,25-25-16,-25 24 0,0 1 15,0 0 1,0 0-16,25 0 15,-25-1-15,25 1 32,-25 0-17,0 0-15,0 0 47,0 0-16,24-25 204,-48 0-220,24 24-15,-25-24 16,0 0-16,0 0 16,0 0-16,1 0 15,-1 0-15,0 0 0,-25 0 16,26 0-16,-1 0 16,-25 0-16,25 0 0,-24 0 15,-1 0-15,25-24 0,-24 24 16,24 0-16,0 0 15,0 0-15,0 0 0,1 0 16,-1 0-16,0 0 0,0 0 16,0 0-1,1 0 1,-1 0-16</inkml:trace>
  <inkml:trace contextRef="#ctx0" brushRef="#br1" timeOffset="40010.67">22126 3200 0,'25'-25'0,"-1"0"15,-24 0-15,25 25 16,-25-24-16,25-1 15,0 0 1,-25 0 0,-25 25 15,0-25 0,0 25-15,25 25-16,-24 0 15,24 0-15,-25-25 0,25 25 16,0-1-16,0 1 16,0 0-16,0 0 0,0 0 15,0-1-15,0 1 16,0 0-16,0 0 16,0 0-1,0-1-15,0 1 16,0 0 46,25-25-46</inkml:trace>
  <inkml:trace contextRef="#ctx0" brushRef="#br1" timeOffset="40352.58">22126 3324 0,'25'0'31,"-1"0"-31,1 0 15,0 0-15,0 0 16,0-25 0</inkml:trace>
  <inkml:trace contextRef="#ctx0" brushRef="#br1" timeOffset="40746.96">22374 3249 0,'0'0'0,"0"25"0,0 0 15,0 0-15,25-25 0,-25 25 16,0-1-16,0 1 15</inkml:trace>
  <inkml:trace contextRef="#ctx0" brushRef="#br1" timeOffset="41211.15">22448 3051 0,'0'-25'32,"25"50"-32,-25 0 0,0 0 15,25 24-15,0-24 0,-25 0 16,24 0-16,-24 24 0,0-24 16,0 0-16,0 0 15,0-1-15,0 1 0,25-25 16,-25 25-1</inkml:trace>
  <inkml:trace contextRef="#ctx0" brushRef="#br1" timeOffset="41720.78">22647 3349 0,'49'0'16,"-49"-25"0,25 25-1,0 0-15,0 0 31,0-25-15,-25 0 15,-25 25 16,0-25-31,0 50 15,25 0-15,-25 0-16,25 0 15,0-1 1,0 1 0,25 0-1,0-25-15,0 0 16,0 0-16,-1 0 15,1 0-15,0 0 16,0-25-16</inkml:trace>
  <inkml:trace contextRef="#ctx0" brushRef="#br1" timeOffset="42071.71">22399 3125 0,'-25'0'32</inkml:trace>
  <inkml:trace contextRef="#ctx0" brushRef="#br1" timeOffset="42658.8">23093 3349 0,'0'24'0</inkml:trace>
  <inkml:trace contextRef="#ctx0" brushRef="#br1" timeOffset="43078.12">23316 3076 0,'0'25'16,"0"-1"-16,0 1 15,0 0-15,0 0 16,0 0-16,0-1 0,0 1 16,25 0-16,-25 0 0,0 0 15,0-1-15,0 1 16,25-25-16,-25 25 16,25-25-16,0 0 0,-25 25 15,24-25-15,1 0 16,0 0-16,-25-25 15,25 0-15</inkml:trace>
  <inkml:trace contextRef="#ctx0" brushRef="#br1" timeOffset="43254.79">23316 3274 0,'-24'0'47,"73"0"-47,-24-25 0</inkml:trace>
  <inkml:trace contextRef="#ctx0" brushRef="#br1" timeOffset="43546.97">23589 3249 0,'50'0'31,"-25"25"-15,-1-25-16,-24 25 0,25-25 16,-25 25-16,25 0 15,0-25 1,0 24-16,-25 1 16,24-25-16</inkml:trace>
  <inkml:trace contextRef="#ctx0" brushRef="#br1" timeOffset="43910.79">23788 3225 0,'0'0'0,"-25"24"16,25 1-16,-25 0 0,0-25 16,25 25-16,-25-25 15,25 25-15,-24-1 0,-1 1 32</inkml:trace>
  <inkml:trace contextRef="#ctx0" brushRef="#br1" timeOffset="44282.97">23961 3051 0,'-24'0'15,"24"25"-15,0 0 0,0-1 16,0 1-16,0 0 16,0 0-16,0 0 0,0 24 15,24-24-15,-24 0 16,0 0-16,25-1 15,-25 1-15,50 0 16,-25 0 0,-1-25-1,1 0-15,-25-25 16,25 0-16,0 25 16,-25-25-16,25 25 0</inkml:trace>
  <inkml:trace contextRef="#ctx0" brushRef="#br1" timeOffset="44500.72">23937 3274 0,'-25'0'46,"99"-25"-46,-49 25 16,25 0-16,-26 0 0,1 0 16,0 0-16,25 0 0,-26 0 15,1 0-15</inkml:trace>
  <inkml:trace contextRef="#ctx0" brushRef="#br1" timeOffset="60791.32">13940 6300 0,'-49'50'78,"24"0"-62,25-26-16,-25 26 16,25 0-16,-25-26 0,25 26 15,0 0-15,0-26 0,0 1 0,0 25 16,0-1-16,50 1 15,-50-25-15,25 0 0,-1 0 16,1-1-16,0 1 16,0-25-16,-25 25 15,49-25 1,-24 0 0,0-25-1</inkml:trace>
  <inkml:trace contextRef="#ctx0" brushRef="#br1" timeOffset="61599.65">14436 6350 0,'-24'0'0,"-1"0"15,0 0-15,25 25 0,-25-25 16,0 25-16,25-1 16,-25 1-16,1-25 0,24 25 15,-25 0-15,0 0 16,25-1-16,0 1 16,0 0-1,50-25-15,-26 0 16,1 25-16,0-25 15,25 0-15,-25 0 0,-1-25 16,1 25-16,0 0 0</inkml:trace>
  <inkml:trace contextRef="#ctx0" brushRef="#br1" timeOffset="79276.75">14610 6449 0,'25'25'78,"-25"0"-78,25-25 16,-25 25-16,24-1 0,-24 1 16,25-25-1,-25 25 1,0-50 31,0 0-47,0 1 15,0-1 1,0 0-16,25 0 16,0 25-1,0 0-15,-25-25 16,24 25 0</inkml:trace>
  <inkml:trace contextRef="#ctx0" brushRef="#br1" timeOffset="79850.35">14932 6474 0,'0'25'15,"25"-25"-15,0 0 16,0 0-16,0 0 31,-1 0-31,-24-25 16,25 25-1,-25-25 1,0 0 15,-25 25-15,1 0-1,-1 0 1,25 25-16,-25-25 16,25 25-1,-25 0-15,25 0 16,0-1 0,0 1-1,50-25 1,-50 25-16,25-25 0,-1 0 15,1 0-15,0 0 0,0-25 16,24 25-16,-24 0 16</inkml:trace>
  <inkml:trace contextRef="#ctx0" brushRef="#br1" timeOffset="80356.02">15354 6424 0,'-25'0'15,"0"0"1,1 25 0,-1 0-16,0 0 15,25 0-15,0-1 16,0 1 0,25-25-1,0 0-15,-1 0 16,1 0-16,0 0 15,-25-25 1,25 1-16,-25-1 16,0 0-16,25 25 78,0 25-78,-25 0 0,24-25 15,-24 24 1</inkml:trace>
  <inkml:trace contextRef="#ctx0" brushRef="#br1" timeOffset="80692.8">15478 6474 0,'25'0'32,"0"0"-17,-25 25 1,25 0-16,-25-1 16,0-48 77,24-1-93,-24 0 16,0 0-16,0 0 16,25 1-16,-25-1 15,25 25 16</inkml:trace>
  <inkml:trace contextRef="#ctx0" brushRef="#br1" timeOffset="81074">15825 6176 0,'0'25'31,"0"0"-31,0 0 0,0 0 16,25 24-16,-25-24 16,25 25-16,0-1 0,-25-24 15,25 0-15,-25 0 0,0-1 16,0 1-16</inkml:trace>
  <inkml:trace contextRef="#ctx0" brushRef="#br1" timeOffset="81353.91">15999 6474 0,'25'0'31,"0"0"-15,-1 25-1,1-25 1,0 0-16,0 0 16,0-25-16,-25 0 15,24 0-15,-24 1 16,0-1 15,-49 25-31,24 0 0,0 0 16</inkml:trace>
  <inkml:trace contextRef="#ctx0" brushRef="#br1" timeOffset="82410.11">14610 6896 0,'0'-25'47,"-25"25"-47,-24 0 16,24 25-1,0-25-15,0 0 0,25 25 16,-25-25-16,1 24 15,-1 1 1,25 0 15,25-25-31,-1 0 16,1 0-16,0 0 16,0 0-1,0 0 1,-25 25 15,0 0-15,-25-25-16,0 24 15,0-24 1</inkml:trace>
  <inkml:trace contextRef="#ctx0" brushRef="#br1" timeOffset="82622.96">14709 6945 0,'25'0'16,"0"25"-16,-25 0 0,0 0 15,25-25 1</inkml:trace>
  <inkml:trace contextRef="#ctx0" brushRef="#br1" timeOffset="82739.82">14684 6896 0,'0'-25'16</inkml:trace>
  <inkml:trace contextRef="#ctx0" brushRef="#br1" timeOffset="84208.72">15280 6871 0,'24'25'0,"-24"0"16,0-1-16,25-24 15,-25 25-15,0 0 0,0 0 16,0 0 15,0-50 0,0 0-31,0 0 16,0 0-16,0 1 16,25 24-1,0 0-15,-25-25 16,25 25-16,0 0 16,-25 49-1,24-49-15,-24 25 0,25-25 16,-25 25-16,0 0 15</inkml:trace>
  <inkml:trace contextRef="#ctx0" brushRef="#br1" timeOffset="84499.84">15602 6945 0,'25'25'62,"0"-25"-46,0 0-16,24 0 31,-24-25-15,0 25-1,-25-24-15,-25-1 0,0 25 16,0-25-16,1 25 16,-1 0-16,0 0 0,-25 0 15,26 0-15</inkml:trace>
  <inkml:trace contextRef="#ctx0" brushRef="#br1" timeOffset="85745.11">14560 7392 0,'-24'0'0,"73"0"31,-24 0 1,-25-25-32,0 0 31,-25 25 0,0-25-15,1 25-1,-1 25-15,25 0 16,-25-25-16,25 25 0,0 0 16,0-1-1,0 1-15,0 0 31,25-25-31,24 25 16,-24-25 0,0 0-16</inkml:trace>
  <inkml:trace contextRef="#ctx0" brushRef="#br1" timeOffset="86014.19">14709 7367 0,'0'0'0,"25"0"16,25 25-1,-50 0-15,24-25 16,1 24-16,0 1 15,0-25-15,-25 25 0,25-25 16,-1 0-16,1 25 16,0-25-1,0 25 1</inkml:trace>
  <inkml:trace contextRef="#ctx0" brushRef="#br1" timeOffset="86251.19">14957 7392 0,'0'0'0,"-25"0"16,1 0-1,-1 25-15,25-1 16,-25-24-16,25 25 0,-25 0 15,0-25-15,1 25 16,-1 0-16,0-25 0,0 24 16,0-24-1</inkml:trace>
  <inkml:trace contextRef="#ctx0" brushRef="#br1" timeOffset="86487.04">15007 7417 0,'25'0'15,"-1"24"1,1 1-16,-25 0 15,0 0 1</inkml:trace>
  <inkml:trace contextRef="#ctx0" brushRef="#br1" timeOffset="87026.26">15255 7342 0,'25'0'31,"-75"0"-15,50 25-1,-25-25-15,0 25 32,25 0-17,25-1 1,0-24 0,0 25-16,0-25 0,-1 0 15,1 25 1,-25 0 31,-25-25-32,1 25-15,-1-25 16,0 0 0</inkml:trace>
  <inkml:trace contextRef="#ctx0" brushRef="#br1" timeOffset="87320.97">15354 7268 0,'50'0'16,"-25"25"-16,-25-1 16,24 1-1,-24 0-15,0 0 0,25 0 16,-25-1-16,25 1 0,0 0 16,-25 0-16</inkml:trace>
  <inkml:trace contextRef="#ctx0" brushRef="#br1" timeOffset="87868.08">15627 7367 0,'25'0'47,"0"0"-47,-1 0 0,1 0 16,0-25 31,-25 0-32,-25 25 1,0-24-16,1 24 16,-1 0-16,25 24 15,-25-24 1,25 25-16,-25 0 0,25 0 16,0 0-16,0-1 15,25-24 1,0 25-16,0-25 0,-1 0 15,1 0-15,25 0 16,-25 0-16,-1-25 16,1 1-1</inkml:trace>
  <inkml:trace contextRef="#ctx0" brushRef="#br1" timeOffset="88317.28">15379 7342 0,'50'0'78,"-26"0"-78</inkml:trace>
  <inkml:trace contextRef="#ctx0" brushRef="#br1" timeOffset="88724.99">15900 7193 0,'0'0'0,"25"0"0,-1 0 15,-24 50-15,25-50 0,-25 25 16,25 0-16,-25 24 0,25-24 16,-25 0-16,25 0 0,-25-1 15,0 1-15,24 0 16,-24 0-16,0 0 0</inkml:trace>
  <inkml:trace contextRef="#ctx0" brushRef="#br1" timeOffset="98704.69">28823 3696 0,'-50'0'63,"26"-25"-63,-1 25 16,0 0-1,0 0-15,0 0 0,-24 0 16,-1-25-16,25 25 0,-24 0 15,-1 0-15,25 0 0,-24 0 16,-1 0-16,25 0 16,-24 0-16,-1 0 0,1 0 15,-1 0-15,0 0 16,-24 0-16,24 0 0,1 0 16,-26 0-16,26 0 0,-1 25 15,-24-25-15,24 25 16,0 0-16,-24-25 0,24 25 15,1-1-15,-1 1 0,1-25 16,-1 25-16,25 0 16,-24 0-16,24-1 0,0 1 15,0 0-15,0 0 0,0 0 16,1-1-16,-1 1 16,25 0-16,-25 0 0,25 0 15,-25-1-15,25 1 0,0 0 16,25 0-16,-25 0 15,25-1-15,0 1 0,-1 0 16,26 0-16,-25 24 0,25-24 16,-1 0-16,1 0 0,24 0 15,1-1-15,-1-24 16,0 25-16,1 0 0,-1-25 16,1 25-16,-1-25 15,0 0-15,26 25 0,-26-25 16,1 0-16,-1 0 0,0 0 15,1 0-15,-1 0 16,1 0-16,24 0 0,-25 0 16,-24 0-16,24 0 0,-24 0 15,24-25-15,-24 25 0,-1-25 16,1 25-16,-25-25 16,25 25-16,-26-25 0,1 1 15,0 24-15,25-25 16,-26 25-16,1-25 0,25 25 15,-50-25-15,25 0 0,-1 1 16,1 24-16,0-25 0,-25 0 16,25 0-16,-25 0 15,25 1-15,-1-1 16,-24 0-16,25 0 0,-25 0 16,0 1-1,0-1-15,0 0 16,0 0-16,-25 0 15,-24 1-15,24-1 16,0 0-16,0 0 0,-24 0 16,24 1-16,0-1 0,0 0 15,-24 0-15,24 25 0,0-25 16,-24 1-16,24 24 16,-25-25-16,25 25 0,-24-25 15,-1 25-15,25 0 16,-24-25-16,24 25 0,-25 0 15,25 0-15,1 25 0</inkml:trace>
  <inkml:trace contextRef="#ctx0" brushRef="#br1" timeOffset="100040.5">27012 4291 0,'0'25'0,"0"0"16,0 0-16,0-1 16,0 1-16,25 0 0,-25 0 15,25 24-15,0-24 16,0 25-16,-1 24 0,1-24 16,-25 24-16,25 1 0,-25-26 15,25 26-15,-25-26 0,25 26 16,-25-26-16,0 26 15,0-1-15,0-49 0,0 0 0,24 49 16,-24 1-16,0-26 16,25 1-16,-25 24 0,25-24 15,-25-25-15,25 24 0,-25-24 16,0 25-16,0-25 0,0-1 16,0 1-16,0 25 15,0-25-15,25-1 0,-25 1 16,0 0-16,0 0 15,24 0-15,-24-1 16,0 1-16,0 0 0,0 0 16,25 0-16,-25-1 31,0 1-31,0 0 31,0 0 32,0 0-48,-25-25 17,25 24-32,0 1 62</inkml:trace>
  <inkml:trace contextRef="#ctx0" brushRef="#br1" timeOffset="101737.73">27360 6400 0,'24'0'32,"26"24"-32,-25-24 15,0 25-15,24-25 0,-24 25 16,25-25-16,-1 0 0,1 25 16,-1 0-16,-24-25 15,25 24-15,-1-24 0,-24 25 16,25-25-16,-1 0 15,-24 0-15,25 25 0,-25-25 16,24 0-16,1 0 0,-25 25 16,24-25-16,-24 0 15,25 0-15,-25 25 0,-1-25 16,26 0-16,-25 0 0,24 0 16,1 0-16,-25 0 15,24 0-15,-24 0 0,0 0 16,25 0-16,-26 24 0,1-24 15,0 0-15,0 0 16,0 0-16,-1-24 0,1 24 16,0 0-16,0-25 0,0 25 15,-1 0-15,1-25 0,0 25 16,0-25 0,0 25-16,0-25 15,-1 25 1,1-24-16,0 24 15,0 0 1,0-25-16,-25 0 31,24 25 1,-24-25 14,25 25 33,0 0-33,-25-25-14,25 25-17,0-24 17,-1 24 14,-24-25-46,25 25 16,0-25-16,0 0 16,0 25 31,-25-25-32,24 25 1,1-24-1,0 24 1,0-25 15,-25 0-15,25 25 15,-1 0-15,-24-25-1,25 25 17,0 0-17,-25-25 17,25 25 14,-25-24-14</inkml:trace>
  <inkml:trace contextRef="#ctx0" brushRef="#br1" timeOffset="102966.77">29617 4266 0,'0'0'0,"0"25"0,0 0 15,0 0-15,0 0 16,25 24-16,-25-24 0,0 25 16,0-1-16,24 1 0,-24 24 15,0-24-15,0-1 0,0-24 16,0 0-16,0 0 0,0 0 0,0 24 0,0 1 15,0-25-15,0 0 0,0 24 16,-24 1-16,24-1 0,-25 1 16,25 0-16,0 24 0,0-24 15,0-1-15,0-24 0,0 0 0,0 0 16,0 24-16,0-24 0,0 0 0,0 24 16,0-24-16,25 25 0,-1-25 15,-24-1-15,25 1 0,-25 0 16,0 0-16,25 0 15,-25 0-15,0-1 16,0 1 0,25-25 15,-25 25-31,0 0 16,0 0-1,0-1 48,0-48 30,0-1-77,0 0-16</inkml:trace>
  <inkml:trace contextRef="#ctx0" brushRef="#br1" timeOffset="104357.79">28749 5259 0,'24'24'0,"-24"1"15,0 25 1,25-25-16,-25-1 0,0 26 15,0-25-15,0 0 0,0 24 16,0-24-16,0 0 0,0 0 16,0-1-16,0 1 0,0 0 15,0 0-15,0 0 47,0-50 0,0 0-47,0 0 16,0 0-16</inkml:trace>
  <inkml:trace contextRef="#ctx0" brushRef="#br1" timeOffset="105324.87">28823 5259 0,'50'0'16,"-26"0"-16,1 0 15,0 0-15,0 0 16,0 0-16,24 0 16,-24 0-16,0 0 15,0 0-15,0 0 32,-1 0 30,-24 24-46,0 1-1,0 0-15,0 0 16,0 0-16,0-1 16,0 1-16,25 25 0,-25-25 15,0 24-15,25-24 16,-25 0-16,0 0 0,0-1 15,0 1-15,0 0 16,0 0-16,0 0 16,0-1-1,0 1 1,25-25 0,-25 25 15,-50-25 109,25 0-124,1 0-16,-1 0 0,-25 0 16,25-25-16,-24 25 0,24 0 15,-25 0-15,25 0 0,-24-25 16,24 25-16,75 0 47,-26 0-32,1 0-15</inkml:trace>
  <inkml:trace contextRef="#ctx0" brushRef="#br1" timeOffset="106053.48">28823 5333 0,'0'0'0,"25"0"15,0 0-15,-1 0 16,1 0 0,0 0-16,0 0 0,0 0 15,-1 0 1,1 0-16,0 0 16,0 0-16</inkml:trace>
  <inkml:trace contextRef="#ctx0" brushRef="#br1" timeOffset="106418.75">28749 5432 0,'49'0'31,"-24"0"-15,0 0-1,0 0-15,-1 0 16,26 0-16,-25 0 0,0 0 16,24 0-16,-24 0 15,25 0-15,-25 0 0,-1 0 32</inkml:trace>
  <inkml:trace contextRef="#ctx0" brushRef="#br1" timeOffset="106658.91">28823 5482 0,'0'25'31,"25"-25"-31,0 0 16,-1 0-16,1 0 16</inkml:trace>
  <inkml:trace contextRef="#ctx0" brushRef="#br1" timeOffset="113541.95">28897 5531 0,'25'0'31,"0"0"-15,25 0 0,-26 0-16,1 0 15,0 0-15,0 0 16,0 0-1,0 0-15,-1 25 32,1-25-17,0 0 32</inkml:trace>
  <inkml:trace contextRef="#ctx0" brushRef="#br1" timeOffset="114254.09">28922 5680 0,'0'-25'16,"-25"25"15,1 0 16,24-24 31,49 24-78,-24 0 16,0 0-16,0 0 0,-1 0 15,1 0-15,25 0 16,-25 0-16,0 0 0,-1 0 15,1 0-15,0 0 16,-50 0 15</inkml:trace>
  <inkml:trace contextRef="#ctx0" brushRef="#br1" timeOffset="114594.65">28947 5730 0,'0'25'16,"50"-25"0,-26 0-16,1 24 15,0-24-15,0 0 0,0 0 16,0 0-16,-25-24 15,24 24 1</inkml:trace>
  <inkml:trace contextRef="#ctx0" brushRef="#br1" timeOffset="115207.18">29121 5358 0,'-25'25'0,"0"-1"16,0-24-16,0 25 16,25 0-16,-24 0 0,-1 0 15,0-1-15,0 1 0,0-25 16,25 25-16,-24 0 16</inkml:trace>
  <inkml:trace contextRef="#ctx0" brushRef="#br1" timeOffset="115531.33">29146 5482 0,'0'0'0,"0"25"0,-25 24 15,25-24-15,-25-25 16,-25 50-1,50-26-15,-25-24 0,1 25 16,24 0-16,-25-25 0,25 25 63</inkml:trace>
  <inkml:trace contextRef="#ctx0" brushRef="#br1" timeOffset="115768.09">29146 5581 0,'0'25'16,"0"0"-1,-25-1-15,0 1 16,25 0-16,-25-25 15,25 25-15,-25 0 0,0-1 16,25 1 0</inkml:trace>
  <inkml:trace contextRef="#ctx0" brushRef="#br1" timeOffset="116131.26">29046 5358 0,'0'0'0,"-25"25"16,1-1-1,-1 1-15,0-25 0,0 25 16,0 0-16,1-25 0,24 25 16,-25-25-1</inkml:trace>
  <inkml:trace contextRef="#ctx0" brushRef="#br1" timeOffset="116350.53">29046 5383 0,'0'-25'15,"-25"50"-15,1-1 0,-1 1 16,0-25-16,25 25 15,-50 0 1,50 0-16,-24-25 16</inkml:trace>
  <inkml:trace contextRef="#ctx0" brushRef="#br1" timeOffset="117499.94">29096 5581 0,'0'25'31,"-25"-25"-15,50-50-16,0 50 0,24-25 16,-24 1-16,25-1 0,-1 0 15,1 0-15,0 25 0,-1-25 16,26 1-16,-26-1 15,26 25-15,-1-25 0,-24 25 16,24-25-16,-24 25 0,24 0 16,0 0-16,1 0 15,-1 0-15,1 0 0,-26 0 16,1 25-16,0-25 0,-26 0 16,1 0-16,0 0 15,0 25-15,0-25 0,-1 0 31,-48 0 94,24-25-109,-25 25 0,25-25-16,-25 25 0,0-25 15,0 25 1,1-24-16,-1 24 31,0 0-15,25-25 15,0 74-31,0-24 16,50-25-1,-50 25-15,24-25 0,1 25 16,0 0-16,0-25 16,-25 24-1,25-24 1,-25 25-1,-50-25 1,25 25-16,-24-25 0,24 0 16</inkml:trace>
  <inkml:trace contextRef="#ctx0" brushRef="#br1" timeOffset="118150.84">30733 5383 0,'-25'0'16,"25"24"-16,25-24 31,0 25-31,0-25 15,-1-25-15,1 25 16,0-24-16,-25-1 16,25 25-16,-25-25 15,0 0-15,0 0 0,0 1 16,0-1-16,0 0 16,0 0-16,-25 25 15,25-25-15,0 1 63,-25 73-48,25-24-15,0 0 16,0 0-16,0-1 0,0 1 16,0 25-16,0-25 15,0 24-15,0 1 0,0-1 16,0 1-16,0-25 0,0 0 15,25-1-15,-25 1 0,0 0 16,0 0-16,0 0 31</inkml:trace>
  <inkml:trace contextRef="#ctx0" brushRef="#br1" timeOffset="118336.23">30857 5631 0,'0'-25'15,"50"25"17,-26 0-17,1 0-15,0 0 0,0 0 16,0 0-1,-1 0-15,1 0 16</inkml:trace>
  <inkml:trace contextRef="#ctx0" brushRef="#br1" timeOffset="118559.34">31105 5556 0,'25'0'16,"0"50"-16,-25-25 15,0-1 1,0 1 0</inkml:trace>
  <inkml:trace contextRef="#ctx0" brushRef="#br1" timeOffset="118678.8">31130 5507 0,'0'0'0,"0"-25"15</inkml:trace>
  <inkml:trace contextRef="#ctx0" brushRef="#br1" timeOffset="118971.36">31254 5283 0,'0'-24'31,"25"73"-31,0-24 16,-25 0-16,0 0 0,0 24 16,0-24-16,0 25 15,0-26-15,0 1 0,0 25 0,0-1 16,0 1-16,0-25 0,0 0 15,0-1-15,0 1 16</inkml:trace>
  <inkml:trace contextRef="#ctx0" brushRef="#br1" timeOffset="119395.14">31403 5680 0,'0'0'0,"25"0"15,-1 0-15,1 0 16,25 0 0,-25 0-1,-1 0 1,1-25-1,-25 1 1,0-1 0,-49 0-1,24 50 17,0 0-32,0-1 15,25 1 1,0 0-1,0 0 1,0 0-16,25-25 16,0 0-16,0 24 15,-1-24-15,1 0 0,0 0 16</inkml:trace>
  <inkml:trace contextRef="#ctx0" brushRef="#br1" timeOffset="119654.23">31775 5705 0,'25'0'15,"-25"25"1,24 0 15</inkml:trace>
  <inkml:trace contextRef="#ctx0" brushRef="#br1" timeOffset="120565.41">32072 5283 0,'0'25'16,"0"0"-16,0 0 15,0 0-15,0 24 16,25-24-16,-25 25 0,0-1 15,0 1-15,0-25 0,25-1 16,-25 1-16,0 0 16,0 0-16,0 0 0,0-1 15,25 1 1,0-25 0,-1 0-16,26 0 31,-50-25-31,25 25 0</inkml:trace>
  <inkml:trace contextRef="#ctx0" brushRef="#br1" timeOffset="120765.97">31998 5581 0,'0'-25'16,"-25"25"0,100 0-16,-51 0 15,1 0-15,0 0 0,0 0 16,0 0-16</inkml:trace>
  <inkml:trace contextRef="#ctx0" brushRef="#br1" timeOffset="121089.91">32370 5581 0,'50'25'31,"-50"0"-31,25-1 16,-1-24-16,-24 25 0,25 0 15,0-25 1,0 25-16,0 0 31</inkml:trace>
  <inkml:trace contextRef="#ctx0" brushRef="#br1" timeOffset="121323.21">32569 5581 0,'-25'0'15,"0"0"-15,0 50 16,0-26-16,25 1 16,-24 0-16,24 0 0,-25-25 15,25 25-15,-25-1 0</inkml:trace>
  <inkml:trace contextRef="#ctx0" brushRef="#br1" timeOffset="121653.65">32742 5407 0,'25'0'31,"-25"25"-31,0 25 0,0-25 16,0-1-16,0 1 0,0 0 15,0 25-15,0-26 0,0 1 16,0 0-16,-25 25 16,25-26-16,0 1 0,0 0 31,25-25-15,0 0-16</inkml:trace>
  <inkml:trace contextRef="#ctx0" brushRef="#br1" timeOffset="121867.22">32767 5631 0,'0'0'15,"0"-25"1,-25 25-1,75 0-15,-1 0 16,1 25 0,-25-25-16</inkml:trace>
  <inkml:trace contextRef="#ctx0" brushRef="#br2" timeOffset="133871.26">21977 9252 0,'0'0'0,"-25"0"46,25 25-30,25-75-16,25 26 16,-26-1-16,26 0 0,0 0 15,-1 25-15,1-25 16,-1 1-16,1 24 0,0-25 16,-26 25-16,26 0 0,-25-25 15,24 25-15,-24 0 0,25 0 16,-25 25-16,24 0 15,1-1-15,0 1 0,-1 0 16,1 0-16,-1 0 16,-24-1-16,25 1 0,-1-25 15,1 25-15,0 0 0,24-25 16,0 25-16,26-25 0,-26 24 16,0-24-16,26 0 15,-1 0-15,-25 0 0,1 0 16,-1 0-16,-24 0 15,24 0-15,-49-24 0,25 24 16,-26 0-16,1-25 0,0 25 16,0-25-1,-25 0 110,-25 25-125,0 0 16,25-25-16,-25 25 16,1-24-1,-1-1 1,0 25-1,0 0 17,0 0-1,25-25-15,50 50-1,-25-25-15,0 25 0,-1-25 16,1 0-16,0 24 0,0-24 15,0 0-15,-1 25 16,1-25 0,0 25-1,-25 0 1,0 0 0,0-1-1,-25-24 1,0 0-16,25 25 15</inkml:trace>
  <inkml:trace contextRef="#ctx0" brushRef="#br2" timeOffset="134622.16">24854 8855 0,'0'25'16,"0"0"0,0 0-16,0-1 15,25 26-15,-25-25 0,25 25 16,0-1-16,-25 1 15,25-1-15,-25 1 0,0 0 16,0-26-16,0 26 0,0-25 16,0 0-16,0-1 0,-25 1 15,74-25 32,-24-25-47,-25 1 16,25 24-16,0 0 0,-25-25 15,25 25-15,-1 0 16,1-25-16,0 25 31</inkml:trace>
  <inkml:trace contextRef="#ctx0" brushRef="#br2" timeOffset="134993.68">25226 9277 0,'-49'25'16,"49"0"-16,0-1 15,25-24 1,-1 25-16,1-25 0,0 0 16,0 25-16,0-25 15,-1 0-15,1 0 0,0 0 16,0 0-16,0 0 16,-1-25-1,-24 0-15,0 1 0,0-1 16,0 0-1,-24 0-15,-1 25 16,0 0-16,0-25 0,0 25 16,1 0-16</inkml:trace>
  <inkml:trace contextRef="#ctx0" brushRef="#br2" timeOffset="135616.06">25648 9227 0,'0'-24'31,"-25"73"-16,25-24-15,-25-25 0,25 25 16,0 0-16,0-1 16,0 1-16,25 0 15,25 0 1,-25-25 0,-1 0-16,1 0 0,0 0 15,0-25-15,-25 0 16,25 0-16,-25 1 15,0-1-15,0 0 16,0 0 0,-25 50 15,25 0-15,25 0-16,-25-1 15,24 1-15,1 25 0,0-25 16,0 24-16,0 1 0,0-25 15,-1 24-15,1-24 16,-25 25-16,0-26 0,25 1 16,-25 0-16,-25-25 15,0 0-15,1 0 16,-1 0-16,0 0 0,0 0 16,0 0-16,25-25 0,-25 0 15,1 25-15,24-24 16,-25-1-16,25 0 0,0 0 15,0 0-15,0 1 16,0-1-16,25 0 0,-1 25 16,1-25-16,25 0 15</inkml:trace>
  <inkml:trace contextRef="#ctx0" brushRef="#br2" timeOffset="135864.92">26169 9327 0,'25'0'32,"0"24"-32,-25 1 15,0 0-15,24 0 0,-24 0 16,0-1-16,0 1 15,0 0 1</inkml:trace>
  <inkml:trace contextRef="#ctx0" brushRef="#br2" timeOffset="135951.92">26169 9227 0</inkml:trace>
  <inkml:trace contextRef="#ctx0" brushRef="#br2" timeOffset="136281.04">26591 9252 0,'-25'0'63,"0"25"-48,0 0-15,0 0 16,25-1-16,-24 1 0,24 0 16,0 0-16,0 0 15,24-1-15,1-24 16,0 25-16,0-25 16,0 0-16,-1 0 0</inkml:trace>
  <inkml:trace contextRef="#ctx0" brushRef="#br2" timeOffset="136728.54">26863 9351 0,'0'-24'16,"25"24"-1,-74 0 1,24 0-1,25 49-15,-25-49 16,25 25-16,-25-25 0,25 25 16,0 0-16,0-1 0,0 1 15,25 0 17,0-25-32,0 0 15,-1-25 1,-24 0-16,25 25 0,-25-24 15,25 24-15,-25-25 32,50 50 15,-26-1-32,1 1 1,0 0-1,0-25 17</inkml:trace>
  <inkml:trace contextRef="#ctx0" brushRef="#br2" timeOffset="136869.2">27260 9451 0,'0'0'0,"0"-25"15,25 25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30T11:26:04.50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11931 13816 0,'-25'-25'109,"0"25"-93,1 0-16,-1-24 15,0 24-15,0 0 16,0 0-16,1-25 15,-1 25-15,0 0 0,0 0 16,0 0-16,-24-25 16,24 25-16,0 0 0,0 0 15,-24 0-15,24-25 0,-25 25 16,26 0-16,-26 0 16,0 0-16,1 0 0,-1 0 15,25 0-15,-24 0 16,-1 0-16,0 0 0,26 0 15,-26 0-15,0 0 0,1 0 16,24 25-16,-25-25 16,1 0-16,24 25 0,-25-25 15,1 0-15,24 25 0,-25-1 16,26-24-16,-1 25 0,-25-25 16,25 25-16,1-25 15,-1 25-15,0-25 0,25 25 16,-25-1-16,0 1 15,1-25-15,24 25 16,-25 0-16,25 0 0,-25-25 16,25 24-16,0 1 15,-25 0-15,25 0 16,0 0-16,25-25 0,-25 24 16,0 1-16,25 0 0,0 0 15,-1 0-15,26-25 16,-25 24-16,24 1 0,1 0 15,0 0-15,24-25 0,0 25 16,-24 0-16,24-25 16,-24 24-16,24-24 0,-24 25 15,24-25-15,-24 0 0,24 25 16,-24-25-16,0 0 0,24 0 16,-24 25-16,-1-25 15,1 0-15,0 0 0,-1 0 16,1 0-16,-25-25 15,24 25-15,1 0 0,-25 0 16,-1 0-16,1-25 0,0 25 16,0 0-16,0-25 0,-1 1 15,1 24-15,0-25 16,0 25-16,-25-25 0,25 25 16,-1-25-16,-24 0 0,25 0 15,-25 1-15,25 24 16,-25-25-16,25 0 0,0 0 15,-25 0-15,24 1 16,1-1 0,-25 0-1,25 25-15,-25-25 16,0 0-16,0 1 16,0-1-1,-25 0 1,25 0-16,-25 0 15,1 1 1,-1-1-16,0 25 16,0-25-16,0 25 0,-24 0 15,24-25-15,0 25 16,0 0-16,1 0 0</inkml:trace>
  <inkml:trace contextRef="#ctx0" brushRef="#br0" timeOffset="983.59">10319 14362 0,'25'25'0,"-25"0"15,0-1-15,0 1 0,0 25 16,0-25-16,0 24 0,24 1 16,-24-1-16,25 26 15,-25-26-15,0 26 0,0-26 16,25 26-16,-25-50 0,0-1 0,0 26 15,0-25-15,0 0 0,0-1 0,0 26 16,-25-25-16,25 24 0,0-24 16,0 0-16,0 0 0,0 0 15,0 0 1,0-1 31</inkml:trace>
  <inkml:trace contextRef="#ctx0" brushRef="#br0" timeOffset="2008.45">10418 15478 0,'25'25'32,"0"-25"-32,-25 25 15,24 0-15,1-25 16,25 24-16,-25-24 0,24 25 15,1-25-15,-25 25 16,24-25-16,1 25 0,-1-25 16,1 0-16,0 25 0,-1-25 15,1 24-15,-1-24 16,1 25-16,0-25 0,-1 25 16,-24-25-16,25 0 0,-1 25 15,1-25-15,0 0 16,-1 0-16,1 0 0,-1 0 15,1 0-15,-25-25 0,24 25 16,1-25-16,-25 25 16,0-25-16,24 25 0,-24 0 15,0-24-15,0 24 0,24 0 16,-24-25-16,25 25 16,-26 0-16,-24-25 0,25 25 15,0-25-15,0 25 31,-25-25 1,25 25-1,-75 0-31,25 0 16</inkml:trace>
  <inkml:trace contextRef="#ctx0" brushRef="#br0" timeOffset="3157.7">12278 14089 0,'-24'25'0,"24"0"16,0-1-16,0 26 15,0 0-15,0-26 0,0 51 16,0-25-16,24 24 0,-24-24 16,0 24-16,0 0 15,25 1-15,-25-26 0,0-24 0,0 25 16,0-25-16,0-1 0,0 1 0,0 0 0,0 25 16,0-26-16,0 1 0,0 0 0,0 0 0,0 0 0,0 24 15,0-24-15,-25 0 16,25 0-16,0-1 0,0 1 15,0 0-15,0 0 16,0 0 0,0 0-1,0-1 17,0 1 14,25-25-46,0-25 94</inkml:trace>
  <inkml:trace contextRef="#ctx0" brushRef="#br0" timeOffset="8320.08">21927 13122 0,'0'49'16,"0"-24"-1,25 0-15,-25 25 16,0-1-16,25 1 0,-25 24 16,25 1-16,0-1 0,-1-24 15,1 24-15,0 0 16,-25-24-16,25 24 0,-25-24 16,25 24-16,-25-24 0,0 0 15,0-26-15,0 26 0,0-25 0,0 0 16,0-1-16,0 26 0,0-25 15,-25 0-15,25 0 16,-25-1 0,25 1 15,-25-50 47</inkml:trace>
  <inkml:trace contextRef="#ctx0" brushRef="#br0" timeOffset="10082.46">21952 13146 0,'0'0'0,"25"0"0,0 0 0,0 25 16,24-25-16,1 0 16,-1 0-16,26 0 0,-26 0 15,26 0-15,-1 0 0,1 25 16,-1-25-16,0 0 15,1 0-15,24 0 0,-24 0 16,24 0-16,124 25 16,-124-25-16,25 0 15,0 0-15,-25 25 0,-49-25 16,0 0-16,-1 0 0,1 0 0,49 0 0,0 0 16,-24 0-16,24 0 15,0 0-15,-24-25 0,-1 25 16,0 0-16,26 0 15,-26 0-15,0 0 0,1 0 16,-1 0-16,-24-25 0,24 25 16,-24 0-16,0 0 0,-1 0 15,-24 0-15,25 0 16,-1 0-16,-24-25 0,0 25 16,0 0-16,24 0 15,-24 0-15,0 0 0,0-25 16,-1 25-16,1 0 15,0 0-15,0 0 16,0 0 0,-1 0-16,-24-24 15,25 24 1,0 0-16,0 0 16,0 0 30,-25 24 48,0 1-94,24 0 16,-24 25-16,0-1 15,0-24-15,25 25 0,-25-1 16,25 1-16,-25 0 0,0-26 16,0 26-16,25 0 0,-25-26 15,0 26-15,0 0 16,0-26-16,0 26 0,0 0 16,0-1-16,0 1 0,0-25 15,0 24-15,0-24 16,0 25-16,0-26 0,0 26 15,0-25-15,25 0 16,-25 24-16,25-24 0,-25 0 16,24-25-16,-24 25 0,0 0 15,25-25 1,-25 24-16,0 1 16,0 0-1,25-25 16,-25 25-15,0 0 0,25-25 15,-25 24-15,0-48 62</inkml:trace>
  <inkml:trace contextRef="#ctx0" brushRef="#br0" timeOffset="11545.63">22126 14560 0,'25'0'31,"-1"0"-31,1 0 0,0 0 0,0 0 15,24 0-15,-24 0 0,25 0 16,-25 0-16,24 0 16,1 0-16,-1 0 0,1 0 15,24 0-15,-24 25 0,0-25 16,-1 0-16,26 0 16,-26 0-16,1 0 0,24 25 15,1-25-15,-1 0 0,1 0 16,-1 0-16,0 0 15,1 0-15,-1 0 0,-24 0 16,24 0-16,-24 0 16,24 0-16,1 0 0,-26 0 15,26 0-15,-26 0 0,26 0 16,-26 0-16,26 0 0,-26 0 16,26 0-16,-26 0 15,1 0-15,0 0 0,-26 0 16,26 0-16,0 0 15,-1 0-15,-24 0 0,25 0 16,-1 0-16,-24 0 0,25 0 16,-1 0-16,1 0 0,0 0 15,-1 0-15,1 0 16,-25 0-16,24 0 0,-24 0 16,0 0-16,0 0 15,-1 0-15,1 0 0,0 0 16,0 0-16,0 0 0,-1 0 15,1 0 1,0 0-16,0 0 16,0 0-16,-1 0 0,1 0 15,0 0-15,0 0 16,0 25-16,-1-25 16,1 0-1,0 0 1,0 0-1,0 0-15,-1 0 16,1 0 0,0 0-16,0 0 15,0 0 17,-50 0-17,-25 0-15,1 0 16,24 0-16</inkml:trace>
  <inkml:trace contextRef="#ctx0" brushRef="#br0" timeOffset="12512.15">22796 15180 0,'0'50'32,"24"0"-17,-24-26-15,0 1 0,0 25 16,25 0-16,-25-26 15,0 26-15,0-25 0,0 24 16,0-24-16,0 0 0,0 0 47</inkml:trace>
  <inkml:trace contextRef="#ctx0" brushRef="#br0" timeOffset="13009.59">22870 15205 0,'0'0'0,"25"25"0,0-25 16,-1 25-1,-24 0-15,25-25 16,-25 24 0,0 1-1,-49 0 1,24-25-16,0 25 15,50 0 64,0-25-79,-1 0 0,-24 25 15,25-1-15,0 1 16,-25 0-1,0 0-15,0 0 16,0-1 15,25-24 1</inkml:trace>
  <inkml:trace contextRef="#ctx0" brushRef="#br0" timeOffset="13466.04">23118 15553 0,'25'0'16,"0"0"15,-1-25-15,-24 0-1,25 0-15,-25 0 0,0 1 16,0-1-16,0 0 16,0 0-16,0 0 0,0 0 15,0 1-15,0-1 16,25 25 31,0 0-47,0 0 15,-1 25-15,1-1 16,0 1 0,-25 0-16,25 0 0,0 0 15,-25 0-15,0-1 16,24 1-16,-24 0 0,0 0 15,0 0-15</inkml:trace>
  <inkml:trace contextRef="#ctx0" brushRef="#br0" timeOffset="13651.81">23242 15453 0,'-25'-24'0,"25"-1"31,50 25-31,-25 0 16,-1 0-16,26 0 15,-25 0-15</inkml:trace>
  <inkml:trace contextRef="#ctx0" brushRef="#br0" timeOffset="14358.3">23540 15329 0,'24'0'0,"-24"25"16,25 0-16,-25 0 0,25 0 15,-25-1-15,0 1 16,25 0-16,-25 0 0,0 0 16,0-1-16,0 1 0,0-50 62,0 1-46,-25-1-16,25 0 0,0 0 15,0 0-15,0 1 0,0-1 16,-25 0-16,25 0 16,50 25 30,-25 25-30,-1 0 0,1 0-16,0-1 31,0-24 0,0 0-31,-1 0 16,-24-24-16,25-1 15,0 0-15,-25 0 32,25 50-1,0 0-15,-25 0-16,0-1 15,25-24-15,-25 25 0,0 0 16,0 0-16,0 0 47,24-1-47,1-24 15,0 0-15</inkml:trace>
  <inkml:trace contextRef="#ctx0" brushRef="#br0" timeOffset="15398.32">24482 15205 0,'-25'25'16,"1"-25"-16,24 25 0,-25 0 15,25 24-15,-25-24 16,25 0-16,0 25 0,0-26 15,-25 26-15,25-25 16,0 0-16,0-1 0,0 1 16,25 0-16,-25 0 0,25-25 15,0 25-15,-1-25 16,1 0-16,25 0 0,-25 0 16,-1 0-16,1 0 0,0 0 15</inkml:trace>
  <inkml:trace contextRef="#ctx0" brushRef="#br0" timeOffset="15766.67">24606 15404 0,'0'0'0,"50"0"0,-50 49 0,25-24 16,-1 0-16,1 0 0,-25 0 16,25-1-16,0 1 15,0 0-15,-25 0 16,24-25 31,1-50-32,0 25-15,-25 1 16,0-1-16,0-25 0,0 25 16,0-24-16,0 24 0,0 0 15,0 0 1</inkml:trace>
  <inkml:trace contextRef="#ctx0" brushRef="#br0" timeOffset="16092.4">24954 15553 0,'24'0'31,"-24"24"-31,25 1 15,0 0 1,0-25 0,0 0-16,-1 0 15,1 0 1,0-25 0,-25 0-16,25 25 15,-25-24-15,-25-1 0,25 0 16,-25 25-16,0-25 15,1 25-15,24-25 0,-25 25 16,0 0-16,0 0 16</inkml:trace>
  <inkml:trace contextRef="#ctx0" brushRef="#br0" timeOffset="16508.68">25350 15205 0,'0'0'15,"25"50"-15,0-1 16,-25 1-16,0 0 0,25-1 15,-25-24-15,25 25 0,-25-1 16,0-24-16,0 25 0,0-25 16,24-1-16,-24 1 15,0 0-15,25 0 32</inkml:trace>
  <inkml:trace contextRef="#ctx0" brushRef="#br0" timeOffset="16969.99">25673 15553 0,'0'-25'16,"-25"25"31,0 0-32,0 0-15,25 25 16,-24-25-16,24 24 0,0 1 16,0 0-1,0 0 1,24-25-16,1 25 15,0-25-15,25-25 16,-50 0 0,24 0-16,-24 0 47,25 25-32,0 50 1,-25-25-16,25 0 15,-25-1-15</inkml:trace>
  <inkml:trace contextRef="#ctx0" brushRef="#br0" timeOffset="17226.39">25946 15329 0,'0'25'16,"0"25"-16,0-25 15,0-1-15,25 1 0,-1 25 16,-24-25-16,25-1 15,-25 26-15,25-25 0,-25 24 16,0-24-16,0 0 16</inkml:trace>
  <inkml:trace contextRef="#ctx0" brushRef="#br0" timeOffset="17404.54">25871 15528 0,'0'0'0,"25"0"0,0-25 15,0 25 1,0 0-16,-1 0 0,1 0 16,25 0-16,-25 25 15,-1-25-15,1 0 0</inkml:trace>
  <inkml:trace contextRef="#ctx0" brushRef="#br0" timeOffset="17582.3">26194 15553 0,'25'0'16,"-25"24"-16,24 1 16,-24 0-16,0 0 15,0 0-15,0-1 16,0 1 31</inkml:trace>
  <inkml:trace contextRef="#ctx0" brushRef="#br0" timeOffset="18085.93">26293 15230 0,'0'0'0,"25"0"0,0 25 16,-25 0-16,24-1 0,-24 1 16,25 25-16,0-25 0,-25 24 15,25 1-15,-25 0 16,0-1-16,0-24 0,0 25 16,0-26-16,0 26 0,0-25 15,0 0 1</inkml:trace>
  <inkml:trace contextRef="#ctx0" brushRef="#br0" timeOffset="18496.55">26591 15230 0,'24'25'0,"-48"-50"0,73 99 0,-24-24 16,0 0-16,0-1 0,-25 1 15,24 0-15,1-1 16,-25 1-16,0-25 0,0 24 15,0-24-15,-25 25 0,1-26 16,-1-24-16,0 25 16,-25-25-16,26 0 0,-1 25 15,0-25-15,0 0 0,0 0 16,1 0-16</inkml:trace>
  <inkml:trace contextRef="#ctx0" brushRef="#br0" timeOffset="20089.14">9674 16321 0,'0'25'15,"0"0"-15,25 25 16,-25-25-16,24 24 0,-24 1 16,0-1-16,25-24 15,-25 25-15,0-25 0,0-1 16,0 1-16,0 0 0,0 0 15</inkml:trace>
  <inkml:trace contextRef="#ctx0" brushRef="#br0" timeOffset="20430.29">9723 16346 0,'0'0'0,"25"25"0,50 0 15,-51-25-15,1 25 16,0-25-16,0 25 0,-25-1 15,25 26-15,-1-25 0,-24 24 16,0-24-16,0 25 16,0-25-16,0-1 0,0 1 15,0 0-15,-24-25 0,-1 25 16,0-25-16,-25 0 16,26 25-16,-1-25 0,-25 0 15,25 0-15,1 0 0</inkml:trace>
  <inkml:trace contextRef="#ctx0" brushRef="#br0" timeOffset="20879.16">10170 16470 0,'0'0'16,"0"25"-16,0 25 15,25-1-15,-25-24 0,25 25 16,-1-25-16,-24-1 0,25 26 15,-25-25-15,0 0 0,0-1 16,0 1-16,0 0 31,-25-25 1</inkml:trace>
  <inkml:trace contextRef="#ctx0" brushRef="#br0" timeOffset="21207.46">10269 16421 0,'50'25'15,"-100"-50"-15,149 74 16,-99 1-16,25-25 0,0 0 16,-25-1-16,25 1 0,-25 25 15,0-25-15,0-1 16,0 1-16,0 0 16,0 0-16,-25-25 15,-25 25-15,26-25 0,-1 0 16,0 24-16,-25-24 0,26 0 15</inkml:trace>
  <inkml:trace contextRef="#ctx0" brushRef="#br0" timeOffset="21747.57">10914 16371 0,'-50'50'16,"50"-25"-16,-24 24 0,24-24 15,0 25-15,0-1 16,24 1-16,1-1 0,0-24 15,0 25-15,0-25 0,-1-1 16,-24 1-16,25-25 16,-25 25-16,25-25 15,0 25-15</inkml:trace>
  <inkml:trace contextRef="#ctx0" brushRef="#br0" timeOffset="22332.33">11286 16644 0,'0'25'0,"0"-50"0,0 99 16,25-49-16,-25 0 0,0 0 16,0 0-16,0-1 15,0 1-15,0 0 0,-25 0 16,25-75 46,-25 25-62,25 1 16,-24-1-16,24 0 0,0-25 16,0 26-16,0-1 15,0 0-15,24 0 32,26 25-32,-50 25 15,25 0-15,0 0 16,-25-1-16,24 1 0,-24 0 15,25-25-15,-25 25 16,25 0-16,0-25 31,-25 24-15,25-48-16,-1-1 16,-24 0-16,0 0 15,0 0-15,0 1 0,0-26 16,0 25-16,0 0 0,0 1 15,0-26-15,-24 25 16</inkml:trace>
  <inkml:trace contextRef="#ctx0" brushRef="#br0" timeOffset="22701.33">11584 16768 0,'25'0'31,"24"25"-31,-24-25 15,0 0 1,0 0-16,-1 0 16,1-25-1,0 25 1,-25-25 0,0 0-16,0 1 15,-50-1 1,26 25-1,-1 0-15,0 0 0,0 0 16,0 0-16</inkml:trace>
  <inkml:trace contextRef="#ctx0" brushRef="#br0" timeOffset="23815.72">12353 16619 0,'0'0'0,"0"50"0,25-25 0,-1-1 16,-24 1-16,25 0 0,0 25 15,0-50-15,0 24 16,-25 1 15,24-74-15,-24 24 0,25 0-16,-25 0 15,0-24-15,0 24 0,-25 0 16,25 0-16,0 0 0</inkml:trace>
  <inkml:trace contextRef="#ctx0" brushRef="#br0" timeOffset="24140.66">12675 16743 0,'0'0'0,"0"25"16,25 0 0,0-25-1,24 0-15,-49 25 16,25-25-16,0 0 15,0-25-15,-25 0 16,25 25-16,-25-25 0,0 0 16,-25 1-1,0-1-15,0 25 16,0-25-16,1 25 16,-1 0-16</inkml:trace>
  <inkml:trace contextRef="#ctx0" brushRef="#br0" timeOffset="24532.47">13022 16371 0,'0'0'0,"0"25"0,25 49 16,0-24-16,0 0 16,-25 24-16,25-24 0,-25-1 15,24-24-15,-24 25 16,0-26-16,0 1 0,0 0 16,0 0-16</inkml:trace>
  <inkml:trace contextRef="#ctx0" brushRef="#br0" timeOffset="24947.25">13295 16793 0,'0'-25'16,"-24"25"-16,-1 0 16,0 0-1,0 25 1,25 0 0,-25-1-16,25 1 46,-25-25-46,75 0 0,-25 0 16,0 0-16,0 0 16,-1-25-1,1 1 1,0 24 0,0 0-16,0 24 15,-25 1 1,24 0-16,-24 0 31</inkml:trace>
  <inkml:trace contextRef="#ctx0" brushRef="#br0" timeOffset="25358.49">13494 16470 0,'25'0'31,"-1"50"-15,-24-25-16,25 0 0,-25-1 15,25 1-15,-25 25 0,0-25 16,25 24-16,-25-24 15,0 25-15,0-26 0,0 1 16,0 0-16,0 0 0,25 0 16</inkml:trace>
  <inkml:trace contextRef="#ctx0" brushRef="#br0" timeOffset="25528.58">13568 16743 0,'-25'0'16,"75"-25"-16,-25 25 0,0 0 15,-1 0-15,1 0 0</inkml:trace>
  <inkml:trace contextRef="#ctx0" brushRef="#br0" timeOffset="25735.53">13841 16743 0,'0'0'0,"25"25"0,-25 0 16,25 0-16,-25-1 15,0 1-15,0 0 16,0 0 15</inkml:trace>
  <inkml:trace contextRef="#ctx0" brushRef="#br0" timeOffset="26193.6">13965 16495 0,'0'0'0,"25"25"0,0 49 15,-25-24-15,24-25 16,-24 24-16,0-24 0,0 25 16,0-25-16,0-1 0,0 26 15,-24-25-15,-1 0 16,25-1-1,49-24 1</inkml:trace>
  <inkml:trace contextRef="#ctx0" brushRef="#br0" timeOffset="27444.54">14312 16421 0,'0'0'0,"50"25"15,-25 24-15,0-24 0,-1 25 16,-24-1-16,0 1 0,25-1 16,-25-24-16,0 0 0,-25 25 0,1-26 15,-1 26-15,0-25 0,-25 0 16,25-1-16,1 1 16,-1 0-16,0-25 0,0 0 62</inkml:trace>
  <inkml:trace contextRef="#ctx0" brushRef="#br1" timeOffset="36243.57">22547 13692 0,'0'25'31,"25"-25"-16,-25 25-15,0 0 0,0-1 16,0 1-16,0 0 0,0 25 16,0-26-16,0 26 15,0-25-15,0 24 0,25-24 16,-25 0-16,0 25 0,0-26 16,25 1-16,-25 0 15,0 0-15,0 0 16,0-50 46,0 0-62,0 0 16,0 0-16</inkml:trace>
  <inkml:trace contextRef="#ctx0" brushRef="#br1" timeOffset="37306.32">22622 13667 0,'0'0'16,"25"0"-16,-1 0 0,26 0 0,-25 0 15,25 0-15,-1 0 16,1 0-16,-1 0 0,1 25 15,0-25-15,-1 0 16,1 0-16,24 0 0,-24 0 16,24 0-16,-24 0 0,24 0 15,-24 0-15,24 0 16,-24 0-16,24 0 0,-24 0 16,-1 0-16,1 0 0,25 0 15,-26 0-15,-24 0 16,25 0-16,-1 0 0,1 0 15,-25 0-15,24 0 0,-24 0 16,0 0-16,0 0 16,24 0-16,-24 0 0,0-25 15,0 25-15,-1 0 0,1 0 16,0 0 0,0 0-1,0 0 16,-1 0 16,1 0 31,-25-24 1,25 48-64,0 1-15,0 0 16,-25 0-16,24 0 15,1-25-15,0 24 16,0 1 0,0-25-16,-1 25 0,1-25 15,0 0 17,-50-25 14,0 25-46</inkml:trace>
  <inkml:trace contextRef="#ctx0" brushRef="#br1" timeOffset="39252.36">24507 13667 0,'0'50'16,"0"-25"0,25-25-16,-25 25 15,25-25-15,-25 24 16,0 1-16,0 0 15,0 0 1,0 0 0,0-1-1,24 1 79,1-25-78,0 0-16,0 0 15,0 0 1,24 0 0,-24 0-1,0 0-15,-25-25 0,25 25 16,-1 0-16,1 0 0,0 0 31,0 0 0,-25-24-15,25 24 15,-25 24 47,25 1-78,-25 0 16,0 0 0,0 0-16,0-1 0,24 1 15,-24 0-15,0 25 0,0-26 16,0 1-16,0 0 0,0 0 15,0 0-15,25-1 16,-25 1 15,0 0 16,-25-25 125,1 0-172,-1 0 16,0 0-16,-25 0 15,25 0-15,1 0 0,-26 0 16,25-25-16,-24 25 0,24 0 16,-25 0-16,25-25 15,-24 25-15,-1 0 0,25 0 16,-24-24-16,-1 24 0,1 0 15,-1 0-15,0 0 0,26 0 16,-26 0-16,25 0 16,-24 0-16,24 0 0,-25-25 15,1 25-15,24 0 16,-25-25-16,25 25 0,-24 0 16,-1-25-16,25 25 0,0 0 15,-24 0-15,24 0 0,0 0 16,0 0-16,1 0 15,-1 0-15,-25 0 0,25-25 16,1 25-16,-1 0 0,0 0 16,0 0-16,-24 0 15,24 0-15,0 0 16,0 0-16,0 0 0,1 0 16,-1 0-1,0 0-15,0 0 16,0 0 15,1 0-15,-1 0-1,0 0-15,0 0 47,0 0-31,1 25-1,-1-25 17,0 0-1,0 0-15,0 0-1,1 0 1,-1 0-1,0 0 1,0 0 0,0 0-1,0 0 32,1 0 16,48 0-48,1 25 1,0-25-16</inkml:trace>
  <inkml:trace contextRef="#ctx0" brushRef="#br1" timeOffset="39930.04">22870 13866 0,'0'25'31,"0"-1"-15,0 1-1,0 0-15,0 0 16,25-25 0,-25 25-16</inkml:trace>
  <inkml:trace contextRef="#ctx0" brushRef="#br1" timeOffset="40248.04">23019 13891 0,'25'24'15,"-1"-24"1,-24 25-16,0 0 15,0 0-15,25 0 16,-25-1 0</inkml:trace>
  <inkml:trace contextRef="#ctx0" brushRef="#br1" timeOffset="40547.14">23168 13915 0,'49'25'16,"-24"0"-16,-25 0 15,25 0 1,-25-1-16</inkml:trace>
  <inkml:trace contextRef="#ctx0" brushRef="#br1" timeOffset="40930.5">23366 13915 0,'25'25'47,"-25"0"-47,25-25 0,-25 25 15,0 0-15,0-1 16,0 1-16,0 0 16</inkml:trace>
  <inkml:trace contextRef="#ctx0" brushRef="#br1" timeOffset="41365.23">23589 13940 0,'0'25'15,"0"0"1,25 0 0,-25-1-16,50 1 15,-26-25 17,1 0-32,0 0 15,-25-25-15,25 1 16,-25-1-1,0 0-15,-25 25 0,25-25 16,-50 0 0,26 1-1</inkml:trace>
  <inkml:trace contextRef="#ctx0" brushRef="#br1" timeOffset="41729.1">23912 13965 0,'0'0'0,"25"0"16,-25 25-16,0 0 0,0-1 15,0 1-15,24-25 0,-24 25 16,0 0-16,0 0 31</inkml:trace>
  <inkml:trace contextRef="#ctx0" brushRef="#br1" timeOffset="42124">24061 13965 0,'24'0'16,"-24"25"-16,0 0 16,0-1-16,25-24 15,-25 25-15,25 0 16,0 0-16,0-25 16,-1 0-16,1 25 15,0-25-15,0 0 16,0-25-1,-1 0 1,-24 0-16,-24 0 16,24 1-16,-25 24 0,0-25 15,0 25-15,-24-25 16,24 25-16,25-25 0</inkml:trace>
  <inkml:trace contextRef="#ctx0" brushRef="#br1" timeOffset="42465.65">24457 14015 0,'0'0'0,"25"0"16,-25 24-16,25 1 0,-25 0 16,25 0-1,-25 0-15,0-1 0,25-24 16,-25 25-1,0 0 17</inkml:trace>
  <inkml:trace contextRef="#ctx0" brushRef="#br1" timeOffset="44058.66">22920 13419 0,'-25'0'16,"-25"25"-1,50 0 1,0 0-16,-25-25 16,25 25-16,0-1 15,25-24 1,-25 25-1,25-25-15</inkml:trace>
  <inkml:trace contextRef="#ctx0" brushRef="#br1" timeOffset="44382.97">23044 13519 0,'49'24'0,"-24"1"15,0-25 1,0 0-16,-1 0 16,1 0-1,0 0 1,-25-25-1,0 1-15,0-1 16,-50 0 0,26 25-16,-1-25 15,0 25 1,0 25-16</inkml:trace>
  <inkml:trace contextRef="#ctx0" brushRef="#br1" timeOffset="44947.16">23391 13345 0,'0'0'0,"0"25"0,0 0 15,25-25-15,-25 49 0,24-24 16,-24 0-16,25 0 0,0-1 15,-25 1-15,25 0 16,-50-50 78,0 25-94,25-25 0,-25 25 15,1-24 1,-1 24-16,-25-25 16,25 50 15,1-1-15,24 1-1,24-25-15,1 25 31,0 0-31,0-25 0,0 0 16,-1 25-16</inkml:trace>
  <inkml:trace contextRef="#ctx0" brushRef="#br1" timeOffset="45365.4">23639 13543 0,'-25'0'0,"75"0"15,-26 0 1,-24-24-1,0-1-15,0 0 16,-24 0 15,-1 25-15,0 0 0,0 50-16,0-50 15,25 25-15,-24-25 0,24 24 16,0 1-1,0 0-15,24-25 16,-24 25-16,25-25 16,0 0-16,0 0 0,0 0 15,-1 0-15,1 0 0,0 0 16</inkml:trace>
  <inkml:trace contextRef="#ctx0" brushRef="#br1" timeOffset="45677.55">23887 13568 0,'0'0'0,"25"0"31,0 0 1,-50 0 30,0-25-46</inkml:trace>
  <inkml:trace contextRef="#ctx0" brushRef="#br1" timeOffset="46288.1">24085 13419 0,'-24'0'0,"-1"0"16,25 25-1,-25 0-15,25 0 16,0 0-16,0-1 16,25-24-1,0 25 1,-1-25-16,1 0 15,0 0-15,0 0 16,0-25 0,-25 1-16,0-1 15,0 0-15,0 0 16,-25 0 15,0 25-15</inkml:trace>
  <inkml:trace contextRef="#ctx0" brushRef="#br1" timeOffset="46842.07">24284 13469 0,'25'0'16,"-25"25"-16,0 0 15,24-1 1,-24 1 0,25 0 15,0-25-31,0-25 16,-25 0-16,25 1 15,-25-1-15,24 0 16,-24 0-16,0 0 15,0 1 48,0 48-63,0 1 0,0 0 16,25 0-16,-25 0 0,25-25 15,0 24-15,-25 1 16,25 0-1,-25 0 17</inkml:trace>
  <inkml:trace contextRef="#ctx0" brushRef="#br1" timeOffset="47153.23">24482 13419 0,'25'0'15,"0"0"1,24 0 0,-24 0-16,0 25 15,0-25-15</inkml:trace>
  <inkml:trace contextRef="#ctx0" brushRef="#br1" timeOffset="48810.79">24656 13419 0,'49'0'47,"-24"0"-31,0 0-16,0 0 16,0 0-16,-1 0 0,1 0 15</inkml:trace>
  <inkml:trace contextRef="#ctx0" brushRef="#br1" timeOffset="49497.13">24705 13295 0,'0'-24'32,"-24"24"93,48 24-125,-24 1 15,0 0-15,25 0 16,-25 0-1,0-1-15,0 1 0,0 0 16,0 0-16,0 0 0,0-1 16,0 1-1,0 0 48</inkml:trace>
  <inkml:trace contextRef="#ctx0" brushRef="#br2" timeOffset="58520.78">11633 14932 0,'0'25'16,"0"0"-16,0 0 15,0 0 1,25-1-16,-25 1 0,0 0 16,0 0-16,0 0 0,25-1 15,-25 1-15,0 0 16,0 0-16,0 0 0,0-1 15,0 1-15,0 0 63,-25-50-32</inkml:trace>
  <inkml:trace contextRef="#ctx0" brushRef="#br2" timeOffset="59466.85">11584 14957 0,'49'0'15,"-24"0"-15,0 0 16,0 0-16,0 0 0,24 0 16,1 0-1,-1 0-15,-24 0 0,0 0 0,0 0 16,0 0-1,-1 0-15,1 0 16,-25 25 109,0 0-109,0 0-16,25-25 0,-25 24 15,0 1-15,0 0 0,0 25 16,25-50-16,-25 24 16,0 1-16,0 0 0,25 0 15,-25 0-15,0-1 0,24-24 16,-24 25-16,0 0 31,25-25 94,-74 0-125,24 0 16,0 0-16,0 0 0,0 0 15,1 0-15,-1 0 0,-25 0 16,25 0-16,-24 0 16,24 0-16,0 0 0,0 0 15,1 0-15,-1 0 16,0 0 31</inkml:trace>
  <inkml:trace contextRef="#ctx0" brushRef="#br2" timeOffset="60195.62">11832 15007 0,'0'0'0,"-25"25"0,25-1 16,-25-24-16,0 25 15,1 0-15,-1 0 16,25 0-16,-25-25 16,0 24-1</inkml:trace>
  <inkml:trace contextRef="#ctx0" brushRef="#br2" timeOffset="60487.44">11906 15056 0,'0'25'15,"0"0"1,0 0-16,-25-25 16,25 25-16,-24-25 15,-26 49 1,25-24-16,0-25 15,25 25-15,-24-25 16,24 25 0</inkml:trace>
  <inkml:trace contextRef="#ctx0" brushRef="#br2" timeOffset="60747.29">11981 15131 0,'0'25'31,"0"-1"-31,-25 1 16,0-25-16,25 25 0,-25 0 15,0-25-15,25 25 0,-24-25 16,24 24 0,-25-24-16,25 25 15</inkml:trace>
  <inkml:trace contextRef="#ctx0" brushRef="#br2" timeOffset="61096.91">11757 15180 0,'0'25'16,"25"0"-16,0 0 0,0 0 15,0-1-15,-1 1 16,-24 0 15</inkml:trace>
  <inkml:trace contextRef="#ctx0" brushRef="#br2" timeOffset="61330.61">11807 15106 0,'50'0'0,"-50"25"16,24 0-16,1-1 0,0 1 15,-25 0 1,25-25-16,-25 25 15</inkml:trace>
  <inkml:trace contextRef="#ctx0" brushRef="#br2" timeOffset="61525.1">11881 15106 0,'25'-25'16,"0"25"-16,0 25 16,0 0-16,-25 0 15,24-1-15,-24 1 0,25-25 16,-25 25-16,0 0 16,25-25-16,-25 25 15</inkml:trace>
  <inkml:trace contextRef="#ctx0" brushRef="#br2" timeOffset="65433.72">10815 14784 0,'25'-25'63,"-1"25"-48,-24-25 1,25 0-16,-25 0 16,0 1-1,0-1-15,0 0 16,-49 0-1,24 25 17,25-25-17,-25 25 1,25 50 0,-25-50-16,25 25 0,0 0 15,0-1-15,0 1 16,25 0-1,-25 0-15,0 0 16,0-1-16,0 1 16,25 0-16,-25 0 15,0 0-15,25-25 16,-25 24 0</inkml:trace>
  <inkml:trace contextRef="#ctx0" brushRef="#br2" timeOffset="65651.47">10840 14858 0,'0'0'0,"24"0"0,1 0 16,0 0-16,0 0 16,0 0-16</inkml:trace>
  <inkml:trace contextRef="#ctx0" brushRef="#br2" timeOffset="65970.08">11038 14833 0,'25'25'47,"0"-25"-47,-25 25 0,24-25 16,-24 25-16,0-1 15,0 1 1</inkml:trace>
  <inkml:trace contextRef="#ctx0" brushRef="#br2" timeOffset="66105.78">11038 14734 0</inkml:trace>
  <inkml:trace contextRef="#ctx0" brushRef="#br2" timeOffset="66383.63">11137 14660 0,'25'0'16,"0"24"-16,-25 1 15,25-25-15,-25 25 0,0 0 16,25 0-16,-25-1 16,0 1-16,0 0 0,24-25 15,-24 25-15,0 0 0</inkml:trace>
  <inkml:trace contextRef="#ctx0" brushRef="#br2" timeOffset="66813.17">11311 14858 0,'25'-25'0,"0"25"0,-1 0 16,1 0 15,-25-25-15,25 1-16,-25-1 62,-25 25-62,0 0 31,1 25-15,-1-1 0,25 1-16,0 0 15,25 0 1,-1 0 0,1-25-1,0 24-15,0-24 16,0 0-16,-25-24 15,49 24-15</inkml:trace>
  <inkml:trace contextRef="#ctx0" brushRef="#br2" timeOffset="67053.82">11609 14808 0</inkml:trace>
  <inkml:trace contextRef="#ctx0" brushRef="#br2" timeOffset="67447.6">11683 14585 0,'25'0'16,"0"50"-1,-1-25-15,-24-1 16,0 1-16,25 0 16,-25 0-16,0 0 0,25-1 15,-25 1-15,0 0 16,25-25-16,-25 25 0,25-25 47,-1 0-32,1 0-15,-25-25 16,25 0-16</inkml:trace>
  <inkml:trace contextRef="#ctx0" brushRef="#br2" timeOffset="67646.61">11733 14709 0,'-25'-25'31,"74"25"-31,-24 0 16,0 0 0,0 0-16,0 0 15</inkml:trace>
  <inkml:trace contextRef="#ctx0" brushRef="#br2" timeOffset="67913.11">11931 14684 0,'0'0'16,"25"0"-16,0 0 16,-1 25-16,-24 0 15,25 0-15,0-25 16,0 25-16,-25-1 31</inkml:trace>
  <inkml:trace contextRef="#ctx0" brushRef="#br2" timeOffset="68152.16">12055 14660 0,'-25'24'32,"25"1"-17,0 0-15,-25 0 16,25 0 0</inkml:trace>
  <inkml:trace contextRef="#ctx0" brushRef="#br2" timeOffset="68452.02">12129 14560 0,'0'-24'32,"25"73"-32,-25-24 15,25 0-15,-25 0 0,25-1 16,-25 1-16,25 0 16,-25 0-16,0 0 15,0-1 16</inkml:trace>
  <inkml:trace contextRef="#ctx0" brushRef="#br2" timeOffset="68624.56">12129 14660 0,'0'-25'16,"50"25"-16,-25 0 15,25 0-15,-26 0 16,1 0-16</inkml:trace>
  <inkml:trace contextRef="#ctx0" brushRef="#br3" timeOffset="84959.73">15131 14660 0,'0'24'62,"0"1"-62,0 0 16,0 0-16,25 0 16,-25-1-16,0 26 0,24-25 15,-24 24-15,25 1 0,-25 0 16,0-26-16,0 26 15,0-25-15,0 24 0,0-24 16,0 0-16,0 0 0,0 0 16,-25-25-16,25 24 15,0 1-15,0 0 63,-24-50-32,24 0-15</inkml:trace>
  <inkml:trace contextRef="#ctx0" brushRef="#br3" timeOffset="86321.36">15205 14709 0,'0'-25'16,"25"25"-16,0 0 16,-25 25-16,49-25 15,-24 0-15,25 0 0,-25 0 16,24 25-16,1-25 0,0 0 15,24 0-15,-24 0 16,-1 0-16,1 0 0,-1 0 16,26 0-16,-26 0 0,26 0 15,-1 0-15,-24 0 16,24 0-16,1 0 0,-26 0 16,26 0-16,-26 0 15,26 0-15,-26 0 0,1 0 16,0 0-16,-26 0 0,26 0 15,0 0-15,-1 0 0,1 0 16,-1 0-16,1 0 16,0 0-16,-1 0 0,26 0 15,-26 0-15,1 0 0,24 0 16,-24 0-16,-25 0 16,24 0-16,1 0 0,-25-25 15,24 25-15,-24 0 0,0 0 16,25 0-16,-26 0 15,26 0-15,0-25 0,-26 25 16,26 0-16,0 0 16,-26 0-16,26 0 0,-25 0 15,24 0-15,-24 0 0,0 0 16,0 0-16,24 0 0,-24 0 16,0-24-16,0 24 15,0 0-15,-1 0 16,1 0-1,0 0 1,-25-25-16,25 25 31,-25 49 110,25-49-141,-25 25 0,0 0 16,0 0-16,0 0 15,0-1-15,0 1 0,0 25 16,0-25-16,0-1 15,0 1-15,0 25 0,0-25 16,0-1-16,0 26 0,0-25 16,24 0-16,-24-1 0,0 1 15,0 0-15,0 0 16,0 0-16,0-1 16,25-24-16,-25 25 15,0 0 1,0 0 46,25-25 1,-25-25-32,-50 0-31</inkml:trace>
  <inkml:trace contextRef="#ctx0" brushRef="#br3" timeOffset="87975.83">15304 15354 0,'-24'0'62,"73"0"1,-24 0-48,25 0 1,-25 0-16,-1 0 0,26 0 15,0 0-15,-1 0 0,1 0 16,24 0-16,-24 25 0,24-25 16,1 0-16,24 0 15,-25 0-15,1 25 0,-1-25 16,0 0-16,26 25 0,-26-25 16,1 0-16,24 0 0,-25 0 15,1 24-15,24-24 16,-25 0-16,1 0 0,-1 25 15,0-25-15,1 0 0,-26 0 16,26 0-16,-26 0 16,1 0-16,0 0 0,-25 0 15,24 0-15,-24 0 0,25 0 16,-26 0-16,26 0 16,-25 0-16,0 0 0,-1 0 15,1 0-15,0 0 0,0 0 47,24 0 16,-24 0-63,0 0 15,0 0 1,24 0 31,-24-25-47,0 25 15,0 0 95,0 0-95,-1-24 17,26 24-17,-25 0 1,0 24-16,-1-24 31,1 0-31,0 0 31,0 0-15,0 0-16,-1 0 16,1 0-16,0 0 0,0 0 15</inkml:trace>
  <inkml:trace contextRef="#ctx0" brushRef="#br3" timeOffset="91251.46">15900 15677 0,'0'0'16,"0"24"-16,0 1 0,25 0 0,-25 0 15,0 24-15,24-24 0,-24 0 16,25 25-16,-25-26 16,0 1-16,0 0 0,25 0 15,-25 0-15,0-1 16,0 1-16,0 0 0,0 0 62,-25-75-62,0 25 16,25 1 0,25 24-16,-25-25 0,25 25 15,0-25-15,0 25 0,-1 0 16,1-25-16,0 25 16,0 0-1,0 25-15,-25 0 0,0 0 16,0-1-1,0 1-15,-25-25 16,0 0-16,0 25 0,0-25 16,1 0-16,-26 25 15,25-25-15</inkml:trace>
  <inkml:trace contextRef="#ctx0" brushRef="#br3" timeOffset="91668.99">16222 16073 0,'50'25'15,"-25"0"1,-1 0 0,1 0 15,0-25-31,0-25 16,0 25-16,-25-25 0,0 0 15,0 0 1,0 1-16,0-1 62,0 74-46,25-24-16,-25 0 16,0 0-1,24-25 1</inkml:trace>
  <inkml:trace contextRef="#ctx0" brushRef="#br3" timeOffset="91969.45">16619 16197 0,'0'0'0,"0"-24"15,0-1-15,-25 0 16,25 0 0,0 0-16,-24 1 15,24-1-15,0 0 16,0-25-16,0 26 0,0-1 16,0 0-16,0 0 15,24 0-15,1 1 0,0-1 16,0 25-16,0-25 0,-1 25 15,1 0-15,0 0 16,0 0-16,-25 25 16,25 0-16</inkml:trace>
  <inkml:trace contextRef="#ctx0" brushRef="#br3" timeOffset="92151.51">16594 15999 0,'-24'0'16,"73"0"15,-24 0-31,0 0 16,0 0-16,-1 0 0,1 0 15,0 0-15</inkml:trace>
  <inkml:trace contextRef="#ctx0" brushRef="#br3" timeOffset="92469.13">16966 16148 0,'25'0'47,"-25"-25"-32,-25 0-15,25 0 16,0 1-16,0-1 0,0 0 16,0 0-16,0 0 15,0 1-15,0-1 0,0-25 16,0 25-16,0 1 0,0-1 31,25 25-31,0 0 0,0 0 16,0 0-16</inkml:trace>
  <inkml:trace contextRef="#ctx0" brushRef="#br3" timeOffset="92657.51">16917 16049 0,'0'0'0,"49"-25"16,-24 25-16,0-25 15,25 25-15,-26 0 0</inkml:trace>
  <inkml:trace contextRef="#ctx0" brushRef="#br3" timeOffset="93054.28">17190 16024 0,'0'0'0,"49"0"15,-49 25 1,50-25-16,-25 0 16,-1 0-1,-24-25 1,25 0-16,-25 0 16,0 0 15,-49 25-31,24 0 15,0 0 1,25 25 0,-25-25-16,25 25 0,0 0 15,0 0-15,0-1 16,25 1-16,0 0 16,0-25-1,-1 25 1,1-25-16,-25 25 15</inkml:trace>
  <inkml:trace contextRef="#ctx0" brushRef="#br3" timeOffset="93347.32">17537 15999 0,'50'0'15,"-26"25"-15,-24 0 16,25-1-16,-25 1 16,25-25-16,-25 25 15,0 0 17,-25-50-17,0 0-15,25 0 0,-24 25 16,24-24-16,0-1 15,0 0-15,24 0 16,1 0-16,0 25 0,25 0 16,-26-24-16,26 24 15</inkml:trace>
  <inkml:trace contextRef="#ctx0" brushRef="#br3" timeOffset="94822.86">15776 14784 0,'25'24'31,"-1"1"-31,-24 0 16,25 25-16,-25-26 15,25 76 1,-25-51-16,0 1 0,0-1 0,0-24 15,0 25-15,0-25 16,0-1-16,0 1 0,0 0 16,0 0 15,-25-25 0,50-25-31,-25 0 16,25 0-1,-25 1 1</inkml:trace>
  <inkml:trace contextRef="#ctx0" brushRef="#br3" timeOffset="95732.94">16396 14784 0,'0'49'15,"25"-49"-15,-25 25 0,0 0 16,0 24-16,0-24 0,25 25 16,-25-1-16,0 1 0,24 0 15,-24-1-15,25-24 16,-25 0-16,0 0 0,0-1 16,0 1-16,0 0 0,-25-25 15,25 25-15,0-50 78,25 0-78</inkml:trace>
  <inkml:trace contextRef="#ctx0" brushRef="#br3" timeOffset="96398.57">16942 14833 0,'0'0'0,"24"0"15,-24 25-15,0 0 16,0 0-16,25-1 0,-25 26 16,0-25-16,0 24 15,0 1-15,0 0 0,0-26 16,25 26-16,-25-25 0,25 0 16,-25-1-16,0 1 15,0 0-15,0 0 0,25-25 16,-25 25-16</inkml:trace>
  <inkml:trace contextRef="#ctx0" brushRef="#br3" timeOffset="96996.42">17537 14833 0,'0'25'0,"25"25"16,-25-26 0,0 26-16,25-25 0,-25 24 15,0 1-15,0 0 16,0-26-16,0 26 0,0-25 16,0 0-16,0-1 0,0 1 15,24 0-15,-24 0 0,0 0 16,25 0-1,0-25 32,-25 24-31</inkml:trace>
  <inkml:trace contextRef="#ctx0" brushRef="#br3" timeOffset="97582.41">18083 14784 0,'0'-25'0,"24"74"16,1-24-16,-25 25 15,0 24 1,0-24-16,0-1 0,0-24 15,0 25-15,25-1 0,-25 1 16,0-25-16,0 24 0,25-24 16,-25 0-16,0 0 15,0 0-15,0 0 16,25-25-16,-25 24 31</inkml:trace>
  <inkml:trace contextRef="#ctx0" brushRef="#br3" timeOffset="98934.04">16148 16495 0,'0'-25'16,"-25"25"15,0 50-31,25-25 0,-25 0 16,25-1-16,0 26 0,0-25 15,0 0-15,0-1 16,0 1-16,0 25 0,25-25 16,-25-1-16,0 1 0,25 0 15,0 0 1,0-25-1,-1 0-15</inkml:trace>
  <inkml:trace contextRef="#ctx0" brushRef="#br3" timeOffset="99391.05">16297 16892 0,'0'25'15,"24"-50"32,-24 0-47,0 0 0,25 1 16,-25-26-16,0 25 0,0 0 15,0-24-15,0 24 16,0 0-16,0 0 0,25 1 16,-25-1-16,0 0 15,25 50 32,0 0-47,-25-1 16,25 26-16,-25-25 0,24 0 15,-24 24-15,25-24 16,-25 0-16,0 0 0,25-1 16,-25 1-16,0 0 15,0 0-15</inkml:trace>
  <inkml:trace contextRef="#ctx0" brushRef="#br3" timeOffset="99534.29">16396 16793 0,'-25'-25'16,"75"25"-1,-25 0-15,24-25 16</inkml:trace>
  <inkml:trace contextRef="#ctx0" brushRef="#br3" timeOffset="99860.32">16669 16743 0,'25'0'15,"-25"25"1,24 0-16,-24 0 15,25-1-15,-25 1 16,0 0-16,25 0 16,-25 0-1,0-1 32,0-73-47,0 24 0,0 0 16,0 0-16,0 1 15,0-1-15,0 0 16,0 0-16,25 0 31,0 25-31,-1-24 0</inkml:trace>
  <inkml:trace contextRef="#ctx0" brushRef="#br3" timeOffset="100264.24">16991 16867 0,'0'25'16,"0"0"31,25-25 0,-25-25-47,0 0 15,0 0 16,0 1-15,0-1 0,0 0-1,0 0-15,0 0 32</inkml:trace>
  <inkml:trace contextRef="#ctx0" brushRef="#br3" timeOffset="100780.56">17314 16743 0,'24'-25'16,"-24"1"0,0-1 31,-24 25-32,-1 0-15,0 25 16,0-1-1,0 1 1,1 0-16,24 0 16,0 0-1,0-1-15,0 1 16,24-25-16,26 0 0,-25 25 16,24-25-16,-24 0 15,0 0-15,0 0 0</inkml:trace>
  <inkml:trace contextRef="#ctx0" brushRef="#br3" timeOffset="101352.3">17537 16768 0,'-25'0'63,"0"0"-63,25 25 16,0 0-16,-25-25 15,25 24 1,0 1-1,50-25 17,-25 0-32,0 0 15,-25-25-15,25 1 0,-1-1 32,1 25-1,0 0-31,-25 25 15,25-1-15,0 26 0,-1-25 16,-24 24-16,25-24 16,-25 25-16,25-25 0,-25-1 15,0 1-15,0 0 0,0 0 16,-25 0-16,0-25 31,1 0-31,-1-25 16,0 0-16,25 0 0,-25 0 15,25 1-15,-25-1 16,25 0-16,0 0 0,0 0 16,0 1-16,25-1 15,0 0-15</inkml:trace>
  <inkml:trace contextRef="#ctx0" brushRef="#br3" timeOffset="101603.36">17835 16545 0,'0'-25'15,"-25"25"-15,50 25 16,-25 24-16,0-24 0,24 0 15,-24 25-15,0-1 0,25-24 16,-25 25-16,0-1 16,25-24-16,-25 0 0,0 0 15,0-1-15</inkml:trace>
  <inkml:trace contextRef="#ctx0" brushRef="#br3" timeOffset="101876.6">18008 16917 0,'0'-25'16,"25"25"15,0 0-15,0 0 0,-1 0-16,1 25 15,0-25 1,0 0-1,0-25-15,-25 0 0,0 0 16,0 1-16,-50-1 31,25 25-31,0-25 0,1 25 16,-1 0-16,0 0 0</inkml:trace>
  <inkml:trace contextRef="#ctx0" brushRef="#br3" timeOffset="102274.92">18331 16446 0,'0'0'0,"49"49"15,-24 1-15,-25-1 0,25 1 16,0 0-16,-25-1 15,0 1-15,24-1 0,-24 1 16,-24-25-16,24 0 0,-25 24 16,0-49-16,0 25 15,0 0-15</inkml:trace>
  <inkml:trace contextRef="#ctx0" brushRef="#br2" timeOffset="117195.53">22746 13965 0,'-50'-25'141,"25"25"-141,1 0 15,-1 0-15,0 0 16,0-25-16,0 25 0,1 0 16,-1 0-16,-25 0 15,25 0-15,1 0 0,-1 0 16,-25 0-16,25 0 16,-24 0-16,24 0 0,-25 0 15,26 0-15,-26 0 0,25 0 16,-24 0-16,-1 0 0,25 25 15,0-25-15,1 0 16,-26 0-16,0 0 0,26 0 16,-26 0-16,25 0 15,-25 25-15,26-25 0,-26 0 16,25 0-16,-24 0 0,24 0 16,-25 0-16,25 25 0,-24-25 15,24 0-15,-25 0 16,26 0-16,-1 0 0,-25 0 15,25 25-15,-24-25 0,-1 0 16,25 0-16,-24 0 16,24 0-16,0 24 0,-24-24 15,24 0-15,0 0 0,0 25 16,-24-25-16,24 0 16,-25 25-16,25-25 0,-24 0 15,24 0-15,-25 0 0,25 25 16,1-25-16,-1 0 0,-25 25 15,25-25-15,1 0 16,-1 0-16,25 24 0,-25-24 16,0 0-16,0 25 15,1-25-15,-26 0 16,25 0-16,0 25 0,1-25 16,-1 25-16,0-25 15,0 25-15,0-25 0,1 0 16,24 24-16,-25-24 15,0 0-15,0 25 16,0 0 0,1-25-16,-1 25 15,0-25 1,0 25-16,0-25 16,1 0-16,-1 25 0,0-25 15,0 24 1,0-24-1,1 25 1,-1-25 0,25 25-16,-25-25 0,0 0 15,25 25 1,-25-25-16,0 25 16,1-25-1,-1 24-15,0-24 16,0 25-1,0-25-15,1 25 16,-1-25-16,0 25 16,0-25-16,0 0 15,1 25-15,-1-25 0,0 0 16,0 24-16,0 1 16,1-25-16,-1 25 15,-25-25-15,25 25 0,1-25 16,-1 25 15,0-25-31,0 24 16,0-24-1,1 0 1,-1 25-16,0-25 16,0 0-1,0 25 1,1-25-1,-1 25 1,0-25 47,25 25-48,-25-25 1,0 24 31,1-24-32,-1 0 32,0 25-16,0-25 63,0 0-31,50 0 30,0-25-93,-25 1 16,25-1-16,0 0 31,-25 0-31,24 25 16,-24-25 0,25 25-1,-25-24 1,25-1-1,0 25 17,-25-25-1,25 25 94,-50 25-109,0-25-16,25 25 0,-25-25 15,25 24-15,-25 1 0,1 0 16,-1 0-1,25 0 1,-25-25-16,25 24 63,-25-24 30,25 25-77,25-25 0,0 0-16,0 0 15,-1 0-15,1 0 16,0 0-16,0 0 0,0 0 15,-1 0 17</inkml:trace>
  <inkml:trace contextRef="#ctx0" brushRef="#br2" timeOffset="120669.08">15156 14957 0,'-25'25'63,"0"-25"-63,0 0 15,0 0-15,1 0 16,-1 0-16,0 0 16,0 0-16,-24 0 0,24 0 15,0-25-15,-25 25 16,1 0-16,-1 0 0,1 0 16,24 0-16,-25 0 0,25 0 15,-24 0-15,24 0 16,0 0-16,0 0 0,-24 0 15,24 0-15,0 0 0,0 0 16,0 25-16,1-25 16,-1 0-16,0 0 0,0 0 15,0 0-15,1 0 0,-1 0 16,-25 0-16,25 0 16,-24 0-16,-1 0 0,25 0 15,-24 0-15,24 0 0,-25 0 16,26 0-16,-1 0 15,0 0-15,0 0 0,0 0 16,1 0-16,-1 0 0,0 0 16,0 0-16,0 0 15,1 0-15,-1 0 0,0 0 16,0 0-16,0 0 0,1 0 16,-1 0-16,-25 0 0,25 0 15,-24 0-15,24 0 16,-25 0-16,25 0 0,1 0 15,-1 0-15,0 0 16,0 0-16,25 25 16,-25-25-16,1 0 15,-1 0-15,-25 0 16,25 25 0,1-25-1,-1 0-15,0 0 16,0 0-1,0 0 1,1 0 0,-1 0-16,0 24 15,0-24 1,0 0 0,1 0-16,-1 0 0,0 25 31,0-25-16,0 0 1,1 0 0,-1 0-16,0 25 15,0-25-15,0 0 16,1 0 0,-1 0-1,0 0 79,25 25-78,-25-25 15,0 0-16,1 0 17,-1 0 30,25 25 32,25-25-78,-1-25-1,1 25 1,-25-25-16,0 0 31,25 25-15,-25-25-1,25 1 1,0 24 0,-25-25-1,24 25 16,-24-25-15,25 25 0,0-25 93,-50 50-93,25 0-16,-25 0 15,-24-1 1,49 1 0,-25-25-1,0 25 1,0-25 31,50 25 46,0-25-93,0 25 32,0-25-1,-1 0 0,1 0-31,0 24 16</inkml:trace>
  <inkml:trace contextRef="#ctx0" brushRef="#br2" timeOffset="122690.02">19149 13915 0,'0'-24'16,"0"73"-16,0-24 15,25-25 1,-25 25-16,0 0 0,25-25 16,-25 24-16,25-24 15,-25 25-15,24-25 16,-24 25-1,25-25 32,0-25-31,0 0-16,-25 1 16,0-1-16,0 0 15,0 0 32,0 50-16,0 0-15,25 0-16,-1-25 0,-24 24 16,25-24-16,0 0 31,-25 25-31,25-25 15,0-25 1,-1 1-16,-24-1 16,0 0-16,0 0 15,-24 0-15,24 1 16,-25-1-16,0 0 16</inkml:trace>
  <inkml:trace contextRef="#ctx0" brushRef="#br2" timeOffset="123184.35">19571 13866 0,'0'0'0,"25"25"16,-25-1-16,25-24 0,-25 25 15,24 0-15,-24 0 16,25 0 0,-25-50 46,25 0-62,-25 0 16,0 0-1,0 1-15,0-1 0,0 0 16,0 0-16,0 0 16,0 1 15,25 24-16</inkml:trace>
  <inkml:trace contextRef="#ctx0" brushRef="#br2" timeOffset="123548.68">19844 13791 0,'-25'0'16,"50"25"-16,-25 0 16,0 0-16,25-25 15,-25 25-15,0-1 0,24-24 16,-24 25 0</inkml:trace>
  <inkml:trace contextRef="#ctx0" brushRef="#br2" timeOffset="123719.56">19844 13618 0</inkml:trace>
  <inkml:trace contextRef="#ctx0" brushRef="#br2" timeOffset="124090.05">19869 13568 0,'0'0'0,"24"0"16,1 25-16,0-25 0,0 25 15,0 0-15,-25-1 0,24 1 16,1 0-16,0 0 0,0 0 16,0 24-16,-1-24 15,-24 0-15,25-25 0,-25 25 16,0-1 15,50-24 0,-25-24-15,-1-1-16,-24 0 16</inkml:trace>
  <inkml:trace contextRef="#ctx0" brushRef="#br2" timeOffset="124310.07">19968 13742 0,'-25'0'16,"50"0"-16,24-25 15,-24 25-15,0 0 16,0 0-16,24 0 0,-24 0 15,0 0-15</inkml:trace>
  <inkml:trace contextRef="#ctx0" brushRef="#br2" timeOffset="124808.08">20365 13742 0,'-25'-25'31,"50"25"-31,-1-25 16,1 25-16,0 0 0,0 0 16,0-25-1,-25 1 1,24 24 0,-24-25-1,-49 25-15,24-25 16,0 25-16,0 0 0,1 25 15,24 0 1,-25-25-16,25 24 0,-25 1 16,25 0-1,0 0-15,25-25 0,-25 25 16,25-25-16,-1 24 0,1-24 16,0 0-16,0 0 0,0 25 15,-1-25-15,1 0 16,0 0-16</inkml:trace>
  <inkml:trace contextRef="#ctx0" brushRef="#br2" timeOffset="126300.77">12799 14560 0,'-25'0'15,"25"25"-15,0 0 16,0 0-1,0 0-15,0-1 16,25 1-16,-25 0 16,25 0-1,0-25 1,0 0 0,-1 0-1,1 0-15,-25-25 0,0 0 16,0 0-16,0 1 15,0-1-15,0 0 32,0 50-1,25 0-15,-25-1-16,25-24 15,-25 25-15,25-25 0,-25 25 16,24 0 15,1-25-31,-25 25 16,25-50-16,0 0 15,-25 0-15,0 0 16,0 1-16,0-1 0,0 0 16,0 0-16,0 0 15,-25 1-15</inkml:trace>
  <inkml:trace contextRef="#ctx0" brushRef="#br2" timeOffset="126730.67">13196 14610 0,'25'0'16,"0"25"-16,-25 0 0,25-1 16,-25 1-16,0 0 15,24-25 48,-24-25-48,0 0-15,25 25 16,-25-24-16,0-1 16,25 25-16</inkml:trace>
  <inkml:trace contextRef="#ctx0" brushRef="#br2" timeOffset="126966.2">13494 14660 0,'0'0'0,"0"-25"16,25 50-16,-1-1 15,1 1-15,-25 0 31,0 0-15</inkml:trace>
  <inkml:trace contextRef="#ctx0" brushRef="#br2" timeOffset="127090.32">13543 14536 0,'0'0'0</inkml:trace>
  <inkml:trace contextRef="#ctx0" brushRef="#br2" timeOffset="127429.97">13717 14362 0,'25'25'16,"-25"24"0,25-24-16,-25 0 15,0 0-15,0 24 0,24-24 16,-24 25-16,25-25 16,0 24-16,-25-24 0,25 0 15,-25 0-15,0-1 0,0 1 16</inkml:trace>
  <inkml:trace contextRef="#ctx0" brushRef="#br2" timeOffset="127644.03">13791 14635 0,'0'0'16,"25"0"-1,0 0 1,0 0-16,0 0 0,-1 0 16,1 0-16,0 0 15</inkml:trace>
  <inkml:trace contextRef="#ctx0" brushRef="#br2" timeOffset="128123.46">14238 14635 0,'25'0'16,"-1"0"-1,-24-25 1,0 0 0,-24 25-1,24-25-15,-25 25 0,0 0 32,0 0-32,0 25 15,1 0-15,24 0 16,-25 0-1,25-1-15,25-24 0,-25 25 16,24-25-16,1 25 0,0-25 16,0 25-16,0-25 0,24 0 15,-24 0-15,0 0 16</inkml:trace>
  <inkml:trace contextRef="#ctx0" brushRef="#br4" timeOffset="137208.51">12204 15429 0,'-25'0'16,"25"24"46,50-24-62,-25 0 0,-1 25 16,1-25-16,0 0 15,0 0-15,0 0 0,24 25 16,-24-25-16,25 0 0,-26 0 16,26 25-16,0-25 15,-1 0-15,1 0 0,24 25 16,-24-25-16,-1 0 0,1 0 16,0 0-16,-26 0 15,26 0-15,-25 0 0,24 0 16,-24 0-16,25 0 15,-25 0-15,24 0 0,1 0 16,0 0-16,-26 0 0,26 0 16,0 0-16,-26 0 0,26 0 15,0 0-15,-1 0 16,-24 0-16,25-25 0,-26 25 16,26 0-16,-25 0 15,0-25-15,24 25 0,-24 0 16,0 0-16,24 0 0,-24-25 15,0 25-15,25 0 0,-26 0 16,1-25-16,0 25 16,0 0-16,0-24 0,-1 24 15,1 0-15,0 0 0,0-25 16,0 25 0,0 0-16,-1-25 15,1 25-15,0 0 0,0-25 16,0 25-1,-1 0-15,1 0 16,0 0-16,0-25 0,0 25 16,-1 0-16,1 0 15,0-25 1,0 25-16,0 0 16,-1 0-16,-24-24 15,25 24-15,0 0 16,0 0-16,0-25 0,-1 25 15,1 0-15,0 0 32,0 0-1,0-25-31,-1 25 16,1 0-1,0 0 32,-25-25 172,-25 0-204,0 25 1,1 0 0,-1-24-1,0 24 1,0-25-16,0 25 31,50 25 47,0-25-78,0 24 16,0-24-16,-1 0 16,1 0-1,0 0 1,-25 25 78,0 0-79,-25-25-15,0 25 16,25 0-16,-24-25 0,24 24 15,-25-24 1</inkml:trace>
  <inkml:trace contextRef="#ctx0" brushRef="#br4" timeOffset="138089.54">13345 15850 0,'0'-25'16,"0"1"62,25 73-78,0-24 0,-1-25 15,-24 25-15,25 0 16,-25-1-16,25 1 0,0 0 16,-25 0-16,25 0 62,-25-50-62,0 0 0,-25 0 16,25 0-16,0 1 15,0-1-15,0 0 0,0 0 16,0 0-16,25 1 16,-25-1-1,24 0 1,1 25-1,0 0 1,0 0 0,0 25-16</inkml:trace>
  <inkml:trace contextRef="#ctx0" brushRef="#br4" timeOffset="138530.53">13667 15850 0,'25'25'15,"0"-25"1,0 0 0,0 0-16,-1 0 15,-24-25 1,25 25-1,-25-25 1,25 1 15,-50 24-15,0 0 0,1 0-16,-1 0 31,0 49-16,25-24-15,0 0 16,0 0-16,25-1 31,0-24-31,-1 25 16,1-25-16,0 0 0,0 0 16,0 0-16,-1 0 15,1 0-15,0-25 0</inkml:trace>
  <inkml:trace contextRef="#ctx0" brushRef="#br4" timeOffset="138984.56">14064 15850 0,'0'0'0,"-25"0"31,1 0-15,-1 25-1,0 0 1,25 0-16,-25-25 16,25 24-16,0 1 31,25-25-16,0 0 1,0-25 0,-1 1-1,-24-1 48,25 25-48,0 49-15,0-49 16,-25 25-16,25 0 31,-1-25-31</inkml:trace>
  <inkml:trace contextRef="#ctx0" brushRef="#br4" timeOffset="139548.07">14287 15875 0,'0'0'16,"-24"0"-16,-1 0 31,0 25-15,0 0-1,25-1 1,0 1 0,25-25 15,-25 25-31,50-25 0,-50-25 16,24 25-16,-24-25 0,0 1 15,25-1-15,-25 0 0,0 0 16,0 0-16,0 1 15,0-1-15,0 0 0,-25 0 16,25 0-16,-24 1 31,-1 48 16,25 1-47,0 0 0,0 0 16,0 0-16,0-1 15,0 1-15,0 0 0,0 0 16,25 0-16,-25-1 0,0 1 16,0 0-1,24-25-15,1 0 16,0 25-16,0-25 0,0 0 16,0 0-16,-1 0 15,-24-25-15,25 25 16,0 0-16</inkml:trace>
  <inkml:trace contextRef="#ctx0" brushRef="#br4" timeOffset="143866.49">18455 15280 0,'-25'0'16,"74"0"-16,-49-25 0,25 25 15,0 0-15,25 0 16,-25 0-16,-1 0 0,26 0 16,-25 0-16,0 0 15,24 0-15,-24 0 0,25 0 16,-26 0-16,26 0 0,-25 0 15,24 0-15,-24 0 16,25 0-16,-1 0 0,-24 0 16,25 0-16,-1 0 0,1-25 15,-25 25-15,24 0 16,-24 0-16,25 0 0,-25-25 16,24 25-16,-24 0 0,0 0 15,25-25-15,-26 25 0,26 0 16,-25 0-16,24-24 15,-24 24-15,25 0 0,-1-25 16,1 25-16,0-25 16,-1 25-16,1 0 0,-1-25 15,1 0-15,0 25 0,-26-24 16,26 24-16,0-25 16,-26 25-16,26-25 0,-25 0 15,24 25-15,-24-25 0,25 1 16,-1 24-16,-24-25 0,25 0 15,-25 25-15,24-25 16,-24 25-16,0-25 0,0 25 16,0-24-16,-1-1 15,1 25-15,0-25 0,0 25 16,0-25-16,-1 0 16,1 25-16,0-24 15,-25-1-15,25 25 16,0 0-16,-1-25 0,1 25 15,0-25 1,0 25 0,0-25-16,-1 25 0,1-24 15,0 24-15,0-25 16,0 25 0,-1 0-1,1-25-15,0 25 0,-25-25 16,25 25-16,0 0 15,-1-25 1,1 25 0,0-24-1,0 24 1,0 0-16,-25-25 16,24 25-1,1 0-15,0-25 16,0 25-16,0 0 0,0 0 31,-1 0-15,1 0-1,0-25 1,0 25-16,0 0 31,-1 0 47,1 0 110,0-25-126,0 25-46,0 0 15,-1 0 32,-24-25 93,25 25-140,0-24 30,0 24-30,0 0 15,-25-25-31,24 25 16,1 0 0,0 0-16,0 0 15,0 0-15,-1 0 0,-24-25 16,25 25-16,0 0 15,0 0 1,0 0 0,-1-25-16,1 25 31,0-25-15,0 25-1,0 0 1,-1-24-1,1 24 1,0 0 0,0 0 62,-25-25 16,-25 0-63,0 25-31,0 0 15,1-25-15,-1 25 16,0-25 0,0 25-1,0 0 32,50 25-31,0-25-16,-25 25 0,25-25 15,0 0-15,-1 25 0,1-25 16,0 0-16,0 0 31,-25 25 32,0-1-63,0 1 15,-25-25-15,0 25 0,0 0 16,1 0 0,-1-1-16,25 1 15,-25-25-15,0 25 0,0 0 16</inkml:trace>
  <inkml:trace contextRef="#ctx0" brushRef="#br4" timeOffset="148482.32">19943 15453 0,'25'0'16,"0"0"-1,-25 50-15,24-50 0,-24 25 16,25-25-16,-25 25 16,0-1-16,25-24 15,-25 25-15,0-50 47,25 25-31,-25-24-16,25-1 15,-25 0-15,24 0 0,1 0 16,-25 1-16,25 24 0,0-25 16,0 25-16,-25-25 15,24 25-15</inkml:trace>
  <inkml:trace contextRef="#ctx0" brushRef="#br4" timeOffset="148913.07">20340 15429 0,'25'0'16,"-1"0"-1,26 0 17,-50-25-17,-25 0 48,25 50-48,-25 0-15,1-1 16,24 1 0,0 0-16,24 0 15,1 0 1,0-25-16,0 0 16,24 24-16,1-24 0,-25 0 15,24-24-15,-24 24 0,0 0 16</inkml:trace>
  <inkml:trace contextRef="#ctx0" brushRef="#br4" timeOffset="149689.93">20786 15429 0,'0'-25'16,"-24"25"-1,-1 0 1,25 25-16,0-1 0,-25 1 16,25 0-1,25 0 17,0-25-17,24-25 1,-49 0-16,25 25 0,-25-25 15,0 1 32,25 24-31,0 49-16,-1-49 0,-24 25 16,25 0-16,0 0 15</inkml:trace>
  <inkml:trace contextRef="#ctx0" brushRef="#br4" timeOffset="150205.92">21010 15156 0,'49'24'15,"-24"1"-15,0 25 0,0-25 0,-1 24 16,1-24-16,25 25 15,-25-25-15,-1-1 0,1 1 16,-25 0-16,25 0 0,-25 0 16,-25-25 31,0-25-32,25 0-15,0 0 0,-24 0 16,-1 1-16,0 24 0,0-25 15,0 25-15,1-25 16,-1 25 0,0 25-1,0 0 1,25-1-16,0 1 16,0 0-16,25-25 0,-25 25 15,25-25 1,0 25-16,-1-25 0,1 0 15,25 0-15,-25 0 0,-1 0 16,1 0-16,0-25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30T11:30:14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2729 1910 0,'24'0'63,"-24"-25"-63,0 0 15,0 1-15,0-1 16,0 0 0,0-25-16,0 26 0,-24-1 15,24 0-15,0-25 0,0 25 16,0-24-16,0 24 0,0 0 15,0 0-15,0 1 16,0-1-16,24 25 0,-24-25 16,25 0-16,-25 0 15,25 25-15,-25-24 16,25 24 0,0-25 15,-1 25-16,1 0-15,0 25 16,0-1-16,-25 1 0,25 0 16,-1 25-16,-24-26 0,25 1 15,0 25-15,-25-25 0,25 24 16,0-24-16,-1 0 16,1 0-16,-25 0 0,25-1 15,-25 1-15,25 0 0,0 0 16,-25 0 31,0-1-16,0-73-15</inkml:trace>
  <inkml:trace contextRef="#ctx0" brushRef="#br0" timeOffset="304.44">2853 1637 0,'-25'0'15,"74"0"17,-24 0-32,0 0 15,0 0-15,0 0 16,24 0-16,-24 0 0,25 0 15,-26 0-15,26-25 0</inkml:trace>
  <inkml:trace contextRef="#ctx0" brushRef="#br0" timeOffset="1022.13">3423 1339 0,'0'0'0,"25"25"0,-25 0 0,0 0 16,25 24-16,-1-24 0,1 25 15,0-1-15,0 1 16,0 0-16,-25-25 0,24 24 16,1-24-16,-25 0 0,25 0 15,-25-50 63,0 0-78,0 0 0,25 0 16,-25 1-16,25-1 16,0 25-1,-1-25-15,1 25 0,0 0 32,0 0-32,0 25 15,-1 0-15,-24-1 16,25-24-16,-25 25 15,0 0-15,0 0 16,-25-25-16,1 25 16,-1-25-16,0 0 15,0 0-15,0 24 0,1-24 16,-1 0-16,0 0 31,25-24-31,-25 24 0</inkml:trace>
  <inkml:trace contextRef="#ctx0" brushRef="#br0" timeOffset="1498.69">4068 1662 0,'0'25'15,"0"0"-15,25-1 0,-25 1 16,25 0-16,-1-25 0,-24 25 16,25 0-16,-25-1 15,0 1 1,0-50 31,0 1-47,-25-1 0,25 0 15,0 0-15,0 0 16,25 1-16,-25-1 0,25 25 16,-25-25-1,25 25-15,0 0 16,-1-25-16</inkml:trace>
  <inkml:trace contextRef="#ctx0" brushRef="#br0" timeOffset="1786.49">4465 1736 0,'25'25'31,"-1"0"-31,-24 0 0,25 0 16,-25-1 0,0 1-16</inkml:trace>
  <inkml:trace contextRef="#ctx0" brushRef="#br0" timeOffset="2356.11">4713 1712 0,'49'0'16,"-24"0"-16,25 0 15,-25 0-15,0 0 31,-1-25-31,-24 0 16,0 0 0,-24 0-16,-1 25 15,-25 0 1,25 0 0,0 0-1,25 25-15,-24 0 0,24 0 16,0 0-16,0-1 15,0 1-15,0 0 16,24 0-16,1-25 0,0 25 16,0-25-16,-25 24 15,25-24-15,0 0 0,-1 0 16</inkml:trace>
  <inkml:trace contextRef="#ctx0" brushRef="#br0" timeOffset="2744">5085 1637 0,'25'25'31,"0"-25"-15,-25 25-16,24 0 15,-24-1-15,25 1 16,-25 0-16,0 0 0,0 0 47,0-75-16,0 25-15,25 0-16,0 1 31,24 24-31,1 0 15,-25 0 1,0 0-16,-1 49 0,1-24 16,0-25-16,-25 25 15,25 0-15</inkml:trace>
  <inkml:trace contextRef="#ctx0" brushRef="#br0" timeOffset="3286.89">5531 1240 0,'0'0'16,"25"50"-16,0-25 0,-25 24 15,25 1-15,0-1 0,-1 1 16,1 0-16,0 24 0,-25-24 16,25-1-16,0-24 0,-25 25 15,24-25-15,-24-1 31,0-73 16,0 24-47,0 0 16,-24 25-16,-1-25 16,0 1-16,0-1 15,0 25 1,1 0-1,24-25-15,-25 25 0,0 25 32,0 0-32,25-1 15,-25 1-15,25 0 0,0 0 16,25 0 0,0-1-16,0-24 0,0 25 15,-1-25-15,26 0 0,-25 0 16,0 0-16</inkml:trace>
  <inkml:trace contextRef="#ctx0" brushRef="#br0" timeOffset="3602.19">5879 1712 0,'0'0'0,"0"24"16,49 1 0,-24-25-1,0 25-15,0-25 0,0 0 16,-1 0 0,1 0-1,-25-25 1,25 0-16,-25 1 15,0-1 1,-25 0-16,0 25 16,1 0-16,-1 0 0,0 0 15,0 0-15,0 0 0</inkml:trace>
  <inkml:trace contextRef="#ctx0" brushRef="#br0" timeOffset="4378.18">7094 1587 0,'0'25'0,"25"0"16,-25 0-16,0 0 15,0 0-15,25-25 0,-25 24 16,0 1-16,25 0 15,-25 0-15,24 0 0,1-25 32,0 24-32,0-24 0,0 0 15,-1-24-15,1-1 0,0 25 16,-25-25-16,25 0 16,-25 0-16,0 1 0,25 24 15,-25-25-15,0 50 63,0-1-63,0 1 15,24 0 1,-24 0-16</inkml:trace>
  <inkml:trace contextRef="#ctx0" brushRef="#br0" timeOffset="4754.08">7590 1637 0,'0'25'31,"0"0"-15,25 0-16,-25-1 0,25-24 15,-25 25-15,25 0 0,-25 0 32,0-50 15,24 0-47,-24 0 15,25 1-15,0-1 31,0 25-31,0 0 0,-1 0 16,1 0-16,0 25 16,0-1-16,0 1 15,-25 0-15,24-25 0,1 25 16,-25 0-16,25-1 0</inkml:trace>
  <inkml:trace contextRef="#ctx0" brushRef="#br0" timeOffset="5597">9227 1563 0,'-24'0'31,"-1"0"-31,0 0 0,0 0 15,0 0 1,25 24-16,-24-24 0,-1 25 16,0 0-16,25 0 15,-25-25-15,25 25 16,0 0-16,0-1 16,0 1-1,25-25-15,0 0 16,0 0-16,24 0 15,-24 0-15,-25-25 0,25 1 16,0-1-16,-25 0 16,24 0-16,-24 0 31,25 25 0,-25 25-15,0 0-16,0 0 15,0 0-15,25-1 0,-25 1 16</inkml:trace>
  <inkml:trace contextRef="#ctx0" brushRef="#br0" timeOffset="5937.63">9376 1563 0,'50'24'31,"-25"26"-15,-1-50-16,-24 25 0,25 0 15,-25 0-15,25-25 0,-25 24 16,0 1 15,25-25 16,-25-25-47,0 1 0,0-1 16,0 0-1,0 0-15,25 25 16,-25-25-16,24 0 15,1 25 1</inkml:trace>
  <inkml:trace contextRef="#ctx0" brushRef="#br0" timeOffset="6332.34">10021 1587 0,'-50'0'16,"26"-24"-16,-1 24 16,0 0-1,0 24-15,0 1 16,25 0-16,-24-25 16,24 25-16,0 0 15,0 0-15,0-1 0,24-24 16,-24 25-16,25-25 0,0 25 15,0-25-15,0 0 16,24 0-16,-24 0 0,0 0 16,0-25-16</inkml:trace>
  <inkml:trace contextRef="#ctx0" brushRef="#br0" timeOffset="6776.31">10170 1339 0,'-25'-24'31,"25"73"-31,0-24 16,0 0-16,25 0 0,0 24 15,0-24-15,-25 25 16,24-26-16,-24 26 0,0-25 15,25 0-15,-25 0 0,0-1 16,0 1-16,0-50 63,25 25-48,-25-24-15,0-1 0,0 0 16,25 0-16,0 0 15,-1 25 1,1-25 0,0 25-16,0 25 15,0 0-15,-25 0 16,24 0-16,-24 0 0,25-25 16,-25 24-16,0 1 0,0 0 15</inkml:trace>
  <inkml:trace contextRef="#ctx0" brushRef="#br0" timeOffset="7001.33">10592 1637 0,'24'-25'15,"1"50"-15,-25 0 0,25 0 0,0 0 16,-25-1-16,25-24 16,-25 25-16,0 0 15</inkml:trace>
  <inkml:trace contextRef="#ctx0" brushRef="#br0" timeOffset="7078.29">10641 1587 0,'0'0'0,"-25"-24"0,25-1 16</inkml:trace>
  <inkml:trace contextRef="#ctx0" brushRef="#br0" timeOffset="7440.36">10815 1612 0,'25'0'15,"-50"0"-15,74 25 0,-24 0 0,0 0 16,0 0-16,-25-1 15,25 1-15,-25 0 16,24-25 31,-24-50-31,25 50-16,-25-24 0,0-1 15,0 0-15,0 0 16,0 0-16,0 0 0,25 1 15,-25-1-15,0 0 0,25 25 16</inkml:trace>
  <inkml:trace contextRef="#ctx0" brushRef="#br0" timeOffset="7855.88">11237 1612 0,'0'0'0,"0"25"0,24-25 15,-24 25-15,0 0 16,25 0-16,-25-1 16,25 1 15,0-25-31,0 0 0,-25 25 16,24-25-16,1 0 0,0-25 15,0 0 1,0 1-16,-25-1 15,0-25-15,0 25 0,0 0 16,0 1-16,-50-1 16,25 25-16,-24-25 15,24 25-15,-25 0 16</inkml:trace>
  <inkml:trace contextRef="#ctx0" brushRef="#br0" timeOffset="17033.68">12452 1786 0,'25'0'16,"0"0"-16,-1 0 0,1 0 15,0 0-15,25 0 0,-1 0 16,1 0-16,-1 0 16,26 0-16,-26 0 0,26 0 15,-1 0-15,25 0 0,-24 0 16,24 0-16,-24 0 16,24 0-16,-25 0 0,1 0 15,-1 0-15,0 0 16,1 0-16,-26 0 0,1 0 15,-25-25-15,0 25 0,-1 0 16,1 0-16,0 0 47,0 0-16,-25-25 157,-50 1-188,25 24 15,25-25-15,-24 25 0,-1 0 16,0-25-16,0 25 16,0 0-1,1-25 1,-1 25 46,74 0-46,-24 0-16,0 25 16,0-25-16,0 25 0,-1-25 15,1 25 1,0-25-16,0 0 15,0 24-15,-1-24 47,-24 25 31,0 0-62,-49-25-16,49 25 0,-25 0 16,0-25-16,0 0 15,25 24-15,-24-24 16,24 25 15</inkml:trace>
  <inkml:trace contextRef="#ctx0" brushRef="#br0" timeOffset="18246.74">15652 1364 0,'-25'0'32,"25"25"-32,0 0 15,25 0-15,-25-1 0,0 1 16,0 0-16,0 25 0,0-26 16,25 26-16,-25-25 15,0 0-15,0 0 0,0-1 16,0 1-16,0 0 0,0 0 78</inkml:trace>
  <inkml:trace contextRef="#ctx0" brushRef="#br0" timeOffset="18687.18">15627 1414 0,'0'-25'32,"25"50"-32,0-25 0,-1 0 15,26 0-15,-25 0 16,0 0-16,-1 0 0,1 0 16,0 0-1,0 0 32</inkml:trace>
  <inkml:trace contextRef="#ctx0" brushRef="#br0" timeOffset="18971.32">15677 1662 0,'-25'0'46,"74"0"-30,-24 0-16,0 0 16,25 0-1,-26 0-15</inkml:trace>
  <inkml:trace contextRef="#ctx0" brushRef="#br0" timeOffset="19451.39">16173 1439 0,'-25'-25'0,"0"99"15,25-49-15,25 0 16,-25 0-16,0-1 0,25 26 16,-25-25-16,24 0 0,-24 0 15,25-1-15,-25 1 0,0 0 16,0 0-1</inkml:trace>
  <inkml:trace contextRef="#ctx0" brushRef="#br0" timeOffset="19728.68">16098 1811 0,'-25'0'78,"125"0"-78,-76 25 15,26-25-15,-25 0 16,24 0-16,-24 0 0,0 0 16,-25-25-16,25 25 15</inkml:trace>
  <inkml:trace contextRef="#ctx0" brushRef="#br0" timeOffset="20050.79">16073 1463 0,'0'0'0,"25"0"0,74 25 15,-49-25-15,-25 0 16,0 0-16,-1 0 0,1 0 15,0 0-15</inkml:trace>
  <inkml:trace contextRef="#ctx0" brushRef="#br0" timeOffset="20563.21">16570 1513 0,'0'0'0,"-25"25"0,25 0 0,0-1 16,0 1-1,0 0-15,25 0 0,-25 0 16,24 0-16,-24-1 16,0 1-16,0 0 0,0 0 15,0 0-15,0-1 0,25 1 16,-25 0 31,25-25-32,0 0 1,0 0-16,-1 0 0,1 0 16,0 0-16,0 0 15,24 0-15,-24 0 16,0 0 15</inkml:trace>
  <inkml:trace contextRef="#ctx0" brushRef="#br0" timeOffset="21694.65">17066 1538 0,'0'-25'15,"0"75"-15,0-26 0,24 1 16,-24 0-16,0 0 16,25 0-16,-25 0 0,0-1 15,25 1-15,-25 0 16,0 0-16,0 0 0,0-1 15,25 1 1,0-25 47,24 0-63,-24 0 15,0 0-15,0-25 16,-1 1-1,1 24 1</inkml:trace>
  <inkml:trace contextRef="#ctx0" brushRef="#br0" timeOffset="21906.32">17190 1761 0,'-25'0'31,"74"0"1,1 0-32,-25 0 0,0 0 15,-1 0 1</inkml:trace>
  <inkml:trace contextRef="#ctx0" brushRef="#br0" timeOffset="22101.84">17115 1587 0,'50'0'16,"-25"0"-16,-1-24 0,1 24 16,25 0-16,-25 0 0,24 0 15,-24 0-15,0 0 0</inkml:trace>
  <inkml:trace contextRef="#ctx0" brushRef="#br0" timeOffset="23791.06">17810 1637 0,'0'-25'16,"49"0"0,-24 1-1,25 24-15,24-25 0,-24 25 16,-1-25-16,1 25 15,24-25-15,-24 25 0,0 0 16,-1-25-16,1 25 0,-25 0 16,-1-24-16,26 24 0,-25 0 15,0 0 1,-25-25-16,25 25 62,-75 0-30,25 0-17,25-25-15,-25 25 16,0 0-16,1 0 16,-1 0-16,74 0 62,1 25-46,-25-25-16,0 25 0,0-25 15,-1 0 1,-24 24 0,-24 1-1,-1-25-15,0 25 0,0-25 16</inkml:trace>
  <inkml:trace contextRef="#ctx0" brushRef="#br0" timeOffset="24634.81">19025 1116 0,'75'0'16,"-51"25"-1,26-25-15,0 0 0,-1 0 16,1 0-16,-1 0 0,1 0 16,-25 0-16,24 0 15,-24 0-15,0 0 0,0 0 16,0 0-16</inkml:trace>
  <inkml:trace contextRef="#ctx0" brushRef="#br0" timeOffset="24836.75">19422 1116 0,'0'50'16,"0"-25"-1,0-1-15,0 1 0,25 0 16,0 25-16,-25-26 0,24 1 15,-24 0-15,0 0 16,0 0-16,0-1 16</inkml:trace>
  <inkml:trace contextRef="#ctx0" brushRef="#br0" timeOffset="25053.3">19645 1364 0,'25'25'0,"0"0"15,-25 0-15,25-25 16,-25 24-1</inkml:trace>
  <inkml:trace contextRef="#ctx0" brushRef="#br0" timeOffset="25431.85">19794 1265 0,'0'0'0,"25"50"0,25 24 16,-26-49-1,-24 24-15,25 1 16,-25-25-16,25 24 0,-25-24 16,25 25-16,-25-25 0,0 0 15</inkml:trace>
  <inkml:trace contextRef="#ctx0" brushRef="#br0" timeOffset="25683.57">19918 1265 0,'25'0'0,"-50"0"0,75 0 15,-25 0-15,-1 25 0,1 0 16,0-1-16,0 1 16,-25 0-16,0 0 15,-50-25 1,25 25-16,1-25 0,-26 24 15,25-24-15,0 0 0</inkml:trace>
  <inkml:trace contextRef="#ctx0" brushRef="#br0" timeOffset="26020.18">20216 1364 0,'0'25'16,"25"0"-16,-1-25 0,1 0 15,0 25-15,25-25 16,-26 0 15,1-25-15,0 0-16,-25 0 15,-50 0 17,26 25-32,-1-24 0,0 24 15,0 24-15</inkml:trace>
  <inkml:trace contextRef="#ctx0" brushRef="#br0" timeOffset="26855.08">21010 992 0,'0'25'16,"24"0"-16,-24 24 16,25-24-16,-25 25 15,25-25-15,0 24 0,0-24 16,-1 25-16,1-26 0,-25 1 16,25 0-16,-25 0 15,-25-25 48,0-25-48,1 0-15,-1 25 0,0 0 16,0-25-16,0 25 31,1 25-15,-1-25-1,25 25 1,0 0 0,49 0-1,1-25-15,0 0 16</inkml:trace>
  <inkml:trace contextRef="#ctx0" brushRef="#br0" timeOffset="27241.56">21282 1339 0,'50'0'15,"-25"25"-15,0-25 0,-1 0 16,1 0-1,-25-25 1,25 1 0,-50-1 62,0 25-63,1 25-15,24-1 16,0 1-16,0 0 16,49 0-1,-24-25 1,0 0-16,0 0 0</inkml:trace>
  <inkml:trace contextRef="#ctx0" brushRef="#br0" timeOffset="27978.6">22324 992 0,'0'0'0,"0"25"0,0 0 0,25 0 16,0-1-16,-25 1 0,25 0 15,-25 25-15,24-26 16,-24 1-16,25 25 0,-25-25 16,25-1-16,-25 1 15,0 0-15,-25-50 78,0 25-62,-24-25-16,24 1 16,0 24-1,0 0 1,25 49-1,-24-49-15,24 25 0,49 0 32,-24-25-32,0 0 15,24 0-15,-24 0 0</inkml:trace>
  <inkml:trace contextRef="#ctx0" brushRef="#br0" timeOffset="28371.18">22671 1290 0,'-24'0'31,"-1"0"-15,0 25-1,25-1-15,-25-24 0,25 25 16,-25-25-16,25 25 15,0 0-15,0 0 16,25-1 31,0-24-47,0 0 16,0-24-1,-1-1-15,1 25 16,0-25 15,0 25-15,-25 25-16,25 0 0,-25-1 31,25 1-31</inkml:trace>
  <inkml:trace contextRef="#ctx0" brushRef="#br0" timeOffset="28642.18">22796 1091 0,'-25'50'47,"25"-25"-47,49 24 16,-24 1-16,-25-25 15,25 24-15,-25-24 0,0 0 16,25 0-16,-25 0 16,0-1-16,0 1 0,0 0 15</inkml:trace>
  <inkml:trace contextRef="#ctx0" brushRef="#br0" timeOffset="28796.07">22870 1364 0,'0'-25'15,"50"1"1,-26 24-16,26 0 0,-25 0 15</inkml:trace>
  <inkml:trace contextRef="#ctx0" brushRef="#br0" timeOffset="29089.38">23093 1364 0,'0'0'0,"0"25"15,0 0-15,0 0 16,0-1 0,50-24-16,-25 25 0,-1-25 15,1 0 1,0 0 0,0 0-16,0-25 15,-25 1-15,24 24 16,-24-25-16,0 0 15,0 0-15,-49 25 16,24-25-16,0 25 0,0 0 16,1 0-16,-26 0 15</inkml:trace>
  <inkml:trace contextRef="#ctx0" brushRef="#br0" timeOffset="30136.14">24259 1265 0,'-50'0'62,"26"0"-46,-26 25 0,25 0-16,25-1 0,-25 1 15,25 0-15,-24 25 16,24-26-16,0 1 31,49-25-31,-24 25 16,0-25-16,-25-25 15,25 0-15,-1 25 16,-24-24-16,25-1 0,-25 0 16,25 0-16,-25 0 31,25 50 0,-25 0-15,25 0-16,-1 0 15,1-1 1,-25 1 0,25-25-1</inkml:trace>
  <inkml:trace contextRef="#ctx0" brushRef="#br0" timeOffset="30513.95">24606 1265 0,'0'0'0,"-25"0"31,1 0-31,-1 25 0,25 0 16,-25-1-16,25 1 31,0 0-15,25 0-16,0-25 0,-1 0 15,1 25-15,0-25 16,0 0-16,-25 24 0,25-24 15,-1 25 17,-48-25-17,-1 25 1,-25-25-16,25 0 0,1 0 31</inkml:trace>
  <inkml:trace contextRef="#ctx0" brushRef="#br0" timeOffset="30825.67">24755 1414 0,'50'25'16,"-26"-25"-16,1 0 0,0 0 16,0 0-16,0 0 15,0 0-15,-1 0 16,1-25 0,-25 0-1,0 0 1,0 0-16,-49 25 0,24-24 15,0 24 1,0 0-16,0 0 0,0 0 16</inkml:trace>
  <inkml:trace contextRef="#ctx0" brushRef="#br0" timeOffset="31187.22">25301 1290 0,'-50'0'31,"50"25"-31,-25-25 0,25 24 16,-24-24-16,24 25 0,-25 0 16,25 0-16,0 0 15,0-1-15,25 1 32,-1-25-32,1 25 0,0-25 15,0 0-15,0-25 0,-1 25 16,1-25-16,-25 1 15,50-1 1</inkml:trace>
  <inkml:trace contextRef="#ctx0" brushRef="#br0" timeOffset="31309.04">25425 1414 0,'25'-25'0,"-1"25"15,1 0 1,0 25 0,0 0-16,-25-1 15,25 1-15,-25 0 16</inkml:trace>
  <inkml:trace contextRef="#ctx0" brushRef="#br0" timeOffset="31427.6">25549 1315 0,'0'0'0,"0"-25"31</inkml:trace>
  <inkml:trace contextRef="#ctx0" brushRef="#br0" timeOffset="31838.98">25822 1290 0,'-50'0'16,"25"0"0,0 0-16,1 0 15,-1 25-15,25-1 0,-25 1 16,25 0-1,0 0-15,25 0 47,0-25-31,-1 0-16,1 0 0,0-25 16,0 25-1,0-25-15,-1 25 31,26 0-31,-25 25 16,0-25 0</inkml:trace>
  <inkml:trace contextRef="#ctx0" brushRef="#br0" timeOffset="32297.33">26119 1017 0,'50'50'16,"-50"-26"-16,25 1 15,0 25-15,-25-1 0,24-24 16,-24 25-16,25-25 16,-25 24-16,25-24 0,-25 25 15,0-26-15,0 1 32,-25-25-17,0-25-15,25 1 16,-24-1-16,24 0 0,-25 25 15,25-25-15,-25 0 0,0 1 32,0 24-1,1 24-15,-1 1-16,25 0 15,0 0-15,25 0 16,-1-25-1,1 24-15</inkml:trace>
  <inkml:trace contextRef="#ctx0" brushRef="#br0" timeOffset="32580.23">26417 1364 0,'0'-25'31,"0"50"-15,0 0 0,0 0-16,25-25 0,0 25 15,-1-25-15,1 0 16,0 24-16,0-24 16,0 0-16,-1-24 31,-24-1-31,0 0 15,0 0-15,0 0 16,-24 25-16,-1-24 16,-25 24-16</inkml:trace>
  <inkml:trace contextRef="#ctx0" brushRef="#br0" timeOffset="33613.17">27632 1290 0,'0'0'0,"-49"0"0,49-25 16,-25 25-16,0 0 0,0 0 16,1 0-16,-1 25 0,25 0 15,-25-25-15,0 24 16,0 1-16,25 0 0,0 0 15,0 0-15,0-1 16,25 1 0,0-25-16,0 0 0,24 0 15,-24 0-15,0-25 16,25-24 0,-26 24-16,-24 0 0,25 25 46,-25 25-30,0 0-16,25 0 16,-25-1-16,25 1 0,-25 0 15,25 0-15,-25 0 0,24-25 16</inkml:trace>
  <inkml:trace contextRef="#ctx0" brushRef="#br0" timeOffset="34254.1">28525 1315 0,'-24'0'15,"48"0"-15,-48 24 0,24 1 16,24-25-16,-24 25 0,25 0 15,0 0-15,0-1 0,0 1 16,-1-25-16,1 0 16,-25 25-16,25-25 0,0 0 15,0-25-15,-1 0 16,1 1-16,-25-1 16,25 0-16,-25 0 31,0 0 16,0 75-47,0-25 15,25 0-15,-25-1 32</inkml:trace>
  <inkml:trace contextRef="#ctx0" brushRef="#br0" timeOffset="34589.31">28972 1315 0,'25'0'31,"-1"49"-31,-24-24 16,25 0-16,-25 0 0,25-1 15,-25 1 1,0-50 47,50 25-48,-25-24-15,-1 24 16,1 0-16,0 0 0,0 0 15,0 0-15,-1 0 0,1 24 16,-25 1 0,25 0-16,-25 0 0,0 0 15</inkml:trace>
  <inkml:trace contextRef="#ctx0" brushRef="#br0" timeOffset="35882.33">19745 1910 0,'-25'0'0,"25"-25"16,-25 25-1,0 0-15,-24 0 16,24 25 0,0 0-16,25 0 0,-25-1 15,25 1-15,0 0 16,-25 0-16,25 0 0,25-1 15,-25 1 1,25-25-16,0 0 0,0 25 16,-1-25-16,1-25 0,0 25 15,0-25-15,0 1 16,-1-1-16,-24 0 16,0 0-16,0 0 31,25 75 16,-25-25-47,25-25 15,-25 25-15,25-1 16,-25 1-16,25-25 0,-25 25 16</inkml:trace>
  <inkml:trace contextRef="#ctx0" brushRef="#br0" timeOffset="36214.23">19968 1984 0,'0'25'0,"0"25"15,25-50-15,-1 25 0,-24-1 16,0 1-16,25-25 0,-25 25 63,0-75-48,-25 26 1,25-1-16,0 0 15,0 0-15,25 0 16,0 25-16,0-24 16,0 24-1</inkml:trace>
  <inkml:trace contextRef="#ctx0" brushRef="#br0" timeOffset="36700.33">20414 1984 0,'0'0'0,"-25"0"15,-24 25 1,24 0-16,25 0 16,0 0-16,0-1 15,0 1-15,25-25 16,-25 25-16,25-25 0,-1 0 15,1 0-15,25 0 16,-25 0-16,-1 0 0,1-25 16</inkml:trace>
  <inkml:trace contextRef="#ctx0" brushRef="#br0" timeOffset="37104.25">20637 1836 0,'0'24'47,"0"1"-32,0 25-15,25-25 16,0 24-16,-25-24 16,0 0-16,0 0 15,0-1-15,0 1 47,0-50-31,0 1-1,0-1-15,0 0 0,25 25 16,-25-25-16,25 0 31,0 25-15,-1 0-16,1 25 0,0 0 15,-25 0 1,25 0-16,0-1 16,-25 1-16</inkml:trace>
  <inkml:trace contextRef="#ctx0" brushRef="#br0" timeOffset="37427.51">20985 2059 0,'0'25'47,"0"-1"-47,25-24 16,-25 25-16,24-25 16,-24 25-16,0 0 31</inkml:trace>
  <inkml:trace contextRef="#ctx0" brushRef="#br0" timeOffset="37587.78">21059 1910 0,'0'-25'32</inkml:trace>
  <inkml:trace contextRef="#ctx0" brushRef="#br0" timeOffset="37949.21">21134 1984 0,'24'25'16,"1"0"-1,-25 0 1,25-25-16,0 25 0,-25-1 15,25-24-15,-25 25 32,24-25 15,-24-25-32,0 1-15,0-1 16,0 0-16,25 0 15,-25 0-15,25 1 16</inkml:trace>
  <inkml:trace contextRef="#ctx0" brushRef="#br0" timeOffset="38315.01">21456 1984 0,'0'0'0,"0"25"0,0 0 15,0 0-15,25 0 31,0-25-31,-1 24 16,1-24 0,0 0-16,0 0 15,0 0 1,-1-24 0,-24-1-1,25 0-15,-25 0 16,-25 25-1,1-25-15,-1 25 0,0-24 16,0 24-16</inkml:trace>
  <inkml:trace contextRef="#ctx0" brushRef="#br0" timeOffset="38482.04">21828 2009 0,'0'0'0,"25"0"32</inkml:trace>
  <inkml:trace contextRef="#ctx0" brushRef="#br0" timeOffset="41535.46">3795 7045 0,'0'-25'94,"25"25"-78,0 25-1,0-25-15,-1 0 16,1 0 0,0 0-16,0 0 15,0 0 32,-1 0-16,1 24-15,0-24-16,0 0 16,0 0-1,-1 0 16,1 0-31,0 0 16,0 0-16,0 0 31,-1 0-31,1 0 16,0 0 0,0 25-16,0-25 15,-1 0 32,1 0-31,0 0-1,0 0 32,24 0-31,-24 0-1,0 0 1,0 0 0,0 0-1,-1 0 1,1 0 0,0 0-1,0 0-15,0 0 16,-1 0-1,1 0-15,-25-25 16,25 25 0,0 0-1,0 0-15,0 0 16,-1 0 0,1 0-16,0 0 15,0 0 1,0 0-1,-1 0 1,1 0-16,0 0 16,0 0-16,0 0 15,-1 0 48</inkml:trace>
  <inkml:trace contextRef="#ctx0" brushRef="#br0" timeOffset="48169.82">2778 7466 0,'-25'0'31,"25"25"0,25-25-31,0 0 0,0-25 16,24 25-16,-24 0 0,0-25 16,0 25-16,0 0 15,-1 0-15,1 25 47,-25 0-16,0 0-31,-49-25 16,24 0 0,25 25-1,-25-25 16,25-25-31,25 0 0,0 25 16,-1-25-16,1 25 0,0 0 16,0 0 31,-25 25-47,-25 0 15,0-25 1,0 25-16,1-25 31,-1 0 0,25-25-31,0 0 16,0 0-16,25 0 16,-1 25-1,1 0-15,-25-24 16,25 24-1,0 0 1,-25 24 15,0 1-31,-50-25 0,25 25 16,1-25-16,-1 0 0,0 0 16,0 0-16,0 0 15,1 0 1,24-25-1,0 0-15,24 25 16,1-24-16,25 24 16,-25 0-16,-1 0 0,1 0 31,0 0-15,-25 24-1,0 1 16,-25-25 1,0-25 15,1 25-32,24-24-15,24 24 0,1 0 31,0-25 1</inkml:trace>
  <inkml:trace contextRef="#ctx0" brushRef="#br0" timeOffset="49275.01">2183 7119 0,'0'0'0,"-25"0"31,0 0-15,0 25-16,25 0 0,0-1 15,0 1 17,25-25-32,0 0 15,0 0-15,0 0 16,-1 0-16,1-25 31,0 25-31,-25-24 16,-25-1-1,25 0-15,-49 0 16,24 25 0,0 0-1,0 0-15</inkml:trace>
  <inkml:trace contextRef="#ctx0" brushRef="#br0" timeOffset="50037.54">2431 7119 0,'-25'0'31,"25"25"-31,0 0 15,0-1 1,0 1 15,25-25-31,0 0 16,-1 0-16,-24 25 0,25-25 16,0-25-1,-25 0-15,25 1 0,0-1 16,-25 0-1,0 0 17,0 75-1,0-25-15,0-1-1,24-24-15,-24 25 16</inkml:trace>
  <inkml:trace contextRef="#ctx0" brushRef="#br0" timeOffset="50297.55">2778 6995 0,'0'25'16,"0"0"-16,0-1 15,0 1-15,25 0 16,0 0-16,-25 0 0,25-1 16,-25 1-16,24 0 15,-24 0-15</inkml:trace>
  <inkml:trace contextRef="#ctx0" brushRef="#br0" timeOffset="50491.54">2753 7119 0,'0'-25'32,"50"50"-32,-25-25 15,0 25-15,-1-25 16,1 0-16,25 0 0</inkml:trace>
  <inkml:trace contextRef="#ctx0" brushRef="#br0" timeOffset="66606.38">9674 6449 0,'-25'0'47,"50"-25"-47,0 25 15,-1-24-15,1 24 0,0-25 16,0 0-16,24 25 0,-24-25 16,0 25-16,25 0 15,-26-25-15,1 25 0,25-24 16,-25 24-16,0 0 16,-1 0-16,26 0 0,-25 0 15,24 24-15,-24-24 0,25 25 16,-25 0-16,24-25 0,-24 0 15,25 25-15,-1-25 16,-24 0-16,25 0 0,-26 0 16,26 0-16,-25 0 0,24 0 15,-24 0-15,25-25 16,-25 25-16,24-25 0,-24 0 16,0 25-16,0-24 15,-1 24-15,1 0 47,-50 0 16,1 0-48,-1 0-15,0 0 0,0-25 16,0 25-1,1 0-15,-1-25 16,0 25 62,75 0-78,-26 0 16,1 0-16,0 0 0,0 0 15,0 0-15,-1 25 16,1-25-16,0 0 16,0 0-1,0 25 17,-25-1-17,0 1-15,-25-25 16,0 25-16,0-25 15,0 25-15,1-25 0,-1 25 16</inkml:trace>
  <inkml:trace contextRef="#ctx0" brushRef="#br0" timeOffset="68914.42">11931 6028 0,'0'-25'15,"-50"25"-15,26-25 16,-1 25-1,0 0-15,-25 0 0,26 0 16,-1 25-16,-25 0 16,25-25-16,1 24 0,-1 1 15,25 0-15,-25-25 0,25 25 16,0 0-16,50-1 16,-1-24-1,-24 25-15,25-25 0,-1 0 16,1 0-16,-25 0 15,24 0-15,-24 0 0,0 25 16,0-25-16,-1 25 31,-24 0-31,-24-1 16,-26-24-16,25 25 16,0-25-16,-24 0 0,24 0 15,0 0-15,0 0 0</inkml:trace>
  <inkml:trace contextRef="#ctx0" brushRef="#br0" timeOffset="69282.1">12105 6176 0,'0'25'31,"0"0"-31,-25 0 16,25 0-16,25-1 15,-1 1 1,1-25 0,0 0-1,0 0 1,0-25-16,-25 1 15,25 24-15,-25-25 16,0 0-16,24 50 63,1 0-48,-25-1-15,0 1 16</inkml:trace>
  <inkml:trace contextRef="#ctx0" brushRef="#br0" timeOffset="69540.33">12402 6251 0,'0'-25'16,"0"75"-1,25-26 1,-25 1-16,25 0 0,-25 0 16,0 0-16,25 24 15,-25-24-15,25 0 0,-25 0 16,24-1-16</inkml:trace>
  <inkml:trace contextRef="#ctx0" brushRef="#br0" timeOffset="69798.85">12477 6201 0,'0'-25'16,"49"1"-1,-24 24-15,0 0 16,0 24-16,-25 1 16,25 0-16,-25 0 0,24 0 15,-24-1-15,0 1 16,-24-25-16,24 25 0,-25-25 16,0 25-16,0-25 15,0 25-15,1-25 0,-1 0 16,0 0-1</inkml:trace>
  <inkml:trace contextRef="#ctx0" brushRef="#br0" timeOffset="70118.44">12675 6325 0,'0'0'15,"50"25"1,-25-25-16,-1 25 0,1-25 16,0 0-16,0 0 15,0 0 16,-25-25-31,24 0 0,-24 0 16,0 1 0,-24 24-16,-1-25 15,0 0-15,0 25 16,0 0-16,1 0 0</inkml:trace>
  <inkml:trace contextRef="#ctx0" brushRef="#br0" timeOffset="70522.21">12973 6226 0,'0'25'15,"25"-25"-15,-25 25 16,0-1-16,0 1 16,0 0-16,0 0 15,0 0 48,0-50-63,0 0 15,0 0-15,24 0 0,1 1 16,0 24 0,0 0-16,0 0 0,-1 0 15,1 0 1,0 24-16,-25 1 16,25 0-16,-25 0 15</inkml:trace>
  <inkml:trace contextRef="#ctx0" brushRef="#br0" timeOffset="70732.32">13345 6226 0,'25'-25'31,"0"75"-15,-25-25-16,0-1 0,0 1 16,0 0-16,0 0 15</inkml:trace>
  <inkml:trace contextRef="#ctx0" brushRef="#br0" timeOffset="71213.53">13643 6251 0,'24'0'16,"-24"-25"-16,25 25 16,-25-25-1,0 0 1,-25 25-16,1 0 0,-1 0 16,0 0-1,0 0-15,25 25 16,-25 0-16,25 0 0,0 0 15,0-1 1,0 1-16,25 0 0,0-25 16,0 25-1</inkml:trace>
  <inkml:trace contextRef="#ctx0" brushRef="#br0" timeOffset="71576.92">13816 6226 0,'25'0'31,"-25"25"-31,25 0 16,0-1-16,-25 1 16,0 0-16,0 0 15,0 0 16,0-50 1,0 0-32,24 0 15,-24 0-15,0 1 16,25 24 0,0 0-16,0-25 0,0 25 15,-1 25-15,-24-1 16,25-24-16,-25 25 15,0 0-15,25-25 0,-25 25 16,0 0-16</inkml:trace>
  <inkml:trace contextRef="#ctx0" brushRef="#br0" timeOffset="72079.07">14287 5879 0,'25'25'15,"0"-1"-15,0 1 0,-25 25 16,25-25-16,0 24 16,-1 1-16,1-1 0,-25 1 15,25 0-15,-25-1 16,0-24-16,0 0 0,0 0 16,0-1-16,-25-24 46,0-24-46,25-1 0,-24 0 16,24 0-16,-25 0 16,0 1-16,25-1 0,-25 25 15,25-25-15,-25 25 47,0 25-47,25 0 0,0-1 16,0 1-1,25-25-15,0 25 0,0 0 32</inkml:trace>
  <inkml:trace contextRef="#ctx0" brushRef="#br0" timeOffset="72366">14560 6300 0,'25'25'63,"0"0"-63,0-25 0,0 0 16,-1 0-16,1 0 15,0 0 1,-25-25-1,25 0-15,-25 1 16,0-1 0,-25 0-16,0 25 15,-24 0-15,24 0 0,0 0 16,-25 0-16</inkml:trace>
  <inkml:trace contextRef="#ctx0" brushRef="#br0" timeOffset="73512.14">15776 6325 0,'0'-25'15,"-50"25"17,25 0-32,1 0 0,-1 0 15,0 25-15,0 0 0,25 0 16,-25 0-16,25-1 16,-24-24-16,24 25 0,0 0 15,0 0 1,49-25-1,-24 0-15,0 0 0,0 0 16,-25-25-16,24 0 0,1 0 16,0 25-16,-25-24 15,25-1-15,-25 0 0,0 50 63,0 0-63,25-1 15,-25 1-15,0 25 0,24-25 16,-24-1-16,0 1 0,0 0 16,0 0-16,0 0 15,0-1-15,0 1 47</inkml:trace>
  <inkml:trace contextRef="#ctx0" brushRef="#br0" timeOffset="74136.61">15974 6375 0,'-25'0'16,"25"25"-16,0-1 15,0 1 1,25 0-16,-25 0 16,25-25-16,-25 25 31,25-25-15,0 0-1,-1-25 1,1 0-16,-25 0 15,25 0 48,0 50-47,0 0-1,-1-25-15,1 25 0,0-25 16,0 0-1,0 0-15,-1-25 16,26 25 0,-50-25-16,25 0 15,-25 1 1,-25-1 15,0 50 0,25-1-31,-25 1 0,25 0 16,0 0 0,25 0-16,0-25 15,0 0 1,0 0-16,0 0 0,-1 0 16,1 0-16,0 0 15</inkml:trace>
  <inkml:trace contextRef="#ctx0" brushRef="#br0" timeOffset="75359.58">11857 6747 0,'-25'0'32,"25"49"-32,0-24 15,25 0-15,-25 0 0,0 25 0,24-1 16,-24-24-16,25 25 16,-25-26-16,0 1 0,0 0 15,0 0-15,0 0 16,0-75 31,-25 25-47,1 25 15,-1-25-15,0 1 16,0 24 31,0 24-47,25 1 15,0 0-15,0 0 16,50 0 0,-50-1-1,25-24-15,0 0 0,24 0 16</inkml:trace>
  <inkml:trace contextRef="#ctx0" brushRef="#br0" timeOffset="75757.6">12129 7020 0,'0'0'0,"-24"0"0,-1 0 16,0 0-16,0 0 16,25 25-16,-25-1 15,1 1 1,24 0-16,0 0 15,0 0 17,0-1-17,24-24-15,1 0 16,0-24-16,0-1 16,0 0-1,-25 0 16,24 25-31,1 0 32,0 25-32,0 0 15,-25 0-15</inkml:trace>
  <inkml:trace contextRef="#ctx0" brushRef="#br0" timeOffset="75999.36">12254 6871 0,'0'25'31,"-25"0"-31,25-1 15,25 1-15,-25 25 0,0-25 16,24-1-16,-24 1 0,25 0 16,-25 0-16,0 0 15,25-1-15,-25 1 0,0 0 16</inkml:trace>
  <inkml:trace contextRef="#ctx0" brushRef="#br0" timeOffset="76163.55">12254 7020 0,'0'0'16,"49"0"0,-24 0-16,0 0 0,0 0 15,-1 0-15,1 0 16,25 25-16,-25-25 0</inkml:trace>
  <inkml:trace contextRef="#ctx0" brushRef="#br0" timeOffset="76581.71">12601 7069 0,'0'-24'16,"-25"24"-1,0 0 1,0 0 0,1 0-16,-1 24 15,25 1-15,-25 0 0,25 0 16,0 0 0,0-1-1,50-24 1,-26 0-1,1 0-15,0-24 16,-25-1-16,25 25 16,0-50-1,-1 25 17,1 25-17,-25 25-15,25 0 0,-25 0 16,0 0-16,0-1 15,25 1-15,-25 0 0,0 0 32</inkml:trace>
  <inkml:trace contextRef="#ctx0" brushRef="#br0" timeOffset="76798.63">12923 7169 0,'25'24'63</inkml:trace>
  <inkml:trace contextRef="#ctx0" brushRef="#br0" timeOffset="77404.74">13246 6796 0,'-25'0'16,"25"-24"-1,25 73-15,0-24 0,-25 0 16,49 25-16,-24-26 0,0 26 15,0 0-15,-25-1 0,24 1 16,-24-25-16,25-1 16,-25 1-16,0 0 15,-25-25 17,1 0-32,-1-25 15,0 0-15,0 1 16,0-1-16,25 0 0,-24 25 15,-1 0 1,0-25 15,25 50-31,-25 0 0,25 0 16,25-25-16,0 0 16,0 24-16,-1-24 0,-24 25 15,25-25-15,0 0 0,0 0 16</inkml:trace>
  <inkml:trace contextRef="#ctx0" brushRef="#br0" timeOffset="77786.34">13593 7119 0,'0'-25'16,"-25"25"-16,0 0 15,1 50 1,-1-25-16,25-1 16,0 1-1,0 0 1,25-25 15,-1 25-31,1-25 16,0-25-16,0 0 15,0 0 1,-25 1 0,24 24-1,1 0 1,0 24-16,0 1 16,-25 0-16,0 0 31</inkml:trace>
  <inkml:trace contextRef="#ctx0" brushRef="#br0" timeOffset="78316.36">13965 6821 0,'-25'-25'31,"25"75"-31,25-25 15,-25 0-15,25-25 16,-25 25 47,25-1-1,-25 1-62,0 0 16,24 0-16,-24 0 0,0-1 15,25 1-15,-25 25 16,0-1 0,25-24-16,-25 0 0,0 0 0,25 0 31</inkml:trace>
  <inkml:trace contextRef="#ctx0" brushRef="#br0" timeOffset="78498.78">13940 7094 0,'-25'0'32,"75"25"-17,-25-25-15,0 25 0,24-25 16,-24 0-16,0 0 16,0 25-16</inkml:trace>
  <inkml:trace contextRef="#ctx0" brushRef="#br0" timeOffset="79262.8">14908 7193 0,'49'-24'47,"-24"24"-47,0 0 15,0 0-15,-1-25 16,1 25-16,0 0 16,-25-25-1,0 0 1,-25 0-16,0 25 16,1 0-16,-1 0 15,0 0-15,0 0 16,0 50-1,1-50-15,24 25 16,0 0-16,0-1 16,0 1-16,0 0 0,49-25 15,-24 25-15,0-25 16,24 25-16,-24-25 16,0 0-16,0 0 0,0 0 15</inkml:trace>
  <inkml:trace contextRef="#ctx0" brushRef="#br0" timeOffset="79482.07">15280 7119 0,'0'-25'16,"0"50"-1,49 25 1,-24-26-16,0-24 0,0 25 15,-25 0-15,25-25 16,-1 25 0,1-25-1</inkml:trace>
  <inkml:trace contextRef="#ctx0" brushRef="#br0" timeOffset="79699.37">15528 7144 0,'-25'0'15,"0"-25"-15,0 50 16,1-25-16,24 25 16,-25-25-16,25 24 0,-25 1 15,0 0-15,0-25 16,0 25-16,25 0 0,-24-25 15,24 24 1</inkml:trace>
  <inkml:trace contextRef="#ctx0" brushRef="#br0" timeOffset="79914.63">15528 7119 0,'49'25'15,"-49"0"-15,0-1 0,25 1 16,-25 0 0,0 0-1</inkml:trace>
  <inkml:trace contextRef="#ctx0" brushRef="#br0" timeOffset="79998.64">15553 7169 0,'0'-25'15,"0"50"-15,0-75 0,0 25 0,0 0 16,0 1-16</inkml:trace>
  <inkml:trace contextRef="#ctx0" brushRef="#br0" timeOffset="80417.8">15900 7045 0,'0'-25'16,"-25"25"0,0 0-16,0 25 15,1-25 1,-1 24-16,0 1 16,25 0-1,0 0 1,25 0-16,0-1 15,-1-24-15,1 0 0,25 25 16,-25-25-16,-1 0 16,1 25-16,0-25 31,-25 25-15,-25-25-16,0 25 15,1-25-15,-1 0 16,0 0-16,0 0 0,0 0 15</inkml:trace>
  <inkml:trace contextRef="#ctx0" brushRef="#br0" timeOffset="80692.63">16049 6921 0,'0'24'15,"24"1"-15,-24 0 16,25 0-16,-25 24 0,25-24 16,-25 25-16,0-25 15,25-1-15,-25 1 0,0 0 16,0 0-16,0 0 0,0-1 15</inkml:trace>
  <inkml:trace contextRef="#ctx0" brushRef="#br0" timeOffset="80842.05">16049 7119 0,'0'0'0,"0"-25"0,49 25 15,-24 0 1,0 0-16,24 0 16,-24 0-16,0 0 0,0 25 15</inkml:trace>
  <inkml:trace contextRef="#ctx0" brushRef="#br0" timeOffset="81204.67">16396 7144 0,'25'-25'31,"-50"25"-31,0 0 16,0 25 0,0 0-16,25-1 15,-24 1-15,24 0 16,0 0-1,24-25 17,1 0-32,25-25 15,-50 0 1,25 25-16,0-25 16,-1 25-1,1 0 16,0 25-31</inkml:trace>
  <inkml:trace contextRef="#ctx0" brushRef="#br0" timeOffset="85140.87">20489 5482 0,'0'-25'16,"-50"0"-16,25 25 0,0-25 0,1 25 16,-26-24-16,0 24 15,1-25-15,-26 25 0,1-25 16,24 25-16,-49 0 0,25-25 15,-25 25-15,-25 0 16,-1-25-16,26 25 0,25 0 16,24 0-16,1 0 0,-1 0 0,-49 0 0,0 25 15,-1 0-15,26 25 16,0-26-16,-1 26 0,26 0 16,-26-1-16,25 1 0,26-25 15,-26 24-15,50 1 16,-25-1-16,25 1 0,0-25 15,50 25-15,24-26 16,1 1-16,24 0 0,0 0 16,25 0-16,25-25 0,0 24 15,0-24-15,24 0 0,-98 0 16,-1 0-16,1 0 0,24 0 0,50 0 16,-1 0-16,-24-49 0,0 24 15,0-25-15,0 26 16,-24-26-16,-26 0 0,1 1 15,-1-1-15,-49 0 0,0 1 16,-1-1-16,1 25 0,-25-24 16,0 24-16,0 0 15,-74 0-15,24 1 0,-24-1 16,-25 0-16,-1 0 0,1 25 16,25-25-16,-26 25 15,26 0-15</inkml:trace>
  <inkml:trace contextRef="#ctx0" brushRef="#br0" timeOffset="85929.83">18479 5978 0,'0'0'0,"0"25"0,0 0 16,0-1-16,0 1 0,0 25 15,0-1-15,0 26 16,50-1-16,-25-24 0,0 24 15,0-24-15,-25 24 0,24-24 16,1-1-16,-25 1 16,0 0-16,25-1 0,-25 1 15,0 0-15,0-26 16,0 1-16,0 0 0,-25 0 16,25 0-16</inkml:trace>
  <inkml:trace contextRef="#ctx0" brushRef="#br0" timeOffset="86536.94">18604 6995 0,'0'-25'0,"24"75"16,1-50-16,25 25 15,-25-25-15,-1 24 0,26 1 16,0 0-16,-26 0 0,26 0 16,0-1-16,-1 1 15,26 0-15,-26 0 0,26-25 16,-26 25-16,26-1 0,-26 1 15,26-25-15,-26 25 16,26-25-16,-26 0 0,26 25 16,-26-25-16,26 0 15,-1 0-15,-24 0 0,24 0 16,-24-25-16,24 25 0,-24-25 16,24 25-16,-24-25 0,-1 25 15,1-24-15,0-1 16,-1 25-16,1-25 0,-1 0 15,-24 25-15,0-25 0,0 25 16,0-24-16,0-1 31,-1 0-31,1 25 16,0-25-16,-25 0 16,25 25 15,0-24-16,-1 24-15,1 0 47</inkml:trace>
  <inkml:trace contextRef="#ctx0" brushRef="#br0" timeOffset="87534.48">21034 5755 0,'0'24'0,"0"-48"16,0 98-16,0-24 0,0-25 0,0-1 16,0 51-16,0-1 0,0 25 15,25 1-15,-25-26 0,0 25 16,25-24-16,-25-26 15,0 26-15,0-26 0,0 26 16,25-51-16,-25 26 0,0 0 16,0-25-16,-25 24 15,25-24-15,0 0 0,0 0 16,0-1-16,-25-24 203,0 0-187,1-24-16,-1 24 0,0 0 15,0 0-15,0 0 0,1 0 16,-26 0-16,0-25 16,26 25-16,-26 0 0,25 0 15,0 0-15,0 0 0</inkml:trace>
  <inkml:trace contextRef="#ctx0" brushRef="#br0" timeOffset="88657.31">19720 6474 0,'0'25'16,"0"0"-1,0-1-15,0 26 0,0-25 16,0 0-16,0-1 16,0 1-16,0 0 0,0 0 15,0 0-15,0-1 16,0 1 31</inkml:trace>
  <inkml:trace contextRef="#ctx0" brushRef="#br0" timeOffset="89336.7">19670 6449 0,'75'25'16,"-51"-25"-16,1 0 0,25 0 0,-25 0 16,49 0-1,-24 0-15,-26 0 0,1 0 16,25 0-16,-25 0 0,-1 0 15,1 0 1,0 0 0,0 0 46,-25 25-46,-25-25-16,25 25 15,0-1 1,0 1-16,25 0 16,-25 0-16,0 0 0,25-1 15,-25 1-15,0 0 16,0 0-16,0 0 0,24-1 16,-24 1-16,0 0 78,-74-25-63,49-25-15,-24 25 0,-1 0 0,0 0 16,1 0-16,24 0 16,-25 0-16,1 0 0,24 0 15,-25 0-15,26 0 0,-1 0 16</inkml:trace>
  <inkml:trace contextRef="#ctx0" brushRef="#br0" timeOffset="89755.13">19893 6524 0,'0'0'0,"-24"49"0,-1-24 15,0-25-15,0 25 16,0 0-16,1-1 16,-1-24-16,0 25 15,0-25 1</inkml:trace>
  <inkml:trace contextRef="#ctx0" brushRef="#br0" timeOffset="90001.02">19943 6573 0,'0'50'31,"-25"-25"-16,25-1-15,0 1 16,-25-25-16,1 25 0,-1 0 16,0 0-1</inkml:trace>
  <inkml:trace contextRef="#ctx0" brushRef="#br0" timeOffset="90178.83">20042 6623 0,'0'0'0,"0"-25"31,0 75-31,0-26 16,-25 1-16,1 0 15,24 0-15,-25-25 16,0 25-16,0-1 15</inkml:trace>
  <inkml:trace contextRef="#ctx0" brushRef="#br0" timeOffset="90379.09">20191 6672 0,'0'0'16,"0"25"-16,0 0 0,0 0 16,0 0-16,-25-25 15,25 24-15,-25 1 0</inkml:trace>
  <inkml:trace contextRef="#ctx0" brushRef="#br0" timeOffset="91286.36">19273 6201 0,'0'25'15,"25"0"-15,-25 0 16,0-1-16,0 1 0,0 0 16,25 0-16,-25 0 31,-50-25 16,50-25-32,-25 0-15,1 25 16,-1 0 0,0 0 15,25 25-15,50 0-1,-26-25-15,1 0 16</inkml:trace>
  <inkml:trace contextRef="#ctx0" brushRef="#br0" timeOffset="91657.05">19521 6276 0,'0'0'0,"-25"0"0,1 0 0,24 24 16,-25-24-16,25 25 16,-25-25-16,25 25 15,-25 0 1,25 0 0,0-1 15,25-24-16,0 0-15,0 0 0,-25-24 16,24 24-16,1-25 16,0 25-16,0 0 15,0-25 1,0 25 0,-25 25-1,24 0-15</inkml:trace>
  <inkml:trace contextRef="#ctx0" brushRef="#br0" timeOffset="91885.4">19670 6226 0,'0'-25'31,"0"75"-15,25-25-16,0-1 15,-25 1-15,25 0 16,-25 0-16,0 0 16,24-25-16,-24 24 15</inkml:trace>
  <inkml:trace contextRef="#ctx0" brushRef="#br0" timeOffset="92052.24">19621 6325 0,'0'0'0,"0"-25"16,49 25-1,-24 0-15,0 0 0,0 0 16,-1 0-16,1 0 0,0 0 15,0 0-15</inkml:trace>
  <inkml:trace contextRef="#ctx0" brushRef="#br0" timeOffset="92523.67">19968 6325 0,'-25'0'47,"0"0"-47,0 25 16,25 0-16,-24-25 15,24 25-15,0-1 63,49-24-63,-24 0 15,0-24-15,0-1 32,-1 25-17,1 0 17,-25 25-32</inkml:trace>
  <inkml:trace contextRef="#ctx0" brushRef="#br0" timeOffset="92703.4">20216 6400 0,'0'-25'94</inkml:trace>
  <inkml:trace contextRef="#ctx0" brushRef="#br0" timeOffset="93329.93">20389 6127 0,'25'0'16,"0"25"-16,-25-1 15,25 1-15,-25 0 0,0 0 16,25 0-16,-25-1 0,0 1 15,0 25-15,0-25 16,24-1 0,-24-48 46,0-1-62,0 0 16,-24 0-1,-1 0 17,0 25-32,0 0 31,0 0-31,1 0 16,24 50-1,-25-50-15,25 25 0,0 0 16,0-1-1,25-24-15,-1 25 16,1-25-16,0 0 16,0 0-16</inkml:trace>
  <inkml:trace contextRef="#ctx0" brushRef="#br0" timeOffset="93692.76">20687 6350 0,'0'0'0,"-25"0"15,0 0 1,1 25 0,-1-25-1,25 25 1,0-1-1,0 1 17,25-25-32,-1 0 0,1 0 15,0-25 1,0 25 15,0 0-31,0 0 16</inkml:trace>
  <inkml:trace contextRef="#ctx0" brushRef="#br0" timeOffset="93946.92">20786 6152 0,'0'24'16,"50"1"-16,-50 0 16,25 0-16,0 0 0,-1-1 15,-24 1-15,0 0 0,25 0 16,-25 0-16,0-1 15,0 1-15,0 0 16</inkml:trace>
  <inkml:trace contextRef="#ctx0" brushRef="#br0" timeOffset="94109.36">20886 6325 0,'0'-25'16,"24"25"-1,1 0-15,0 0 0,0 0 16,0 0-16</inkml:trace>
  <inkml:trace contextRef="#ctx0" brushRef="#br0" timeOffset="98351.34">25053 4440 0,'25'50'15,"-25"-1"1,0 1-16,0-1 16,0 1-16,24 0 15,-24-1-15,0 1 0,0-25 16,25 24-16,-25 1 16,0-25-16,0 24 0,0-24 15,0 0-15,0 0 0,0-50 78,0-25-78</inkml:trace>
  <inkml:trace contextRef="#ctx0" brushRef="#br0" timeOffset="99574.4">25152 4440 0,'0'0'0,"50"0"0,49 0 15,-50 25-15,26-25 16,-1 0-16,25 0 0,-24 25 16,24-25-16,-25 0 15,26 24-15,-1-24 0,0 0 16,0 0-16,1 0 0,-51 0 15,1 0-15,-1 0 0,1 0 0,49 0 16,0 0-16,-24 0 0,-1 0 16,1-24-16,-26 24 15,1 0-15,0 0 0,-1-25 16,-24 25-16,0 0 0,0 0 47,-25 25 31,0-1-78,0 1 16,0 0-16,0 25 15,0-26-15,0 1 0,0 25 16,0-25-16,0 24 15,24 1-15,-24-25 0,0 24 16,0-24-16,0 25 16,0-25-16,25-1 0,-25 1 15,0 0-15,0 0 0,0 0 16,0-1 15,-49 1 16,24-25-47,0 0 16,-25 0-16,26 0 0,-51 0 15,25 0-15,-24 0 0,0 0 16,-1 0-16,-24-25 16,0 25-16,49 0 0,1 0 0,-26 0 15,-24 0-15,49 0 0,1 0 0,-1 0 16,-49 0-16,25 25 0,-26-25 15,26 0-15,-1 0 0,1 25 16,24-25-16,1 0 0,-1 0 16,25 25-16,1-25 15,-1 0-15,0 0 0,0 0 32,0-25 30,1 25-46,-1-25-1,0 25 1,0 0 0,50 0 62</inkml:trace>
  <inkml:trace contextRef="#ctx0" brushRef="#br0" timeOffset="99990.35">25425 4762 0,'0'25'16,"0"0"-16,0 25 15,0-25-15,0-1 16,0 1-16,0 0 16,0 0-1</inkml:trace>
  <inkml:trace contextRef="#ctx0" brushRef="#br0" timeOffset="100219.2">25524 4837 0,'25'0'15,"-25"-25"-15,25 75 16,-1-25-1,-24-1-15,0 1 16,0 0-16,0 0 16</inkml:trace>
  <inkml:trace contextRef="#ctx0" brushRef="#br0" timeOffset="100440.35">25673 4812 0,'25'-25'15,"-25"75"1,0-25-16,0 0 15,0-1-15,0 1 16</inkml:trace>
  <inkml:trace contextRef="#ctx0" brushRef="#br0" timeOffset="100936.12">25896 4837 0,'0'25'31,"0"0"-31,0-1 15,25 1 1,0 0 0,0-25-16,-1 0 15,1 0 1,0-25 0,-25 0-16,0 1 15,-25-1 1,0 25-16,1-25 0,-1 0 15,0 25 1</inkml:trace>
  <inkml:trace contextRef="#ctx0" brushRef="#br0" timeOffset="101273.46">26169 4812 0,'-25'50'16,"25"-25"0,0-1-1,25 1-15,0-25 31,0 25-31,-1-25 16,1 0-16,0 0 31,0-25-31,-25 0 0,0 1 16,-25-1 0,0 0-16,0 25 15,1 0-15</inkml:trace>
  <inkml:trace contextRef="#ctx0" brushRef="#br0" timeOffset="101577.92">26516 4862 0,'0'0'0,"0"25"15,0-1-15,0 1 16,25-25-16,-25 25 15,0 0-15,0 0 16</inkml:trace>
  <inkml:trace contextRef="#ctx0" brushRef="#br0" timeOffset="101890.88">26789 4812 0,'0'0'0,"0"25"16,0 0-16,0 0 15,0-1-15,25-24 16,-25 25-16,0 0 16</inkml:trace>
  <inkml:trace contextRef="#ctx0" brushRef="#br0" timeOffset="103435.73">25450 5680 0,'0'25'15,"49"-25"1,-24 0-16,0 25 0,0-25 16,-25-25-16,24 25 15,1 0-15,0-25 16,0 0 0,-25 1-1,-25 24-15,0-25 16,0 25-16,1 0 0,-1 0 15,0 0 1,0 0-16,25 25 0,-25-1 16,1-24-16,24 25 0,-25 0 15,25 0-15,0 0 0,-25-1 16,25 1-16,25 0 16,-25 0-16,49-25 15,-49 25 1,25-25-16,0 0 0,49 0 15,-49-25-15,0 25 16</inkml:trace>
  <inkml:trace contextRef="#ctx0" brushRef="#br0" timeOffset="103731.35">25747 5705 0,'25'25'16,"0"0"-16,0-1 15,-25 1-15,24 0 0,-24 0 16,25 0-16,-25 0 0,25-25 16,-25 24-16,0 1 15,0 0-15,0 0 0,0 0 16,-25-25-16,25 24 0,-25 1 15,1-25 1,-1 0-16,0 0 16,0 0-16,0 0 15,1-25-15,24 1 16</inkml:trace>
  <inkml:trace contextRef="#ctx0" brushRef="#br0" timeOffset="103917.62">25797 5581 0</inkml:trace>
  <inkml:trace contextRef="#ctx0" brushRef="#br0" timeOffset="104341.42">25971 5705 0,'0'0'0,"24"0"15,1 25-15,0-25 0,0 0 16,0 0-16,-1 0 0,1 0 31,0 0-31,-25-25 16,0 0-1,0 0 1,-25 25-16,-24 0 31,24 0-31,0 25 16,0 0-16,25 0 16,-25-25-16,25 25 15,0 24 1,25-24-16,0-25 15,0 25-15,0-25 16,-1 0-16,1 0 0,0 0 16,0 0-16,0 0 0,-1 0 15</inkml:trace>
  <inkml:trace contextRef="#ctx0" brushRef="#br0" timeOffset="104565.81">26293 5531 0,'0'-24'31,"0"73"-15,0-24-16,0 0 0,0 0 16,25-1-16,-25 1 0,25 0 15,-25 0-15,24 0 0,-24-1 16,0 1-16,0 0 15,0 0 1</inkml:trace>
  <inkml:trace contextRef="#ctx0" brushRef="#br0" timeOffset="105627.71">26392 5730 0,'0'0'0,"0"-25"46,25 0 1,0 25-47,0 0 16,-1 0 0,1 0-16,-25 25 0,25 0 15,-25 0-15,0-1 16,0 1-16,0 0 31</inkml:trace>
  <inkml:trace contextRef="#ctx0" brushRef="#br0" timeOffset="106081.7">26541 5755 0,'-25'0'16,"25"-25"-1,25 0 1,0 25 0,0 0-16,-1 0 0,1 0 15,0 0-15,0 0 0,0 0 32,-1 0-32,-24 25 15,25 0-15,-25-1 16,0 1-16,0 0 15,0 0-15,0 0 32</inkml:trace>
  <inkml:trace contextRef="#ctx0" brushRef="#br0" timeOffset="106412.18">26888 5730 0,'0'25'15,"0"24"1,25-49-16,-25 25 0,0 0 16,25 0-16,-25 0 0,25-1 15,-25 1-15,24 0 0,-24 0 16,0 0-16,0-1 16,0 1 15</inkml:trace>
  <inkml:trace contextRef="#ctx0" brushRef="#br0" timeOffset="106657.58">26938 5705 0,'0'0'16,"49"0"-16,-24 0 15,0 0 1,0 0-16,-25 25 0,25 0 16,-25-1-16,25 1 15,-25 0-15,0 0 0,0 0 16,-50-25 0,25 25-16,0-25 0,0 0 15,1 0-15</inkml:trace>
  <inkml:trace contextRef="#ctx0" brushRef="#br0" timeOffset="106911.47">27161 5507 0,'50'24'16,"-25"1"-1,-25 0-15,24 25 0,-24-26 16,25 1-16,-25 0 16,0 0-16,25 24 0,-25-24 15,0 0-15,0 0 16</inkml:trace>
  <inkml:trace contextRef="#ctx0" brushRef="#br0" timeOffset="107208.26">27285 5829 0,'25'0'0,"0"0"15,0 0 1,-1 0-16,1 0 15,0 25-15,0-25 16,0 0-16,-1 0 16,1 0-1,0 0-15,0 0 16,0-25 0,-25 0-16,0 0 0,0 1 15,-50-1 16,25 25-31,0 0 0,1 0 16,-1 0-16,0 0 0,0 0 16,0 0-16</inkml:trace>
  <inkml:trace contextRef="#ctx0" brushRef="#br0" timeOffset="107693.82">27856 5804 0,'-25'0'0,"50"0"140</inkml:trace>
  <inkml:trace contextRef="#ctx0" brushRef="#br0" timeOffset="108325.78">27856 5829 0,'0'-25'31,"24"25"-31,1 0 16,0-25-16,0 25 15,0-24 1,-1-1-16,1 0 16,-25 0-1,0 0-15,25 25 16,-25-24-1,0 48 64,0 1-79,0 0 15,25 0-15,-25 0 0,0 24 16,25-24-16,-25 0 15,0 0-15,0 0 0,0-1 16</inkml:trace>
  <inkml:trace contextRef="#ctx0" brushRef="#br0" timeOffset="108525.63">28277 5854 0,'0'0'0</inkml:trace>
  <inkml:trace contextRef="#ctx0" brushRef="#br0" timeOffset="108852.22">28525 5755 0,'0'-25'0,"-24"25"31,-1 25-31,25-1 16,0 1-16,25 0 15,-1 0-15,1-25 16,0 0-16,0 0 16,0 0-1,-1 0-15,1 0 0,0-25 31,-25 0-31,0 0 16,-25 1-16,0 24 16,1-25-16,-26 25 15,25 0-15,0 0 0</inkml:trace>
  <inkml:trace contextRef="#ctx0" brushRef="#br0" timeOffset="109286.57">28848 5680 0,'0'25'0,"0"0"15,0 0-15,0-1 16,0 1-16,0 0 16,0 0 15,49-25-31,-24 0 31,0-25-31,0 25 16,-25-25-16,25 0 15,-1 1 17,1 24-17,0 24 1,-25 1-16,25 0 16,-25 0-16,0 0 31</inkml:trace>
  <inkml:trace contextRef="#ctx0" brushRef="#br0" timeOffset="109544.25">29195 5556 0,'0'-25'32,"0"75"-32,0-25 15,25 0-15,-25-1 0,0 26 16,25-25-16,0 0 0,-25-1 16,0 1-16,24 0 0,-24 0 15,0 0 1</inkml:trace>
  <inkml:trace contextRef="#ctx0" brushRef="#br0" timeOffset="109713.54">29220 5730 0,'25'-25'0,"24"0"15,-24 25 1,25 0-16,-25 25 0,-1-25 16,1 0-16,-25 25 0</inkml:trace>
  <inkml:trace contextRef="#ctx0" brushRef="#br0" timeOffset="117920.53">25301 4961 0,'-25'0'31,"0"0"-31,-24 0 16,24 0-1,0 0-15,0 25 16,0-25-16,1 0 0,-1 25 15,0-25-15,0 24 16,0 1-16,-24 0 0,24-25 16,0 25-16,-25 24 0,26-24 15,-26-25-15,25 25 16,-24 0-16,24 0 0,-25 24 16,25-24-16,-24 0 0,-1 0 15,25-1-15,-24 1 16,-1 25-16,1-25 0,24-1 15,-25 1-15,1-25 16,-1 25-16,0 0 0,26 0 16,-26-25-16,0 24 0,26 1 15,-26 0-15,0 0 0,25-25 16,-24 25-16,-1-1 16,1 1-16,-1 0 0,0 0 15,1 0-15,-1-25 16,1 25-16,-1-1 0,0 1 15,1-25-15,-1 25 0,1 0 16,-1 0-16,0-25 16,1 24-16,-1 1 0,-24-25 15,24 25-15,-24 0 0,24-25 16,0 25-16,1-1 0,-1-24 16,1 25-16,-1-25 15,0 25-15,26 0 0,-26-25 16,0 25-16,1-25 15,-1 24-15,1 1 0,24-25 16,-25 25-16,25-25 0,1 25 16,-1-25-16,0 0 0,-25 25 15,26-25-15,-1 0 16,0 24-16,0-24 0,-24 0 16,24 25-16,0-25 15,-25 25-15,25-25 0,-24 0 16,24 25-16,0-25 0,0 0 15,1 25-15,-26-25 0,25 0 16,0 24-16,1-24 16,-26 0-16,25 25 0,-24 0 15,24-25-15,0 25 0,-25-25 16,26 25-16,-1-25 16,0 0-16,0 24 0,-24-24 15,49 25 1,-25-25-16,0 25 15,0-25-15,0 0 16,1 25 0,-1-25-16,0 0 15,0 0-15,25 25 16,-25-25-16,1 0 16,-1 0-16,0 0 15,0 0-15,0 0 0,0 24 16,1-24-1,-1 0 17,25-24 46,25-1-63,-1 0 1,1 0 0,0 0 15,-25 1-15,25-1 30,-25 50 17,-25-25-63,0 24 0,0 1 16,1-25-16,24 25 0,-25 0 15,0 0 1,25-1 31,25 1-32,0-25-15,-1 0 16,1 25 0,0-25-16,0 0 15</inkml:trace>
  <inkml:trace contextRef="#ctx0" brushRef="#br0" timeOffset="118702.15">22448 6003 0,'0'0'0,"0"-25"0,0 0 16,0 0-16,0 1 15,0-1-15,0 0 16,0 0-16,0 0 0,0-24 16,0 24-16,0 0 15,0 0-15,0 0 0,0 1 16,0-1-16,0 0 31,0 0 16,25 50-47,-25 0 16,25 0-16,-25-1 0,25 26 15,-25-25-15,24 24 0,-24-24 16,25 25-16,-25-25 16,25 24-16,-25-24 0,25 0 15,-25 0 16,0-50 1</inkml:trace>
  <inkml:trace contextRef="#ctx0" brushRef="#br0" timeOffset="118874.15">22473 5879 0,'25'0'32,"0"0"-17,24 0-15,-24 0 0,0-25 16,0 25-16</inkml:trace>
  <inkml:trace contextRef="#ctx0" brushRef="#br0" timeOffset="119374.02">22647 5556 0,'24'0'31,"-24"25"-31,25 0 0,-25 0 16,25-1-16,-25 1 0,25 0 15,0 25-15,0-26 0,-1 1 16,-24 0-16,25 0 16,-25 0-16,0 0 0,-25-25 62,25-25-46,-24 0-16,24 0 15,0 0-15,24 25 0,1-25 16,0 25-16,0-24 16,0 24-16,-1 0 15,1 0 1,0 0-16,-25 24 15,0 1-15,0 0 16,0 0-16,-25-25 0,0 25 16,1 0-16,-26-25 15,25 24-15,0-24 0,1 0 16</inkml:trace>
  <inkml:trace contextRef="#ctx0" brushRef="#br0" timeOffset="119679.18">23019 5755 0,'74'49'16,"-49"-24"-1,-50-25 64,0-25-79,25 0 15,0 1-15,25-1 16,-25 0-16,25 25 15,0 0-15</inkml:trace>
  <inkml:trace contextRef="#ctx0" brushRef="#br0" timeOffset="119873.19">23242 5705 0,'25'0'16,"0"25"-16,-1-25 15,-24 25-15,25-1 16,-25-48 47</inkml:trace>
  <inkml:trace contextRef="#ctx0" brushRef="#br0" timeOffset="120327.54">23490 5606 0,'0'0'16,"25"0"-16,0 0 16,-25-25-16,24 0 15,-24 0-15,0 1 47,-49 24-47,24 0 31,25 24-31,-25 1 16,25 0-16,0 0 16,0 0-16,0-1 0,25-24 15,0 25-15,-25 0 0,25-25 16,-1 0-16,1 25 15,0-25 1,0-25 0</inkml:trace>
  <inkml:trace contextRef="#ctx0" brushRef="#br0" timeOffset="120513.96">23664 5556 0</inkml:trace>
  <inkml:trace contextRef="#ctx0" brushRef="#br0" timeOffset="121164.21">23713 5507 0,'25'0'16,"0"24"-16,0 1 15,-1 0 1,-24 0 0,0 0-16,0-50 62,0 0-46,0 0-16,0 0 15,0 1 1,25 24-16,-25-25 0,25 25 16,0 0-16,0 0 15,0 0-15,-1 0 16,-24 25 0,25-1-16,0-24 0,-25 25 15</inkml:trace>
  <inkml:trace contextRef="#ctx0" brushRef="#br0" timeOffset="121668.26">24036 5110 0,'0'0'0,"25"0"0,-1 0 15,1 25-15,0-1 0,0 1 16,0 0-16,-1 0 0,1 0 15,0-1-15,0 1 16,-25 25-16,25-50 0,-25 25 16,0-1-1,-25-24 32,0 0-47,0 0 16,0-24-16,25-1 0,-24 25 15,-1-25 1,0 25-16,0 0 31,0 0-15,1 25-16,24 0 16,24-25-16,1 24 15,0-24-15,0 25 16,24-25-1</inkml:trace>
  <inkml:trace contextRef="#ctx0" brushRef="#br0" timeOffset="121929.05">24358 5308 0,'50'-25'0,"-25"25"16,-25-24-16,24 24 16,1 0-1,0 0 1,0 0 0,-25-25-1,-50 0 1,25 25-16,-24-25 15,24 25-15</inkml:trace>
  <inkml:trace contextRef="#ctx0" brushRef="#br0" timeOffset="136154.57">11981 14808 0,'24'25'31,"1"-25"-31,0 0 0,0 0 16,0 0-16,-1 0 16,1 0-16,25 0 0,-25 0 15,0 0-15,-1 0 16,1 0-16,0 0 0,0 0 15,0 0-15,-1 0 16,1 0 0,0 0-16,0 0 15,0 0 48,-25 25-16,24 49-32,1-24-15,-25 0 0,0 24 0,25 0 16,-25 1-16,25-1 0,-25 1 16,0-50-16,0 24 0,0-24 0,0 25 15,0-26-15,0 26 0,0-25 0,0 24 0,0 26 16,0-1-16,-25 1 15,25-26-15,0 26 0,0-26 16,0 1-16,-25-1 0,25 1 16,0 0-16,0-1 0,0 1 15,0-25-15,0 24 16,25-24-16,-25 0 0,25 0 16,-25 0-16,25-1 15,-25 1-15,24-25 16,-24 25-1,0 0 17,0 0 61,0-1 1,-24-24-63,-1 0-15,0 0-16,0 0 16,0 0-16,1 0 0,-1 0 15,0 0-15,0 0 16,-24 0-16,-1 0 0,0 0 16,1 0-16,-26 0 0,26-24 15,-1 24-15,-24 0 16,-26-25-1,51 25-15,24 0 0,0 0 0,-24 0 16,24 0 0,74 0 62</inkml:trace>
  <inkml:trace contextRef="#ctx0" brushRef="#br0" timeOffset="137456.51">12427 15925 0,'0'-25'16,"0"0"15,25 0-31,0 25 0,24-25 16,-24 25-16,25 0 0,-50-24 15,25 24-15,-1 0 0,1 0 16,0 0-16,0 0 16,0 24-16,-1 1 0,1 0 15,0 0-15,25-25 16,-26 25-16,26-1 0,-25-24 15,24 25-15,1-25 0,-25 0 16,24 0-16,-24 0 0,0 0 16,0 0-16,25-25 15,-26 1-15,1 24 16,-25-25 0,25 0 15,-25 0-16,-25 25-15,0 0 16,1 0-16,-26 0 0,25 0 16,0 0-16</inkml:trace>
  <inkml:trace contextRef="#ctx0" brushRef="#br0" timeOffset="137776.76">13072 15850 0,'0'25'16,"50"-50"-16,-26 25 0,1 0 16,0 0-16,0 0 0,0 0 15,0 25-15,-1-25 16,1 0-16,0 0 16,-25 25 15,25-25-16,-25 25 1,0-1-16,-50 1 16,25-25-16,25 25 0,-24-25 15,-1 0-15,25 25 16,-25-25 0,25 25 15</inkml:trace>
  <inkml:trace contextRef="#ctx0" brushRef="#br0" timeOffset="138413.82">13791 15677 0,'0'0'0,"-24"0"0,24 24 16,-25-24-16,0 25 0,0 0 15,0-25-15,1 25 0,-1 0 32,0-25-32,25 24 15,0 1-15,0 0 16,50-25 0,-26 0-16,1 25 0,25-25 15,-25 0-15,-1 25 16,1-25-1,0 24 1,-25 1 0,0 0-1,-50-25-15,26 25 0,-1-25 16,0 0-16,0 0 16,0 0-16,1 0 15,24-25 1</inkml:trace>
  <inkml:trace contextRef="#ctx0" brushRef="#br0" timeOffset="138823.9">13915 15875 0,'50'0'16,"-50"25"-16,25-25 16,0 0-16,-1 0 15,1 0-15,0 0 16,-25-25-16,25 25 16,-25-25-1,0 0-15,0 1 16,-25-1 15,0 25-31,0 25 16,1-25-16,-1 24 15,0-24 1,25 25-16,0 0 0,0 0 16,0 0-16,0-1 15,0 1 1,25-25-16,0 25 0,-1-25 15,1 0-15,0 0 0,0 0 16,24 0-16,-24 0 16</inkml:trace>
  <inkml:trace contextRef="#ctx0" brushRef="#br0" timeOffset="139234.34">14734 15776 0,'0'0'0,"-25"-25"0,0 25 0,1 0 16,-1 0-16,0 0 15,25 25-15,-25-25 0,25 25 16,-25-1-16,25 1 0,0 0 15,0 0-15,0 0 16,25-1-16,0-24 16,0 25-16,0-25 0,24 0 15,-24 0-15,25 0 16,-26 0-16</inkml:trace>
  <inkml:trace contextRef="#ctx0" brushRef="#br0" timeOffset="139628.82">14883 15553 0,'-25'49'16,"25"-24"-16,0 0 15,25 0-15,0 24 0,-1-24 16,1 25-16,-25-26 15,0 26-15,25-25 0,-25 0 16,0-1-16,0 1 16,-25-50 31,25 1-47,0-1 15,25 0-15,-25 0 0,0 0 16,25 1-16,0 24 15,-1-25-15,1 25 16,0 0-16,0 0 0,-25 49 16,25-24-16,-25 0 0,24 0 15,-24 0-15,0-1 16,0 1 0</inkml:trace>
  <inkml:trace contextRef="#ctx0" brushRef="#br0" timeOffset="139995.17">15230 15875 0,'0'0'0,"50"0"0,-26 0 15,1 25 1,0-25-16,0 0 0,0 0 15,0 0 1,-25-25 0,24 0-16,-24 0 15,0 1-15,0-1 16,-24 25-16,-1-25 16,-25 25-1,0 25 1,50 0-16,-24-1 15,24 1-15,0 0 16,0 0-16,0 0 16,24-1-16,-24 1 0,25-25 15,0 0-15,0 25 0,0-25 16,0 0-16</inkml:trace>
  <inkml:trace contextRef="#ctx0" brushRef="#br0" timeOffset="140457.35">15652 15850 0,'-25'0'15,"0"0"-15,0 0 16,1 25-1,-1 0-15,25 0 16,0-1-16,-25 1 16,25 0-1,0 0 17,25-25-17,0 0-15,-1-25 16,1 25-1,-25-25 1,25 0 0,0 25-16,0 0 15,-1 25-15,1 0 16,-25 25-16,25-26 0,0 1 16,0 25-16,-25-25 0,24-1 15,-24 1-15,0 0 16,0 0-16,0 0 0,0-1 15</inkml:trace>
  <inkml:trace contextRef="#ctx0" brushRef="#br0" timeOffset="140856.76">15850 15974 0,'0'0'0,"0"25"16,0 0-16,25 0 0,0-25 15,0 24 1,-1-24-1,1 0 1,0 0-16,0-24 16,-25-1-16,25 25 15,-25-25-15,0 0 0,0 0 32,24 25-1,-24 25-16,25 0-15,0 0 16,-25 0-16,25-1 31</inkml:trace>
  <inkml:trace contextRef="#ctx0" brushRef="#br0" timeOffset="141257.54">16247 15999 0,'0'-25'16,"25"50"31,0-25-47,-1 0 15,1 0 1,0-25-16,0 0 16,-25 1-1,0-1 17,-50 25-32,25 0 31,1 25-31,24-1 15,-25-24-15,25 25 16,0 0-16,25 0 0,-25 0 16,24-25-16,-24 24 15,25-24-15,0 25 16,0-25-16,0 0 16,0 0-16,-1 0 0</inkml:trace>
  <inkml:trace contextRef="#ctx0" brushRef="#br0" timeOffset="141710.94">16594 15925 0,'-24'0'31,"24"24"-31,-25-24 0,25 25 15,-25 0 1,25 0 0,0 0-1,-25-25 17,50 24-32,0-24 0,0 0 15,-1 0-15,1-24 16,0-1-1,0 25-15,-25-25 16,25 25-16,-25-25 16,24 25 15,-24 25-15,25 0-16,0 0 15,-25-1-15,25 1 31,0-25-15,-1 0 0</inkml:trace>
  <inkml:trace contextRef="#ctx0" brushRef="#br0" timeOffset="142791.1">13891 16396 0,'24'0'16,"-24"-25"15,-24 75-31,-1-50 16,0 25-16,0-25 15,0 0-15,1 24 16,-1 1 31,74 0-47,-24-25 0,25 0 15,-25 25-15,-1-25 0,1 0 16,0 0-16,0 25 16,0-25-1,-25 24-15,0 1 16,-50-25 0,25 0-16,0 25 15,1-25-15,-1 0 16,0 0-16</inkml:trace>
  <inkml:trace contextRef="#ctx0" brushRef="#br0" timeOffset="142968.62">14089 16520 0,'25'0'0,"0"0"15,-25 50-15,24-26 16,-24 1 0</inkml:trace>
  <inkml:trace contextRef="#ctx0" brushRef="#br0" timeOffset="143586.79">14660 16545 0,'49'-25'16,"-24"25"-1,0 0-15,0 0 31,-1-25-31,1 0 16,-25 1 15,-49 24-31,24 0 0,25-25 16,-25 50 0,0-1-1,0-24-15,25 25 0,0 0 16,0 0-16,25 0 15,0-25-15,0 24 16,0 1 0,-1-25-16</inkml:trace>
  <inkml:trace contextRef="#ctx0" brushRef="#br0" timeOffset="143786.92">14957 16495 0,'25'-25'16,"0"25"-16,0 50 15,-1-25 1,-24 0-16,25-25 0,-25 24 16,25-24-16,-25 25 31</inkml:trace>
  <inkml:trace contextRef="#ctx0" brushRef="#br0" timeOffset="143987.01">15180 16495 0,'-49'0'16,"-1"25"-1,25 0 1,25 0 0,-24-1-16,-1 1 15,0-25-15</inkml:trace>
  <inkml:trace contextRef="#ctx0" brushRef="#br0" timeOffset="144194.26">15156 16495 0,'24'0'16,"1"50"-16,0-25 15,-25-1-15,0 1 31</inkml:trace>
  <inkml:trace contextRef="#ctx0" brushRef="#br0" timeOffset="144683">15528 16470 0,'0'-24'16,"-25"24"15,0 0-15,25 24-16,-25 1 15,1 0 1,24 0-1,0 0 1,24-25-16,1 0 16,0 24-16,0-24 0,0 25 31,-1-25 0,-73 25-15,24 0-16,0-25 0,0 0 15,1 0-15,-1 0 16</inkml:trace>
  <inkml:trace contextRef="#ctx0" brushRef="#br0" timeOffset="144929.56">15627 16297 0,'0'0'0,"25"24"0,0 1 15,-25 0 1,24 0-16,-24 25 0,0-26 16,25 1-16,-25 25 0,0-25 15,0 24-15,25-24 16,-25 0-16,25 0 0</inkml:trace>
  <inkml:trace contextRef="#ctx0" brushRef="#br0" timeOffset="145333.32">15701 16495 0,'25'0'0,"0"25"16,0-25-16,0 0 0,-1 0 15,1 25-15,0-25 0,0 0 16,0 0-16,-1 0 16,1 0-1,0-25 1,-25 0 15,-25 0-15,0 25-1,1 0-15,-1 0 16,0 25 0,25 0-16,-25 0 0,25 0 15,25-1-15,-25 1 16,25-25-1,-25 25-15,49 0 16,-24-25-16,0 0 16,0 0-16</inkml:trace>
  <inkml:trace contextRef="#ctx0" brushRef="#br0" timeOffset="145463.73">16247 16594 0,'0'0'0,"25"0"15</inkml:trace>
  <inkml:trace contextRef="#ctx0" brushRef="#br0" timeOffset="151715.72">2406 14486 0,'50'0'16,"-26"0"-1,1 0-15,0 0 0,0 0 16,0 0-16,24 0 16,-24 0-16,0 25 0,0-25 15,0 0-15,-1 0 0,1 0 16,0 0 62,-25-25 31,-25 0-93,50 25 109,0 0-109,0 25-16,-1 0 31,-24 0-16</inkml:trace>
  <inkml:trace contextRef="#ctx0" brushRef="#br0" timeOffset="168813.89">4738 16446 0,'-25'0'16,"0"0"-1,0 0-15,0 0 16,1 0-16,-26 0 16,25 0-1,0 0-15,1 0 16,-1-25-1,0 25-15,0 0 0,0 0 16,1 0 0,-1 0-16,0 0 0,0 0 15,0 0-15,1 0 16,-1 0-16,0 0 16,0 0-16,0 0 15,1 0-15,-1 0 16,0 0-16,0 0 0,0 0 15,1 0-15,-1 0 0,-25 0 16,25 0-16,1 0 0,-1 0 16,-25 0-1,25 0-15,1 0 0,-1 0 16,0 0-16,0 0 16,0 0-16,0 0 0,1 0 15,-1 0-15,0 0 16,0 0-16,0 0 15,1 0-15,-1 0 16,0 0 0,0 0-16,0 25 0,1-25 15,-1 0-15,0 0 0,0 24 16,0-24-16,25 25 0,-24-25 16,-1 0-16,0 25 15,0-25 1,25 25-16,-25-25 15,25 25-15,-24-25 16,24 24-16,0 1 0,-25-25 16,25 25-16,0 0 15,0 0 1,0-1 0,0 1-1,0 0 1,25-25-1,-1 25-15,1-25 0,0 0 16,0 25-16,0-25 0,24 0 16,-24 24-16,25-24 15,-26 0-15,26 0 0,-25 25 16,0-25-16,-1 0 0,26 0 16,-25 0-16,0 25 0,-1-25 15,1 0-15,0 0 16,0 0-16,25 0 0,-26 0 15,26 0-15,-25 25 16,24-25-16,1 0 0,-25 0 16,24 0-16,1 0 0,-25 25 15,24-25-15,-24 0 16,25 0-16,-1 0 0,-24 0 16,25 24-16,-25-24 0,24 0 15,-24 0-15,25 0 16,-26 0-16,26 0 0,0 0 15,-26 0-15,26 0 0,-25 0 16,24 0-16,-24 0 16,0 0-16,0 0 0,0 0 15,0 0-15,24 0 0,-24 0 16,0 0-16,24 0 16,-24 0-16,0 0 0,0 0 15,0 0-15,-1 0 0,1 0 16,0 0-1,0-24-15,0 24 0,-1 0 32,1-25-32,-25 0 15,25 25-15,-25-25 0,25 0 16,-25 1-16,25-1 16,-25 0-16,-25 0 15,25 0-15,-25 1 0,-25-1 16,26 0-16,-26 0 0,0 0 15,1 1-15,-1-1 16,-24 25-16</inkml:trace>
  <inkml:trace contextRef="#ctx0" brushRef="#br0" timeOffset="184510.42">7987 7119 0,'-25'25'15,"25"0"-15,0-1 0,0 26 16,0-25-16,0 0 0,0 24 16,0 1-16,0-25 15,25 24-15,-25-24 0,0 25 16,0-26-16,25 1 0,-25 0 15,0 0-15,0 0 16,0-1-16,0 1 31</inkml:trace>
  <inkml:trace contextRef="#ctx0" brushRef="#br0" timeOffset="185456.31">8260 7144 0,'50'0'16,"-100"0"-16,149 0 0,-49 0 0,-25 0 15,24 0-15,1 0 0,-1 0 16,-24 0-16,0 0 0,0 0 15,0 0-15,-1 0 16,1 0 47,-25-25-48,0 50 32,0 0-31,25-1-16,-25 1 0,0 0 15,0 0-15,25 0 16,-25-1-16,25 26 0,-25-25 16,24 0-16,-24-1 15,25 1-15,-25 0 0,25 0 16,-25 0-16,0-1 0,0 1 15,0 0 1,0 0-16,0 0 16,-25-1 15,25 1 16,-25 0-16,1-25-31,-1 0 16,0 0-16,-25 0 15,26 0-15,-26 0 0,0 0 16,-24 0-16,24-25 0,-24 25 16,24 0-16,-24 0 15,24 0-15,1-25 0,24 25 16,0 0-16,0 0 0</inkml:trace>
  <inkml:trace contextRef="#ctx0" brushRef="#br0" timeOffset="186269.12">8781 7789 0,'25'24'15,"-50"-48"-15,74 73 0,-49-24 16,25 0-16,0 24 0,0-24 15,0 0-15,24 25 0,-24-25 16,25 24-16,-25 1 16,24-25-16,-24 24 0,25-24 15,-26 25-15,26-26 0,-25 1 16,0 0-16,-1-25 16,1 25-16,0-25 0,0 0 15,0 25-15,-1-25 0,1 0 16,0 0-16,0 0 15,0 0-15,-1 0 16,1 0 0,0 0 46</inkml:trace>
  <inkml:trace contextRef="#ctx0" brushRef="#br0" timeOffset="186643.22">9525 8310 0,'0'24'32,"0"1"-32,50 0 15,-26 0 1,1-25-16,0 25 16,-25-1-16,25-24 15,0 25 1,-50 0 46,0-25-62,0 0 0,0 0 16,1 0-16</inkml:trace>
  <inkml:trace contextRef="#ctx0" brushRef="#br0" timeOffset="188830.18">9947 8310 0,'0'0'0,"0"24"15,0 1-15,0 0 16,0 0-16,0 0 15,0-1-15,0 26 0,0-25 16,0 0-16,0 24 0,0-24 16,0 0-16,0 0 15,0-1 1,24 1 0,1-25-16,0 0 15,0 0-15,25 0 0,-26 0 16,1-25-16,0 25 0,0 0 15,-25-24 1,25-1-16,-1 25 0,-24-25 16</inkml:trace>
  <inkml:trace contextRef="#ctx0" brushRef="#br0" timeOffset="189037.23">9971 8558 0,'25'0'47,"0"-25"-47,0 25 0,0 0 15,0 0-15,-1 0 16</inkml:trace>
  <inkml:trace contextRef="#ctx0" brushRef="#br0" timeOffset="189231.19">9947 8384 0,'-25'0'15,"99"0"1,-24 0 0,0 0-16,-26 0 15,26 0-15,-25 0 0,0 0 16</inkml:trace>
  <inkml:trace contextRef="#ctx0" brushRef="#br0" timeOffset="189925.39">10592 8533 0,'0'-25'16,"-25"25"-16,0 0 15,0 0-15,0 0 16,1 0-16,-1 25 15,0 0-15,25-1 16,0 1 0,0 0 15,25-25-31,0 25 16,-1-25-16,1 0 15,0 0-15,0 0 16,0 0-1,-1 0-15,1 25 0,0-1 32,-25 1-17,-25 0 1,0-25 0,1 0-16,-1 0 15,-25 0-15,25 0 0,1 0 16,-1 0-1</inkml:trace>
  <inkml:trace contextRef="#ctx0" brushRef="#br0" timeOffset="190403.41">10864 8533 0,'-24'0'0,"-1"0"15,0 0 1,25 49-16,-25-49 0,25 25 16,0 0-16,0 0 15,0 0 1,50-1 0,-25-24-16,-1 25 15,26-25-15,-25 0 0,0-25 16</inkml:trace>
  <inkml:trace contextRef="#ctx0" brushRef="#br0" timeOffset="190698.94">11063 8558 0,'25'24'16,"-25"1"-16,24 0 15,-24 0-15,0 0 16,25-1-16,-25 1 31,-25-50 1,25 1-17,0-1-15,-24 0 0,24 0 16,0 0-1,0 1-15,24-1 16,1 25-16,0-25 16</inkml:trace>
  <inkml:trace contextRef="#ctx0" brushRef="#br0" timeOffset="190924.87">11336 8558 0,'49'24'16,"-24"1"-16,0 0 15,0 0 1,-25 0 0,-25-25 30,0-25-46</inkml:trace>
  <inkml:trace contextRef="#ctx0" brushRef="#br0" timeOffset="191514.43">11460 8310 0,'0'0'16,"25"24"-16,-25 1 0,24 0 16,1 25-16,-25-26 0,25 26 15,-25-25-15,25 24 0,-25 1 16,0 0-16,25-1 16,-25-24-16,0 0 0,24-25 62,1-25-62,0 0 0,0 0 16,-25 1-16,25 24 15,-1-25-15,1 0 0,0 25 16,0 0-16,0-25 16,-1 25-1,-24 25 1,25 0-16,-25 0 15,0-1-15,0 1 16,-25 0-16,-24 0 16,24-25-1,0 25-15,0-25 0,1 0 16,-1 0 0,0 0-1</inkml:trace>
  <inkml:trace contextRef="#ctx0" brushRef="#br0" timeOffset="191742.55">12105 8607 0,'24'50'16,"1"-50"-16,0 25 16,-25-1-16,25-24 0,-25 25 15,0 0-15</inkml:trace>
  <inkml:trace contextRef="#ctx0" brushRef="#br0" timeOffset="192159.14">12353 8582 0,'0'25'15,"25"0"1,-25-50 46,0 0-46,0 1-16,0-1 16,24 25-16,-24-25 15,25 25-15,0-25 0,0 0 16</inkml:trace>
  <inkml:trace contextRef="#ctx0" brushRef="#br0" timeOffset="194073.81">8384 14163 0,'0'25'15,"0"50"1,0-51-16,0 1 0,0 0 16,0 25-16,0-25 0,0 24 15,0-24-15,0 25 0,0-26 16,0 26-16,0-25 16,0 0-16,0-1 0,0 1 15,0 0 32,0-75-47</inkml:trace>
  <inkml:trace contextRef="#ctx0" brushRef="#br0" timeOffset="194823.54">8756 14213 0,'50'0'0,"-100"0"0,149 0 0,-49 0 15,-1 0-15,-24 0 0,25 0 16,0 0-16,-26 0 16,1 0-16,0 0 15,-25 50 63,0-26-78,0 1 16,0 0-16,0 0 16,25 0-16,-25 24 0,0-24 15,25 25-15,-25-25 0,0-1 16,24 26-16,-24-25 16,0 0-16,25-1 0,-25 1 15,0 0-15,0 0 0,0 0 31,-49-1 1,24-24-32,-25 0 15,1-24-15,-1 24 0,0 0 16,-74-25 0,50 25-16,24 0 0,1-25 0,-26 25 15,50 0-15,-24 0 16,24 0-16,0 0 0,0 0 15</inkml:trace>
  <inkml:trace contextRef="#ctx0" brushRef="#br0" timeOffset="195756.77">8806 14163 0,'24'-49'16,"1"24"-16,0 0 0,0 0 15,24 1-15,-24-1 16,25-25-16,0 25 0,24 1 16,0-1-16,1 0 0,-1 0 15,1 0-15,24 1 0,0-1 16,-25 0-16,1 25 15,-1-25-15,1 25 0,-26 0 16,1 0-16,0 0 16,-26 0-16,1 0 31,-99 0 0,74 25-15,-25-25-16,0 0 0,0-25 47,50 25 31,0 0-78,0 25 31,-25 0 0,-50-25-31,25 25 16</inkml:trace>
  <inkml:trace contextRef="#ctx0" brushRef="#br0" timeOffset="196944.34">10616 13295 0,'0'25'0,"25"0"16,-25 25 0,0-26-16,0 26 0,0 0 15,0-26-15,0 26 0,0 0 16,0-26-16,-25 1 15,25 0-15,0 0 0,0 0 16,50-25 31,-25 0-31,0-25-16,24 25 15,-24 0-15,0 0 0,0-25 16,-1 25-16,1 0 15</inkml:trace>
  <inkml:trace contextRef="#ctx0" brushRef="#br0" timeOffset="197375.05">10939 13667 0,'0'-24'15,"49"24"-15,-24 0 16,0 0-16,0 0 16,0 0-16,-1 0 0,1 0 15,0 0-15,0-25 31,-25 0-15,0 0-16,-50 25 16,50-25-1,-25 25-15,1 0 0,-1 0 16,0 0-16,0 0 0,0 0 16,1 25-1,-1 0 1,25 0-16,0 0 15,0-1-15,0 1 16,25 0-16,-1-25 0,1 25 16,0-25-16,0 0 0,0 25 15,-1-25-15,26 0 16,-25 0-16,0-25 0,0 25 16</inkml:trace>
  <inkml:trace contextRef="#ctx0" brushRef="#br0" timeOffset="197772.9">11311 13643 0,'0'24'16,"50"-24"-1,-26 0-15,1 0 16,0 0 0,-25-24-1,0-1 1,25 25 0,-75-25-16,25 25 15,1 0-15,-1 0 16,0 0-16,0 25 15,0-25-15,25 25 16,-24-25-16,24 24 16,0 1-16,24-25 0,-24 25 15,0 0-15,50-25 16,-25 0-16,0 25 16,-1-25-16,1 0 0,0 0 15,0 0-15</inkml:trace>
  <inkml:trace contextRef="#ctx0" brushRef="#br0" timeOffset="198038.56">11534 13643 0,'25'0'16,"0"24"-16,-25 1 15,0 0-15,0 0 16,25-25 31,-25-25-32,0 0 1,24 0-16,1 1 0,-25-1 16,25 0-16,0 0 15,0 25-15,-1-25 16,1 25-16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30T11:35:39.9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2803 6722 0,'-25'0'62,"75"0"-15,-25 0-47,-1 0 16,26 0-16,0 0 0,-1 0 15,1 0-15,-1 0 0,26 0 16,-26 0-16,26 0 0,-1 0 15,1 0-15,-26 25 16,26-25-16,-1 0 0,1 0 16,-26 0-16,26 0 0,-1 0 15,0 0-15,1 0 16,-1 0-16,1 0 0,-26 0 16,1 0-16,24 0 0,-24 0 15,-1 0-15,26 0 0,-26 0 16,26 0-16,-26 0 15,26 0-15,-1 0 0,-24 0 16,24 0-16,-24 0 0,24 0 16,-24 0-16,24 0 15,-24 0-15,0 0 0,-1 0 16,1 0-16,-1 0 0,-24 0 16,25 0-16,-25 0 15,-1 0-15,26 0 0,-25 0 16,0 0-1,-1 0-15,1 0 0,0-25 0,0 25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30T11:35:41.7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2853 7392 0,'-25'0'15,"0"0"32,75 0-47,-1 0 16,1 0-16,-1 0 0,26 0 15,-1 0-15,1 0 0,24 0 16,-25 0-16,1 0 16,-1 0-16,25 25 0,-24-25 15,-1 0-15,25 24 0,1-24 16,-26 0-16,25 0 15,-49 0-15,-1 0 0,1 0 0,0 0 0,-1 0 0,1 0 16,49 0-16,0 0 0,-24 0 16,24 0-16,-25 0 15,1 0-15,-1 0 0,1 0 16,-1 0-16,25 0 0,0 0 16,-24 0-16,24 0 15,0 0-15,-49 0 0,-1 0 0,1 0 16,0 0-16,74 0 0,-75 0 0,1 0 0,49 0 15,0 0-15,-24 0 0,24 0 16,-25 0-16,1 0 16,-26 0-16,26 0 0,-1 25 15,1-25-15,-1 0 0,25 0 16,-24 0-16,-1 0 16,25 0-16,1 0 0,-26 0 15,0 0-15,1-25 16,-1 25-16,-24 0 0,-1 0 15,1 0-15,0-24 0,-1 24 16,1 0-16,0 0 0,-1 0 16,1 0-16,-1 0 15,26 0-15,-26 0 0,1 0 16,0 0-16,-1 0 0,1-25 16,-1 25-16,1 0 15,0 0-15,-26 0 0,26 0 16,-25 0-16,24 0 0,1 0 15,-25 0-15,0 0 0,24 0 16,-24 0-16,0-25 31,0 25 16,-75 25 0,25-25-31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30T11:35:44.5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2853 14362 0,'0'0'0,"24"0"16,1 0-16,0 0 0,0 0 15,0 0-15,-1 0 16,1 0-16,25 0 0,-25 0 15,24 0-15,1 0 0,-1 0 16,1 0-16,0 0 16,-1 0-16,1 0 0,-1 0 15,26 0-15,-26 0 0,1 0 16,25 0-16,-26 0 16,1 0-16,-1 0 0,1 0 15,24 0-15,-24 0 0,24 0 16,1 0-16,-26 0 15,26 0-15,-26 0 0,26 0 16,-26 0-16,1 0 0,-25 0 16,24 0-16,1 0 15,0 0-15,-1 0 0,1 0 16,24 0-16,-24 0 0,0-25 16,-1 25-16,1 0 0,24 0 15,-24 0-15,-1-25 16,-24 25-16,25 0 0,-1 0 15,-24 0-15,25 0 16,-1 0-16,1 0 0,0 0 16,-1 0-16,1 0 0,24-25 15,-24 25-15,0 0 0,24 0 16,-24 0-16,-1 0 16,1 0-16,-1 0 0,1-24 15,0 24-15,-1 0 0,1 0 16,-1 0-16,1 0 15,0-25-15,-1 25 0,1 0 16,-1 0-16,1 0 16,0 0-16,-1 0 0,1 0 15,0 0-15,-1 0 0,1 0 16,-25 0-16,24 0 0,1 0 16,-25 0-16,24 0 15,-24 0-15,25 0 0,-1 0 16,1 25-16,-1-25 0,1 0 15,24 0-15,-24 0 16,0 24-16,-1-24 0,1 0 16,24 0-16,-24 25 0,-1-25 15,1 0-15,-25 0 0,25 0 16,-1 0-16,1 0 16,-1 25-16,1-25 0,0 0 15,-1 0-15,1 0 16,-1 0-16,1 25 0,0-25 15,-1 0-15,-24 0 0,25 0 16,-26 0-16,26 0 16,-25 0-16,24 0 0,-24 0 15,25 0-15,-1 0 0,-24 0 16,0 0-16,25 0 16,-25 25-16,-1-25 0,1 0 15,0 0 1,0 0 46,-75 0-30,25 0-32,1 25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30T11:35:46.4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3026 13841 0,'-25'0'15,"75"0"17,-25 25-32,0-25 0,24 0 15,26 25-15,-1-25 16,0 0-16,26 0 0,-51 0 15,1 0-15,-1 0 0,1 0 0,74 0 0,0 0 16,-25 0-16,25 0 16,0 24-16,-24-24 0,-1 0 15,-50 0-15,1 0 0,49 0 0,-24 0 16,24 0-16,-25 0 0,1 0 16,-1 0-16,1 0 15,-1 0-15,-24 0 0,-1 0 16,1 0-16,-25 0 15,24 0-15,-49-24 0,25 24 16,0 0-16,0 0 16,-1 0-16,1 0 15,0 0-15,0 0 0,0 0 16,-1 0 0,-24-25 46,-49 25-62,24 0 16,-25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9-30T11:36:05.56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7764 6722 0,'0'25'78,"-25"0"-78,0-1 0,0 1 16,1-25-16,-1 25 0,-25 0 16,25 0-16,1 0 15,-1-1-15,0 1 0,0 0 16,0 0-16,1 0 0,-1-25 16,0 24-1,0-24 48,50-24-48,-25-1-15,0 0 0,0 0 16,0 0-16,0 1 62,0 73-46,0-24-16,0 0 0,0 0 16,0-1-1,0 1-15,0 0 16,25-25 15,0 0-15,-1 0-16,1-25 15,0 0-15</inkml:trace>
  <inkml:trace contextRef="#ctx0" brushRef="#br0" timeOffset="523.08">8855 6722 0,'0'25'16,"-25"0"-16,1-1 15,24 1-15,-25 0 16,0 0-16,0 0 0,0 0 16,1-1-16,-1 26 0,0-50 15,0 25-15,0 0 16,25-1-16</inkml:trace>
  <inkml:trace contextRef="#ctx0" brushRef="#br0" timeOffset="753.08">8632 6896 0,'0'25'16,"0"-1"0,0 1-16,-25-25 0,25 25 15,0 0-15,-25 0 0,25-1 16,0 1 0,50 0 15,-25-25-31,0 0 15,-1-25-15,-24 0 0</inkml:trace>
  <inkml:trace contextRef="#ctx0" brushRef="#br0" timeOffset="2678.26">7789 13767 0,'-25'0'32,"0"24"-32,0 1 15,0 0-15,1 0 16,-1 0-16,0-1 0,0 1 16,0 0-16,1 0 0,-1 0 15,0-1-15,0 1 16,0 0-16,1-25 0,-1 25 15,0-25 17,25 25-17,0-50-15,0 0 16</inkml:trace>
  <inkml:trace contextRef="#ctx0" brushRef="#br0" timeOffset="2933.33">7417 13940 0,'-25'0'16,"0"25"-16,25 0 16,0 0-1,0-1 1,0 1 15,50-25-15,-1 0-16,-24 0 15,0-25-15,24 1 0,-24 24 16</inkml:trace>
  <inkml:trace contextRef="#ctx0" brushRef="#br0" timeOffset="3913.21">9128 13667 0,'-25'25'16,"25"0"-16,-24 0 0,24 0 16,-25-1-16,0 1 15,0 0-15,0 25 0,0-26 16,1 1-16,-1 0 0,0 0 16,0-25-16,0 25 15,25-1-15,-24-24 63,48-24-63,1-1 15</inkml:trace>
  <inkml:trace contextRef="#ctx0" brushRef="#br0" timeOffset="4133.21">8905 13891 0,'0'0'0,"-25"24"0,25 1 16,-25 0-16,25 0 15,0 0-15,-25-1 16,25 1 15,50-25-31,-25 0 0,0 0 16,-1 0-16,1 0 0,0 0 15,0-25-15,0 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51F9F-7F97-4DCF-A64C-41C7539DB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B066DE-DA1D-4E7F-ABFB-6E0B6E301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A34049-AB84-4346-AC3A-9803D40E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7109-C767-4C43-A364-C170FE98962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55A067-C923-45DC-8A88-54A5F518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67462D-4DAE-41BC-BCD2-EC6B4775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FA8-9921-424D-949E-1668A600AE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100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FEA21-F161-4C83-8DAE-EF9CEE2F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5FD870-0CAC-476E-BE7F-CE281F41B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6A0414-7272-4554-93C1-5DBC0B30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7109-C767-4C43-A364-C170FE98962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AC0E51-62F7-41DC-8AFC-1EA01102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64CBAE-C9BB-4AE6-97DE-E2CF0295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FA8-9921-424D-949E-1668A600AE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454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D7518B-69AF-4338-9E6E-D40BE69B8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66A5CC-79E7-420C-A3CB-9F4240D7D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221840-A458-4495-B5CA-771CE10C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7109-C767-4C43-A364-C170FE98962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FFFCE9-8CDE-4FDA-9B58-FB915D40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488E9F-0021-48EE-A056-16C80B38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FA8-9921-424D-949E-1668A600AE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880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FC596-FE0A-4BB9-9DC0-C8E67D10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0BBA22-D000-4024-B71E-7B4E26A28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88112D-E1CB-4714-92FF-092D00B2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7109-C767-4C43-A364-C170FE98962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B505AE-F6DC-4D1F-94FC-7ECC9778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36CF4D-EB1A-45DA-97C2-8536EAD3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FA8-9921-424D-949E-1668A600AE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455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2685A-754B-44BA-BD41-09E04AC7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5C2721-2CCA-4B9F-BE60-475D5EB72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07158-EEFC-41B4-9140-6B0FE883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7109-C767-4C43-A364-C170FE98962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E2F6FA-28A9-4650-B3A3-043D9424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2E349C-BD8B-49D5-AE40-01CD16E4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FA8-9921-424D-949E-1668A600AE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58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A9938-1F53-4D6B-9599-BD9D0189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41A5CB-0B7A-40BB-9BF6-9B8D00481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D510DC-D954-4E27-88E9-EA280DE32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E14089-A858-4258-9665-B1D26166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7109-C767-4C43-A364-C170FE98962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D2B74F-284F-43AD-A511-0353A688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EB0765-CE95-4C14-A4EC-9A0DBBE4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FA8-9921-424D-949E-1668A600AE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219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0F131-2B40-4DB9-A189-28C1B923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D94C7D-59C5-4CBB-B09D-11DD7A707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C61BD4-24E6-4EBC-80A2-C40A3EF9E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2646CD-32F3-481E-93D2-44D248437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739B72-390D-4A20-85FD-403D8DEA9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430347-5130-4181-9A14-5F39EE2C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7109-C767-4C43-A364-C170FE98962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791E85-5673-44C1-A35D-565A0CD7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6C502A-65DC-4A68-9C69-B6FE014A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FA8-9921-424D-949E-1668A600AE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41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E75DB-43CA-43C3-B866-4F92F374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DF5354-F60C-4976-B2E1-93346796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7109-C767-4C43-A364-C170FE98962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FF6E7C-3916-4031-B3C1-8D0F805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149A07-6B19-42ED-99B7-3CC41DA7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FA8-9921-424D-949E-1668A600AE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112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8ABF86-B16A-473D-B165-C9BB9552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7109-C767-4C43-A364-C170FE98962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D2609B-97AF-4A4F-A461-799C226A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3BB98E-A315-475E-9617-13E645E7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FA8-9921-424D-949E-1668A600AE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76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7500B-C66A-48AA-BB0B-BE34F91D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FD23A-A996-4635-AEB5-4FD51981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E00DA3-F790-4500-8912-1B13E8854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862353-9D23-4796-B246-2B9AAEC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7109-C767-4C43-A364-C170FE98962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6FD3D-7977-48A2-8D06-57FE67F8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F26B22-DCB0-408B-9466-EAEC925A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FA8-9921-424D-949E-1668A600AE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763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4B9E3-E152-4633-BF3C-80BBC27C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B01166-BA4D-438E-91D6-2C95E1715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AAE35F-DA56-4D07-B309-0EC5D7FDD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DD4B74-870B-4455-95AC-7EF26965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7109-C767-4C43-A364-C170FE98962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F59582-5791-4D69-B053-04C8FCE7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78437-E7BF-4BB3-9C29-AC35E49C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CFA8-9921-424D-949E-1668A600AE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870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4B9700-EF5E-4B54-B47D-7211830F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A55D60-F5C6-489D-8512-B090C0E57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BA91EE-B203-4E76-8FD9-DBBD5CE22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47109-C767-4C43-A364-C170FE989622}" type="datetimeFigureOut">
              <a:rPr lang="es-CO" smtClean="0"/>
              <a:t>30/09/2021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1589D4-F441-4774-AD68-82905CEEB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25E92-4F7F-42CB-986F-41CA025DC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CFA8-9921-424D-949E-1668A600AE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57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customXml" Target="../ink/ink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10.png"/><Relationship Id="rId1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1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6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1BD8E-B776-40DA-AB64-303DF9BE3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Manejo de archivos en C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9DB421-2899-4221-9DB0-2BA5EB779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43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8432E7C5-D962-4088-91BA-B6E7287EBD2F}"/>
                  </a:ext>
                </a:extLst>
              </p14:cNvPr>
              <p14:cNvContentPartPr/>
              <p14:nvPr/>
            </p14:nvContentPartPr>
            <p14:xfrm>
              <a:off x="1625040" y="1080360"/>
              <a:ext cx="8090640" cy="420624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8432E7C5-D962-4088-91BA-B6E7287EBD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5680" y="1071000"/>
                <a:ext cx="8109360" cy="42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197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8747F4-32CA-4058-9E3D-2F7CA3F9B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57" y="1341369"/>
            <a:ext cx="6126671" cy="37474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2408BD73-A332-4E40-B6AC-D0CAD0F9731C}"/>
                  </a:ext>
                </a:extLst>
              </p14:cNvPr>
              <p14:cNvContentPartPr/>
              <p14:nvPr/>
            </p14:nvContentPartPr>
            <p14:xfrm>
              <a:off x="2410920" y="705600"/>
              <a:ext cx="9439200" cy="35542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2408BD73-A332-4E40-B6AC-D0CAD0F973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1560" y="696240"/>
                <a:ext cx="9457920" cy="357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621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BF1BAF-C7A3-49D4-A4F6-AFC12096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728787"/>
            <a:ext cx="8058150" cy="3400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AADB4E76-4E5E-473C-9348-342A046396EC}"/>
                  </a:ext>
                </a:extLst>
              </p14:cNvPr>
              <p14:cNvContentPartPr/>
              <p14:nvPr/>
            </p14:nvContentPartPr>
            <p14:xfrm>
              <a:off x="3482640" y="4723920"/>
              <a:ext cx="6152760" cy="146484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AADB4E76-4E5E-473C-9348-342A046396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3280" y="4714560"/>
                <a:ext cx="6171480" cy="14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926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B6798F3-5873-40E7-BE46-5E5BA0C71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7" y="769868"/>
            <a:ext cx="5988621" cy="23841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980F40B-0804-430F-9441-4654C638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28" y="3267695"/>
            <a:ext cx="4845452" cy="33451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931DD7FF-4B08-4A25-B26F-C6260FD856BF}"/>
                  </a:ext>
                </a:extLst>
              </p14:cNvPr>
              <p14:cNvContentPartPr/>
              <p14:nvPr/>
            </p14:nvContentPartPr>
            <p14:xfrm>
              <a:off x="758880" y="357120"/>
              <a:ext cx="9840960" cy="57510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931DD7FF-4B08-4A25-B26F-C6260FD856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9520" y="347760"/>
                <a:ext cx="9859680" cy="57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6ED5447C-4639-4A82-BF96-3C795B932750}"/>
                  </a:ext>
                </a:extLst>
              </p14:cNvPr>
              <p14:cNvContentPartPr/>
              <p14:nvPr/>
            </p14:nvContentPartPr>
            <p14:xfrm>
              <a:off x="1000080" y="2419920"/>
              <a:ext cx="1107720" cy="93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6ED5447C-4639-4A82-BF96-3C795B9327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4240" y="2356560"/>
                <a:ext cx="11390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12399880-24E6-4500-A602-826B3CE4054F}"/>
                  </a:ext>
                </a:extLst>
              </p14:cNvPr>
              <p14:cNvContentPartPr/>
              <p14:nvPr/>
            </p14:nvContentPartPr>
            <p14:xfrm>
              <a:off x="1009080" y="2652120"/>
              <a:ext cx="2250720" cy="3600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12399880-24E6-4500-A602-826B3CE405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3240" y="2588760"/>
                <a:ext cx="22820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2A146BD-DB4D-475E-A316-C4F5C5D6F2CF}"/>
                  </a:ext>
                </a:extLst>
              </p14:cNvPr>
              <p14:cNvContentPartPr/>
              <p14:nvPr/>
            </p14:nvContentPartPr>
            <p14:xfrm>
              <a:off x="1027080" y="5125680"/>
              <a:ext cx="2277360" cy="6300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2A146BD-DB4D-475E-A316-C4F5C5D6F2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1240" y="5062320"/>
                <a:ext cx="23086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8CA2BBE2-7D6E-4A41-865B-AB29484C39B2}"/>
                  </a:ext>
                </a:extLst>
              </p14:cNvPr>
              <p14:cNvContentPartPr/>
              <p14:nvPr/>
            </p14:nvContentPartPr>
            <p14:xfrm>
              <a:off x="1080360" y="4982760"/>
              <a:ext cx="955800" cy="2700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8CA2BBE2-7D6E-4A41-865B-AB29484C39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4520" y="4919400"/>
                <a:ext cx="9871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1B93C588-612E-4B55-9C4A-7414443B50A4}"/>
                  </a:ext>
                </a:extLst>
              </p14:cNvPr>
              <p14:cNvContentPartPr/>
              <p14:nvPr/>
            </p14:nvContentPartPr>
            <p14:xfrm>
              <a:off x="2643120" y="2419920"/>
              <a:ext cx="643320" cy="267048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1B93C588-612E-4B55-9C4A-7414443B50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33760" y="2410560"/>
                <a:ext cx="662040" cy="268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65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32AD157-71F2-4AB9-8D4A-86C0FBBF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91" y="1592538"/>
            <a:ext cx="6980057" cy="42649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B190580C-9FF5-424D-AC23-26AC2218AC46}"/>
                  </a:ext>
                </a:extLst>
              </p14:cNvPr>
              <p14:cNvContentPartPr/>
              <p14:nvPr/>
            </p14:nvContentPartPr>
            <p14:xfrm>
              <a:off x="875160" y="3571920"/>
              <a:ext cx="839520" cy="270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B190580C-9FF5-424D-AC23-26AC2218AC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9320" y="3508560"/>
                <a:ext cx="8708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0100DCF-902F-4879-B97C-6938C60BCBB2}"/>
                  </a:ext>
                </a:extLst>
              </p14:cNvPr>
              <p14:cNvContentPartPr/>
              <p14:nvPr/>
            </p14:nvContentPartPr>
            <p14:xfrm>
              <a:off x="919800" y="4170240"/>
              <a:ext cx="2313000" cy="8964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0100DCF-902F-4879-B97C-6938C60BCB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3960" y="4106880"/>
                <a:ext cx="23443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B017AC1-FAC8-4E2E-B892-1AE216535F0A}"/>
                  </a:ext>
                </a:extLst>
              </p14:cNvPr>
              <p14:cNvContentPartPr/>
              <p14:nvPr/>
            </p14:nvContentPartPr>
            <p14:xfrm>
              <a:off x="1643040" y="3571920"/>
              <a:ext cx="678960" cy="5400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B017AC1-FAC8-4E2E-B892-1AE216535F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7200" y="3508560"/>
                <a:ext cx="7102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98EE506-2785-45B0-9BC4-30EBAF339213}"/>
                  </a:ext>
                </a:extLst>
              </p14:cNvPr>
              <p14:cNvContentPartPr/>
              <p14:nvPr/>
            </p14:nvContentPartPr>
            <p14:xfrm>
              <a:off x="1982520" y="3509280"/>
              <a:ext cx="1205640" cy="83988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98EE506-2785-45B0-9BC4-30EBAF3392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73160" y="3499920"/>
                <a:ext cx="1224360" cy="85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98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A22418-5B71-41ED-991D-F32F3A553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04" y="1963392"/>
            <a:ext cx="7210425" cy="31432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E725EA4-3723-4DB1-815D-C0654D57EBBB}"/>
                  </a:ext>
                </a:extLst>
              </p14:cNvPr>
              <p14:cNvContentPartPr/>
              <p14:nvPr/>
            </p14:nvContentPartPr>
            <p14:xfrm>
              <a:off x="919800" y="1678680"/>
              <a:ext cx="10689120" cy="32418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E725EA4-3723-4DB1-815D-C0654D57EB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440" y="1669320"/>
                <a:ext cx="10707840" cy="32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829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6D5AE08-6D37-4719-86C1-81BC8AB8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61" y="2043112"/>
            <a:ext cx="6600825" cy="27717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FC5A03B5-C9D9-4A58-8C62-F5F74ED71556}"/>
                  </a:ext>
                </a:extLst>
              </p14:cNvPr>
              <p14:cNvContentPartPr/>
              <p14:nvPr/>
            </p14:nvContentPartPr>
            <p14:xfrm>
              <a:off x="1125000" y="3062880"/>
              <a:ext cx="1366920" cy="450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FC5A03B5-C9D9-4A58-8C62-F5F74ED715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9160" y="2999520"/>
                <a:ext cx="13982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492C867-4A40-4983-8E80-1C6FBED6968C}"/>
                  </a:ext>
                </a:extLst>
              </p14:cNvPr>
              <p14:cNvContentPartPr/>
              <p14:nvPr/>
            </p14:nvContentPartPr>
            <p14:xfrm>
              <a:off x="1134000" y="3652200"/>
              <a:ext cx="1411200" cy="450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492C867-4A40-4983-8E80-1C6FBED696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8160" y="3588840"/>
                <a:ext cx="14425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A2155F0A-A577-4C22-8000-8A820AF4A004}"/>
                  </a:ext>
                </a:extLst>
              </p14:cNvPr>
              <p14:cNvContentPartPr/>
              <p14:nvPr/>
            </p14:nvContentPartPr>
            <p14:xfrm>
              <a:off x="1080360" y="4545360"/>
              <a:ext cx="955800" cy="360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A2155F0A-A577-4C22-8000-8A820AF4A0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4520" y="4482000"/>
                <a:ext cx="9871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E81B8045-3077-473B-BD65-8029DD5C9CDF}"/>
                  </a:ext>
                </a:extLst>
              </p14:cNvPr>
              <p14:cNvContentPartPr/>
              <p14:nvPr/>
            </p14:nvContentPartPr>
            <p14:xfrm>
              <a:off x="723240" y="1035720"/>
              <a:ext cx="11198160" cy="36525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E81B8045-3077-473B-BD65-8029DD5C9C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3880" y="1026360"/>
                <a:ext cx="11216880" cy="36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726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72685D-4B6F-4FBD-AEA8-C1AA787A4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77" y="1184619"/>
            <a:ext cx="9491807" cy="24199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BB7931D-0CA6-4CCC-9E98-89A980BA160B}"/>
                  </a:ext>
                </a:extLst>
              </p14:cNvPr>
              <p14:cNvContentPartPr/>
              <p14:nvPr/>
            </p14:nvContentPartPr>
            <p14:xfrm>
              <a:off x="1955520" y="714240"/>
              <a:ext cx="3733200" cy="27687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BB7931D-0CA6-4CCC-9E98-89A980BA16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6160" y="704880"/>
                <a:ext cx="3751920" cy="278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9067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</Words>
  <Application>Microsoft Office PowerPoint</Application>
  <PresentationFormat>Panorámica</PresentationFormat>
  <Paragraphs>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Manejo de archivos en 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archivos en C</dc:title>
  <dc:creator>Henry Alberto Arcila Ramírez</dc:creator>
  <cp:lastModifiedBy>Henry Alberto Arcila Ramírez</cp:lastModifiedBy>
  <cp:revision>1</cp:revision>
  <dcterms:created xsi:type="dcterms:W3CDTF">2021-09-30T11:15:58Z</dcterms:created>
  <dcterms:modified xsi:type="dcterms:W3CDTF">2021-09-30T12:56:48Z</dcterms:modified>
</cp:coreProperties>
</file>