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6D1D-E355-4D16-94B8-CFDDDB496266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7A5D8-5C39-44D9-B241-AA5B5CD3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9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7A5D8-5C39-44D9-B241-AA5B5CD3CC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1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hyperlink" Target="2&#51312;&#48156;&#54364;.mp4" TargetMode="External"/><Relationship Id="rId5" Type="http://schemas.openxmlformats.org/officeDocument/2006/relationships/image" Target="../media/image51.png"/><Relationship Id="rId10" Type="http://schemas.openxmlformats.org/officeDocument/2006/relationships/image" Target="../media/image2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19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2949" y="2961155"/>
            <a:ext cx="8288154" cy="28586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9287" y="5294769"/>
            <a:ext cx="6495983" cy="1060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94956"/>
            <a:chOff x="8048945" y="6517513"/>
            <a:chExt cx="2187824" cy="20949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577882" cy="82015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8532" y="7483472"/>
              <a:ext cx="910841" cy="1128997"/>
              <a:chOff x="8728532" y="7483472"/>
              <a:chExt cx="910841" cy="11289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8532" y="7483472"/>
                <a:ext cx="910841" cy="112899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>
            <a:grpSpLocks noGrp="1" noUngrp="1" noRot="1" noMove="1" noResize="1"/>
          </p:cNvGrpSpPr>
          <p:nvPr/>
        </p:nvGrpSpPr>
        <p:grpSpPr>
          <a:xfrm>
            <a:off x="12172212" y="5635996"/>
            <a:ext cx="3506704" cy="3405886"/>
            <a:chOff x="12172212" y="5635996"/>
            <a:chExt cx="3506704" cy="3405886"/>
          </a:xfrm>
        </p:grpSpPr>
        <p:pic>
          <p:nvPicPr>
            <p:cNvPr id="21" name="Object 20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72212" y="5635996"/>
              <a:ext cx="3506704" cy="34058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82436" y="6750258"/>
            <a:ext cx="976905" cy="223844"/>
            <a:chOff x="12948659" y="6746979"/>
            <a:chExt cx="976905" cy="2238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48659" y="6746979"/>
              <a:ext cx="976905" cy="2238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03220" y="6746979"/>
            <a:ext cx="976905" cy="223844"/>
            <a:chOff x="14203220" y="6746979"/>
            <a:chExt cx="976905" cy="2238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03220" y="6746979"/>
              <a:ext cx="976905" cy="2238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347" y="4194046"/>
            <a:ext cx="7352254" cy="15380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33044" y="2914408"/>
            <a:ext cx="1195528" cy="903293"/>
            <a:chOff x="8033044" y="2914408"/>
            <a:chExt cx="1195528" cy="9032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3044" y="2914408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19371" y="6907443"/>
            <a:ext cx="935247" cy="935247"/>
            <a:chOff x="14619371" y="6907443"/>
            <a:chExt cx="935247" cy="9352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19371" y="6907443"/>
              <a:ext cx="935247" cy="9352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8672" y="6831200"/>
            <a:ext cx="11264092" cy="1243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15882" y="2652802"/>
            <a:ext cx="10135503" cy="4671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27272" y="1263039"/>
            <a:ext cx="3449974" cy="3449974"/>
            <a:chOff x="1927272" y="1263039"/>
            <a:chExt cx="3449974" cy="34499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7272" y="1263039"/>
              <a:ext cx="3449974" cy="34499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6550" y="4933715"/>
            <a:ext cx="3516560" cy="6325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8096" y="5704762"/>
            <a:ext cx="3449974" cy="3449974"/>
            <a:chOff x="3838096" y="5704762"/>
            <a:chExt cx="3449974" cy="34499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096" y="5704762"/>
              <a:ext cx="3449974" cy="34499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8928" y="9375455"/>
            <a:ext cx="3955169" cy="6254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44359" y="5704762"/>
            <a:ext cx="3449974" cy="3449974"/>
            <a:chOff x="9555044" y="5704762"/>
            <a:chExt cx="3449974" cy="34499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5044" y="5704762"/>
              <a:ext cx="3449974" cy="34499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44359" y="9375437"/>
            <a:ext cx="3066615" cy="6254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14794" y="1385325"/>
            <a:ext cx="3449974" cy="3449974"/>
            <a:chOff x="11540418" y="1263038"/>
            <a:chExt cx="3449974" cy="34499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0418" y="1263038"/>
              <a:ext cx="3449974" cy="344997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88321" y="5034227"/>
            <a:ext cx="3535048" cy="6254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93385" y="1317765"/>
            <a:ext cx="3449974" cy="3449974"/>
            <a:chOff x="6394880" y="1317785"/>
            <a:chExt cx="3449974" cy="34499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4880" y="1317785"/>
              <a:ext cx="3449974" cy="344997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41547" y="4988458"/>
            <a:ext cx="3516560" cy="62611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24713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307" y="2803508"/>
            <a:ext cx="3299386" cy="8061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19" name="Object 12">
            <a:extLst>
              <a:ext uri="{FF2B5EF4-FFF2-40B4-BE49-F238E27FC236}">
                <a16:creationId xmlns:a16="http://schemas.microsoft.com/office/drawing/2014/main" id="{D93356A2-A734-46BB-B7BF-6E224BF6A8C9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2905" y="3111282"/>
            <a:ext cx="2658956" cy="3287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857" y="3097992"/>
            <a:ext cx="15495583" cy="4970747"/>
            <a:chOff x="780213" y="3655238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43131" y="1494312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13" y="3655238"/>
              <a:ext cx="15495583" cy="497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250FE2-C3B1-4682-B237-F07A7CE58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57" y="1233489"/>
            <a:ext cx="10675021" cy="1810669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D933EFFB-8FC3-4E33-9BFC-2D1FF2CFD53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600" y="3619500"/>
            <a:ext cx="14088029" cy="3474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900" y="3235211"/>
            <a:ext cx="15495583" cy="4970747"/>
            <a:chOff x="698092" y="304796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25252" y="88703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092" y="3047960"/>
              <a:ext cx="15495583" cy="497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919" y="1197833"/>
            <a:ext cx="3992177" cy="12206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190" y="3235211"/>
            <a:ext cx="15495583" cy="4970747"/>
          </a:xfrm>
          <a:prstGeom prst="rect">
            <a:avLst/>
          </a:prstGeom>
        </p:spPr>
      </p:pic>
      <p:pic>
        <p:nvPicPr>
          <p:cNvPr id="29" name="Object 18">
            <a:extLst>
              <a:ext uri="{FF2B5EF4-FFF2-40B4-BE49-F238E27FC236}">
                <a16:creationId xmlns:a16="http://schemas.microsoft.com/office/drawing/2014/main" id="{617EF5B8-C730-430D-84D5-9C22BBF4A1F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094" y="3348425"/>
            <a:ext cx="13239288" cy="4578552"/>
          </a:xfrm>
          <a:prstGeom prst="rect">
            <a:avLst/>
          </a:prstGeom>
        </p:spPr>
      </p:pic>
      <p:pic>
        <p:nvPicPr>
          <p:cNvPr id="30" name="Object 17">
            <a:extLst>
              <a:ext uri="{FF2B5EF4-FFF2-40B4-BE49-F238E27FC236}">
                <a16:creationId xmlns:a16="http://schemas.microsoft.com/office/drawing/2014/main" id="{3792CB54-0377-4145-B6C6-6D81361BCF8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093" y="3315194"/>
            <a:ext cx="14267868" cy="4807880"/>
          </a:xfrm>
          <a:prstGeom prst="rect">
            <a:avLst/>
          </a:prstGeom>
        </p:spPr>
      </p:pic>
      <p:pic>
        <p:nvPicPr>
          <p:cNvPr id="16" name="Object 1">
            <a:extLst>
              <a:ext uri="{FF2B5EF4-FFF2-40B4-BE49-F238E27FC236}">
                <a16:creationId xmlns:a16="http://schemas.microsoft.com/office/drawing/2014/main" id="{855333E4-C062-4466-AEEB-79C6F9C6D87B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919" y="2086952"/>
            <a:ext cx="8630641" cy="807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213" y="2131326"/>
            <a:ext cx="15096278" cy="7079421"/>
            <a:chOff x="780213" y="2131326"/>
            <a:chExt cx="15096278" cy="70794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05842" y="-946300"/>
              <a:ext cx="30192556" cy="141588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13" y="2131326"/>
              <a:ext cx="15096278" cy="70794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7278" y="2413868"/>
            <a:ext cx="10994011" cy="65026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344" y="1068094"/>
            <a:ext cx="6104164" cy="970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44446F-D7EB-4F6F-967B-20F5F1EF0A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99" t="-24064" r="36099" b="24064"/>
          <a:stretch/>
        </p:blipFill>
        <p:spPr>
          <a:xfrm>
            <a:off x="-3124200" y="-495300"/>
            <a:ext cx="17373600" cy="97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1092" y="1945984"/>
            <a:ext cx="6590476" cy="6590476"/>
            <a:chOff x="1443465" y="1945985"/>
            <a:chExt cx="6590476" cy="65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465" y="1945985"/>
              <a:ext cx="6590476" cy="659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77326" y="3745984"/>
            <a:ext cx="5631037" cy="13378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35217" y="7952549"/>
            <a:ext cx="797448" cy="1167823"/>
            <a:chOff x="7635217" y="7895407"/>
            <a:chExt cx="797448" cy="11678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5217" y="7895407"/>
              <a:ext cx="797448" cy="11678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sp>
        <p:nvSpPr>
          <p:cNvPr id="5" name="타원 4">
            <a:hlinkClick r:id="rId11" action="ppaction://hlinkfile"/>
            <a:extLst>
              <a:ext uri="{FF2B5EF4-FFF2-40B4-BE49-F238E27FC236}">
                <a16:creationId xmlns:a16="http://schemas.microsoft.com/office/drawing/2014/main" id="{CA7391AA-0B3E-433B-82FF-777CDE4B2CC2}"/>
              </a:ext>
            </a:extLst>
          </p:cNvPr>
          <p:cNvSpPr/>
          <p:nvPr/>
        </p:nvSpPr>
        <p:spPr>
          <a:xfrm>
            <a:off x="1447801" y="2095500"/>
            <a:ext cx="6025512" cy="62455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0016 C 0.08906 -0.05324 0.02118 -0.01157 0.14236 -0.09243 C 0.1559 -0.10154 0.26354 -0.17114 0.27699 -0.18379 C 0.36857 -0.27067 0.34765 -0.24459 0.40989 -0.31867 C 0.41354 -0.32299 0.41675 -0.32777 0.42031 -0.33225 C 0.43012 -0.34459 0.42578 -0.33719 0.43151 -0.34784 " pathEditMode="relative" rAng="0" ptsTypes="AAAAAAA">
                                      <p:cBhvr>
                                        <p:cTn id="6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71" y="-173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0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1113" y="1107046"/>
            <a:ext cx="3132265" cy="12075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8571" y="2003881"/>
            <a:ext cx="7285714" cy="387554"/>
            <a:chOff x="428571" y="2003881"/>
            <a:chExt cx="7285714" cy="3875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71" y="2003881"/>
              <a:ext cx="7285714" cy="387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461316" cy="6541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287" y="2334294"/>
            <a:ext cx="14256788" cy="71849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5228" y="1164306"/>
            <a:ext cx="673516" cy="839575"/>
            <a:chOff x="3315060" y="1181373"/>
            <a:chExt cx="673516" cy="839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5060" y="1181373"/>
              <a:ext cx="673516" cy="83957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86425F-9671-4DF4-B03C-650AD0351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287" y="2331450"/>
            <a:ext cx="14253683" cy="7187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</Words>
  <Application>Microsoft Office PowerPoint</Application>
  <PresentationFormat>사용자 지정</PresentationFormat>
  <Paragraphs>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seo dongwoo</cp:lastModifiedBy>
  <cp:revision>5</cp:revision>
  <dcterms:created xsi:type="dcterms:W3CDTF">2022-03-24T11:43:48Z</dcterms:created>
  <dcterms:modified xsi:type="dcterms:W3CDTF">2022-03-24T10:26:06Z</dcterms:modified>
</cp:coreProperties>
</file>