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13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13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14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15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13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13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14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13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13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14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13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creensho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Screenshots</a:t>
            </a:r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1.png" descr="pic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5475" y="2913467"/>
            <a:ext cx="13793050" cy="7187019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Modified Dataframe of New York"/>
          <p:cNvSpPr txBox="1"/>
          <p:nvPr/>
        </p:nvSpPr>
        <p:spPr>
          <a:xfrm>
            <a:off x="4942910" y="1535792"/>
            <a:ext cx="8462773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Modified Dataframe of New York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2.png" descr="pic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3600" y="2703286"/>
            <a:ext cx="12496801" cy="750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Map of New York + Markers"/>
          <p:cNvSpPr txBox="1"/>
          <p:nvPr/>
        </p:nvSpPr>
        <p:spPr>
          <a:xfrm>
            <a:off x="4942910" y="1535792"/>
            <a:ext cx="7121653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Map of New York + Markers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