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6" r:id="rId2"/>
    <p:sldId id="382" r:id="rId3"/>
    <p:sldId id="386" r:id="rId4"/>
    <p:sldId id="387" r:id="rId5"/>
    <p:sldId id="388" r:id="rId6"/>
    <p:sldId id="385" r:id="rId7"/>
    <p:sldId id="383" r:id="rId8"/>
    <p:sldId id="384" r:id="rId9"/>
    <p:sldId id="411" r:id="rId10"/>
    <p:sldId id="412" r:id="rId11"/>
    <p:sldId id="396" r:id="rId12"/>
    <p:sldId id="399" r:id="rId13"/>
    <p:sldId id="400" r:id="rId14"/>
    <p:sldId id="402" r:id="rId15"/>
    <p:sldId id="404" r:id="rId16"/>
    <p:sldId id="403" r:id="rId17"/>
    <p:sldId id="28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DC3434"/>
    <a:srgbClr val="F7F7F7"/>
    <a:srgbClr val="F5F5F5"/>
    <a:srgbClr val="FBFBFB"/>
    <a:srgbClr val="F4F4F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0346" autoAdjust="0"/>
  </p:normalViewPr>
  <p:slideViewPr>
    <p:cSldViewPr>
      <p:cViewPr varScale="1">
        <p:scale>
          <a:sx n="103" d="100"/>
          <a:sy n="103" d="100"/>
        </p:scale>
        <p:origin x="725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55552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정수형 변수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num1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각각 초기화 하고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문자형 변수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op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선언해 원하는 연산자로 초기화 하세요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num1, num2, op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받아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op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 맞게 연산한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최종 값을 반환해주는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cal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97627"/>
            <a:ext cx="2362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800016"/>
            <a:ext cx="2214578" cy="107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211710"/>
            <a:ext cx="3842175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211710"/>
            <a:ext cx="3825504" cy="1483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47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765" y="667783"/>
            <a:ext cx="7812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약수인지 확인하여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false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반환하는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/>
              <a:t>isDivisor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2" y="1612007"/>
            <a:ext cx="4050953" cy="1001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84" y="2733690"/>
            <a:ext cx="1243928" cy="124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88" y="1604363"/>
            <a:ext cx="4104456" cy="1008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52" y="2733690"/>
            <a:ext cx="1243928" cy="11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6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765" y="667783"/>
            <a:ext cx="781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약수의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합을 구하여 반환하는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getSumOfDivisors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03598"/>
            <a:ext cx="596265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10" y="3507854"/>
            <a:ext cx="302572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5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765" y="667783"/>
            <a:ext cx="7812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startValue~endValue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까지의 숫자 중 완전수를 출력하는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getPerfectNumber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563638"/>
            <a:ext cx="554355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47814"/>
            <a:ext cx="3200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3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159" y="55552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정수형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차원 배열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을 선언하고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{15,10,2,8,23}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으로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초기화하세요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그리고 이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배열을 매개변수로 받아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평균 값을 반환해주는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average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093" y="1779662"/>
            <a:ext cx="6983051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5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540" y="84355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 들어 있는 데이터를 출력하는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arrayToString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61" y="1431939"/>
            <a:ext cx="6780878" cy="1170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06" y="2787774"/>
            <a:ext cx="2598589" cy="109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2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159" y="55552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정수형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차원 배열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선언하고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개의 정수로 초기화 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매개변수로 받아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5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개의 정수 중 중복되는 숫자가 있는지 체크하여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true / false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반환하는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isDuplicate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5" y="1835093"/>
            <a:ext cx="516255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73" y="1851670"/>
            <a:ext cx="1237058" cy="110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5" y="3291830"/>
            <a:ext cx="51625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73" y="3243695"/>
            <a:ext cx="1277840" cy="115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43714" y="2663442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20143" y="2339189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2376052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3297" y="228371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감사합니다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56897" y="4707718"/>
            <a:ext cx="105779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44929" y="3636890"/>
            <a:ext cx="105779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5242" y="2547478"/>
            <a:ext cx="84177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79218" y="1692674"/>
            <a:ext cx="105779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323" y="964191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반복적으로 사용되는 코드를 줄이기 위해서 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46988" y="524015"/>
            <a:ext cx="781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객체의 행위를 표현하기 위한 것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096657" y="1908698"/>
            <a:ext cx="1966537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096657" y="3348858"/>
            <a:ext cx="1966537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096657" y="2844802"/>
            <a:ext cx="230425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008" y="14046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어떤 작업을 수행하기 위한 명령문의 집합</a:t>
            </a:r>
          </a:p>
        </p:txBody>
      </p:sp>
      <p:pic>
        <p:nvPicPr>
          <p:cNvPr id="31" name="Picture 2" descr="C:\Users\JYW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08" y="2299280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400913" y="16926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더하다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16937" y="25567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빼다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00913" y="470771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나누다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117357" y="3348858"/>
            <a:ext cx="2304256" cy="463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88945" y="362759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곱하다</a:t>
            </a:r>
          </a:p>
        </p:txBody>
      </p:sp>
    </p:spTree>
    <p:extLst>
      <p:ext uri="{BB962C8B-B14F-4D97-AF65-F5344CB8AC3E}">
        <p14:creationId xmlns:p14="http://schemas.microsoft.com/office/powerpoint/2010/main" val="39893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9" grpId="0" animBg="1"/>
      <p:bldP spid="20" grpId="0" animBg="1"/>
      <p:bldP spid="21" grpId="0" animBg="1"/>
      <p:bldP spid="23" grpId="0" animBg="1"/>
      <p:bldP spid="24" grpId="0"/>
      <p:bldP spid="25" grpId="0"/>
      <p:bldP spid="30" grpId="0"/>
      <p:bldP spid="32" grpId="0"/>
      <p:bldP spid="35" grpId="0"/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매개변수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X,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반환값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X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8" y="897092"/>
            <a:ext cx="8492864" cy="367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>
            <a:off x="2268890" y="2214073"/>
            <a:ext cx="183645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매개변수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O,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반환값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X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8" y="627534"/>
            <a:ext cx="7065722" cy="308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04248" y="251366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num1 = 10 , num2 = 15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21146" y="1652614"/>
            <a:ext cx="2303412" cy="6523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9182" y="1665562"/>
            <a:ext cx="3050465" cy="639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76" y="3583650"/>
            <a:ext cx="2213600" cy="107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1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매개변수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O,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반환값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O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3" y="987574"/>
            <a:ext cx="6369624" cy="325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17526" y="3105119"/>
            <a:ext cx="3606258" cy="40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num1 = 8 , num2 = 12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514383" y="1990717"/>
            <a:ext cx="826117" cy="8851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27441" y="1990717"/>
            <a:ext cx="1593226" cy="8851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105052" y="1990717"/>
            <a:ext cx="406188" cy="139013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23878"/>
            <a:ext cx="1711243" cy="99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479" y="4742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기본 구조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59632" y="2252047"/>
            <a:ext cx="7029556" cy="210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600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7" name="Picture 2" descr="C:\Users\JYW\Desktop\20150421_1025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77" y="2406100"/>
            <a:ext cx="6797023" cy="17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 설명선 57"/>
          <p:cNvSpPr/>
          <p:nvPr/>
        </p:nvSpPr>
        <p:spPr>
          <a:xfrm>
            <a:off x="1086359" y="967965"/>
            <a:ext cx="1325402" cy="339390"/>
          </a:xfrm>
          <a:prstGeom prst="wedgeRectCallout">
            <a:avLst>
              <a:gd name="adj1" fmla="val -3372"/>
              <a:gd name="adj2" fmla="val 39433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접근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제한자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사각형 설명선 58"/>
          <p:cNvSpPr/>
          <p:nvPr/>
        </p:nvSpPr>
        <p:spPr>
          <a:xfrm>
            <a:off x="2267744" y="1448705"/>
            <a:ext cx="1269164" cy="329226"/>
          </a:xfrm>
          <a:prstGeom prst="wedgeRectCallout">
            <a:avLst>
              <a:gd name="adj1" fmla="val -13481"/>
              <a:gd name="adj2" fmla="val 27305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리턴 타입</a:t>
            </a:r>
          </a:p>
        </p:txBody>
      </p:sp>
      <p:sp>
        <p:nvSpPr>
          <p:cNvPr id="60" name="사각형 설명선 59"/>
          <p:cNvSpPr/>
          <p:nvPr/>
        </p:nvSpPr>
        <p:spPr>
          <a:xfrm>
            <a:off x="3679777" y="1036505"/>
            <a:ext cx="1485189" cy="351904"/>
          </a:xfrm>
          <a:prstGeom prst="wedgeRectCallout">
            <a:avLst>
              <a:gd name="adj1" fmla="val -34617"/>
              <a:gd name="adj2" fmla="val 38225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이름</a:t>
            </a:r>
          </a:p>
        </p:txBody>
      </p:sp>
      <p:sp>
        <p:nvSpPr>
          <p:cNvPr id="61" name="사각형 설명선 60"/>
          <p:cNvSpPr/>
          <p:nvPr/>
        </p:nvSpPr>
        <p:spPr>
          <a:xfrm>
            <a:off x="5724128" y="1388409"/>
            <a:ext cx="1758431" cy="359634"/>
          </a:xfrm>
          <a:prstGeom prst="wedgeRectCallout">
            <a:avLst>
              <a:gd name="adj1" fmla="val -47116"/>
              <a:gd name="adj2" fmla="val 24876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매개변수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사각형 설명선 62"/>
          <p:cNvSpPr/>
          <p:nvPr/>
        </p:nvSpPr>
        <p:spPr>
          <a:xfrm>
            <a:off x="4776656" y="3651870"/>
            <a:ext cx="1485189" cy="351904"/>
          </a:xfrm>
          <a:prstGeom prst="wedgeRectCallout">
            <a:avLst>
              <a:gd name="adj1" fmla="val -75128"/>
              <a:gd name="adj2" fmla="val -543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반환데이터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5377" y="2499742"/>
            <a:ext cx="110839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81306" y="2499742"/>
            <a:ext cx="623223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104529" y="2499742"/>
            <a:ext cx="146747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573041" y="2499742"/>
            <a:ext cx="316731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80887" y="3339357"/>
            <a:ext cx="2303081" cy="3473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4" grpId="0"/>
      <p:bldP spid="55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2" grpId="0" animBg="1"/>
      <p:bldP spid="64" grpId="0" animBg="1"/>
      <p:bldP spid="67" grpId="0" animBg="1"/>
      <p:bldP spid="6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479" y="4742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기본 구조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59632" y="1077041"/>
            <a:ext cx="7029556" cy="210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600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7" name="Picture 2" descr="C:\Users\JYW\Desktop\20150421_1025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77" y="1317591"/>
            <a:ext cx="6797023" cy="17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사각형 설명선 58"/>
          <p:cNvSpPr/>
          <p:nvPr/>
        </p:nvSpPr>
        <p:spPr>
          <a:xfrm>
            <a:off x="3169787" y="634073"/>
            <a:ext cx="1269164" cy="329226"/>
          </a:xfrm>
          <a:prstGeom prst="wedgeRectCallout">
            <a:avLst>
              <a:gd name="adj1" fmla="val -77740"/>
              <a:gd name="adj2" fmla="val 17172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리턴 타입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81306" y="1411233"/>
            <a:ext cx="623223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122" y="3577943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메서드의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수행결과를 어떤 타입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자료형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으로 반환할 것인지 알려주는 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371" y="3166584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나눔바른고딕" pitchFamily="50" charset="-127"/>
                <a:ea typeface="나눔바른고딕" pitchFamily="50" charset="-127"/>
              </a:rPr>
              <a:t>리턴타입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6862" y="3978633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아무것도 반환하지 않을 경우엔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리턴타입대신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void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사용함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4122" y="4347965"/>
            <a:ext cx="7409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메서드가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결과값을 반환하는 경우에는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메서드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내에 반드시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return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문을 사용해서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리턴타입에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맞는 결과값을 호출한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메서드에게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반환하도록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해야함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4" grpId="0"/>
      <p:bldP spid="55" grpId="0" animBg="1"/>
      <p:bldP spid="59" grpId="0" animBg="1"/>
      <p:bldP spid="64" grpId="0" animBg="1"/>
      <p:bldP spid="19" grpId="0"/>
      <p:bldP spid="20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479" y="4742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기본 구조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746514" y="2580045"/>
            <a:ext cx="0" cy="5089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JYW\Desktop\20150421_1043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0" y="935929"/>
            <a:ext cx="4040308" cy="143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JYW\Desktop\20150421_1043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22" y="922733"/>
            <a:ext cx="358543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JYW\Desktop\20150421_104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53" y="3304977"/>
            <a:ext cx="3495961" cy="169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5580" y="3445421"/>
            <a:ext cx="3921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메소드가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결과값을 반환하는 경우에는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내에 반드시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return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문을 사용해서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리턴타입에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맞는 결과값을 호출한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에게 반환하도록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해야함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7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4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-10887" y="623758"/>
            <a:ext cx="7416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키보드로부터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입력받은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두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개의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정수를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인자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매개변수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)로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넘겨받아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ctr" fontAlgn="base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뺀 결과값을 절대값으로 바꾸어 출력하는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 fontAlgn="base"/>
            <a:r>
              <a:rPr lang="en-US" altLang="ko-KR" sz="2000" dirty="0" err="1"/>
              <a:t>getA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bsoluteValue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 )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8634"/>
            <a:ext cx="581025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r="8807"/>
          <a:stretch/>
        </p:blipFill>
        <p:spPr bwMode="auto">
          <a:xfrm>
            <a:off x="6839729" y="1746805"/>
            <a:ext cx="1823358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29" y="3111756"/>
            <a:ext cx="1823358" cy="1256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9854</TotalTime>
  <Words>402</Words>
  <Application>Microsoft Office PowerPoint</Application>
  <PresentationFormat>화면 슬라이드 쇼(16:9)</PresentationFormat>
  <Paragraphs>94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10X10 Bold</vt:lpstr>
      <vt:lpstr>Rix고딕 B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병관 박</cp:lastModifiedBy>
  <cp:revision>716</cp:revision>
  <dcterms:created xsi:type="dcterms:W3CDTF">2015-03-17T10:14:13Z</dcterms:created>
  <dcterms:modified xsi:type="dcterms:W3CDTF">2020-12-02T08:12:11Z</dcterms:modified>
</cp:coreProperties>
</file>