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393" r:id="rId3"/>
    <p:sldId id="394" r:id="rId4"/>
    <p:sldId id="395" r:id="rId5"/>
    <p:sldId id="396" r:id="rId6"/>
    <p:sldId id="404" r:id="rId7"/>
    <p:sldId id="403" r:id="rId8"/>
    <p:sldId id="397" r:id="rId9"/>
    <p:sldId id="399" r:id="rId10"/>
    <p:sldId id="405" r:id="rId11"/>
    <p:sldId id="406" r:id="rId12"/>
    <p:sldId id="407" r:id="rId13"/>
    <p:sldId id="408" r:id="rId14"/>
    <p:sldId id="409" r:id="rId15"/>
    <p:sldId id="400" r:id="rId16"/>
    <p:sldId id="401" r:id="rId17"/>
    <p:sldId id="402" r:id="rId18"/>
    <p:sldId id="280" r:id="rId19"/>
  </p:sldIdLst>
  <p:sldSz cx="9144000" cy="5143500" type="screen16x9"/>
  <p:notesSz cx="6858000" cy="9144000"/>
  <p:embeddedFontLst>
    <p:embeddedFont>
      <p:font typeface="10X10" panose="020B0600000101010101" charset="-127"/>
      <p:regular r:id="rId21"/>
    </p:embeddedFont>
    <p:embeddedFont>
      <p:font typeface="10X10 Bold" panose="020B0600000101010101" charset="-127"/>
      <p:regular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743"/>
    <a:srgbClr val="31859C"/>
    <a:srgbClr val="F7F7F7"/>
    <a:srgbClr val="FBFBFB"/>
    <a:srgbClr val="F4F4F4"/>
    <a:srgbClr val="DC3434"/>
    <a:srgbClr val="F5F5F5"/>
    <a:srgbClr val="F2F2F2"/>
    <a:srgbClr val="F3F3F3"/>
    <a:srgbClr val="E00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94434" autoAdjust="0"/>
  </p:normalViewPr>
  <p:slideViewPr>
    <p:cSldViewPr>
      <p:cViewPr varScale="1">
        <p:scale>
          <a:sx n="142" d="100"/>
          <a:sy n="142" d="100"/>
        </p:scale>
        <p:origin x="68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1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1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4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94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14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배열</a:t>
              </a: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KISM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581738"/>
            <a:ext cx="5645537" cy="23996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99791" y="1681402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숫자진행방향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10369" y="2171225"/>
            <a:ext cx="1125312" cy="1220708"/>
            <a:chOff x="1010369" y="2171225"/>
            <a:chExt cx="1125312" cy="1220708"/>
          </a:xfrm>
        </p:grpSpPr>
        <p:cxnSp>
          <p:nvCxnSpPr>
            <p:cNvPr id="39" name="직선 화살표 연결선 38"/>
            <p:cNvCxnSpPr/>
            <p:nvPr/>
          </p:nvCxnSpPr>
          <p:spPr>
            <a:xfrm flipH="1">
              <a:off x="1010369" y="2781579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1010369" y="3069611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1010369" y="3391933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011317" y="2470687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1010369" y="2171225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3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61" y="1581738"/>
            <a:ext cx="5646485" cy="22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04" y="1585212"/>
            <a:ext cx="5594000" cy="22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04" y="1585211"/>
            <a:ext cx="5654584" cy="22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43" y="1422167"/>
            <a:ext cx="5683923" cy="25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16" y="3065098"/>
            <a:ext cx="3699619" cy="191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96567"/>
              </p:ext>
            </p:extLst>
          </p:nvPr>
        </p:nvGraphicFramePr>
        <p:xfrm>
          <a:off x="2403593" y="1125124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30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1691680" y="1273416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691680" y="1654665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616" y="108875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931" y="146999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4508" y="542071"/>
            <a:ext cx="6135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answer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만들고 다음과 같이 초기화 하세요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122" y="2480323"/>
            <a:ext cx="4637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행에 저장하고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맞으면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틀리면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총점을 출력하세요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691680" y="2031309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0199" y="184664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배점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 txBox="1">
            <a:spLocks/>
          </p:cNvSpPr>
          <p:nvPr/>
        </p:nvSpPr>
        <p:spPr>
          <a:xfrm>
            <a:off x="612648" y="389460"/>
            <a:ext cx="8153400" cy="242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비정방형 배열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행의 열의 개수가 다른 배열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비정방형 배열의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8742"/>
            <a:ext cx="8391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612648" y="2498597"/>
            <a:ext cx="8153400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비정방형 배열의 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/>
            <a:r>
              <a:rPr lang="en-US" altLang="ko-KR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i.length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2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행의 개수로서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/>
            <a:r>
              <a:rPr lang="en-US" altLang="ko-KR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[n].length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[0].length -&gt; 0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개수로서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lvl="2" algn="l"/>
            <a:r>
              <a:rPr lang="en-US" altLang="ko-KR" sz="1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[1].length -&gt; 1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개수로서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lvl="2" algn="l"/>
            <a:r>
              <a:rPr lang="en-US" altLang="ko-KR" sz="1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[2].length -&gt; 2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개수로서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  <a:p>
            <a:pPr lvl="2" algn="l"/>
            <a:r>
              <a:rPr lang="en-US" altLang="ko-KR" sz="1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[3].length -&gt; 3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개수로서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  <a:p>
            <a:pPr lvl="2" algn="l"/>
            <a:endParaRPr lang="ko-KR" altLang="en-US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5" y="699543"/>
            <a:ext cx="7873450" cy="179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3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Method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6262" y="660823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배열이란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0270" y="1278684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배열안에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배열이 있는 것이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38932" y="3366368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45108" y="338338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37721" y="3464569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44904" y="229753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>
            <a:stCxn id="31" idx="6"/>
          </p:cNvCxnSpPr>
          <p:nvPr/>
        </p:nvCxnSpPr>
        <p:spPr>
          <a:xfrm flipV="1">
            <a:off x="2218675" y="3549888"/>
            <a:ext cx="849752" cy="2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66213" y="2446999"/>
            <a:ext cx="2214" cy="221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066213" y="2446999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067935" y="2994288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66213" y="3546490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066213" y="4115229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068427" y="4663060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974043" y="2385616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44904" y="2802250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74043" y="2890328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6009" y="336636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979690" y="3458412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56191" y="3939073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74043" y="4027151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9988" y="448690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79690" y="4574982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18580" y="2473694"/>
            <a:ext cx="571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90309" y="2070772"/>
            <a:ext cx="0" cy="819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590309" y="2070772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590309" y="2890328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164421" y="181344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4590309" y="2473694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164420" y="230439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64419" y="2739707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5668477" y="3154562"/>
            <a:ext cx="144016" cy="7845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60971" y="404648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인덱스 배열의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값</a:t>
            </a:r>
          </a:p>
        </p:txBody>
      </p:sp>
    </p:spTree>
    <p:extLst>
      <p:ext uri="{BB962C8B-B14F-4D97-AF65-F5344CB8AC3E}">
        <p14:creationId xmlns:p14="http://schemas.microsoft.com/office/powerpoint/2010/main" val="30392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8420" y="733458"/>
            <a:ext cx="50906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879627" y="1741573"/>
            <a:ext cx="1979050" cy="426831"/>
            <a:chOff x="1325971" y="3284984"/>
            <a:chExt cx="1656153" cy="357190"/>
          </a:xfrm>
        </p:grpSpPr>
        <p:grpSp>
          <p:nvGrpSpPr>
            <p:cNvPr id="10" name="그룹 9"/>
            <p:cNvGrpSpPr/>
            <p:nvPr/>
          </p:nvGrpSpPr>
          <p:grpSpPr>
            <a:xfrm>
              <a:off x="2267744" y="3284984"/>
              <a:ext cx="714380" cy="357190"/>
              <a:chOff x="2267744" y="3140968"/>
              <a:chExt cx="714380" cy="35719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67744" y="3140968"/>
                <a:ext cx="714380" cy="3571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53497" y="3248125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25971" y="3309040"/>
              <a:ext cx="866852" cy="3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intArray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40828" y="116550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생성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028860" y="1095086"/>
            <a:ext cx="9269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46289"/>
              </p:ext>
            </p:extLst>
          </p:nvPr>
        </p:nvGraphicFramePr>
        <p:xfrm>
          <a:off x="3580588" y="2389642"/>
          <a:ext cx="648072" cy="22322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3" idx="6"/>
          </p:cNvCxnSpPr>
          <p:nvPr/>
        </p:nvCxnSpPr>
        <p:spPr>
          <a:xfrm>
            <a:off x="2517215" y="1954985"/>
            <a:ext cx="991365" cy="50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782984" y="2651481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782984" y="3443569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96612" y="4189842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68620" y="2749682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868620" y="3541770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10240" y="4288043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14992"/>
              </p:ext>
            </p:extLst>
          </p:nvPr>
        </p:nvGraphicFramePr>
        <p:xfrm>
          <a:off x="5092756" y="2461650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81658"/>
              </p:ext>
            </p:extLst>
          </p:nvPr>
        </p:nvGraphicFramePr>
        <p:xfrm>
          <a:off x="2528862" y="2400966"/>
          <a:ext cx="979718" cy="2259016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9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14940"/>
              </p:ext>
            </p:extLst>
          </p:nvPr>
        </p:nvGraphicFramePr>
        <p:xfrm>
          <a:off x="5092756" y="3325746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93365"/>
              </p:ext>
            </p:extLst>
          </p:nvPr>
        </p:nvGraphicFramePr>
        <p:xfrm>
          <a:off x="5092756" y="4189842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05623"/>
              </p:ext>
            </p:extLst>
          </p:nvPr>
        </p:nvGraphicFramePr>
        <p:xfrm>
          <a:off x="4788024" y="2126096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03392"/>
              </p:ext>
            </p:extLst>
          </p:nvPr>
        </p:nvGraphicFramePr>
        <p:xfrm>
          <a:off x="4788024" y="2990192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36130"/>
              </p:ext>
            </p:extLst>
          </p:nvPr>
        </p:nvGraphicFramePr>
        <p:xfrm>
          <a:off x="4788024" y="3854288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2256"/>
              </p:ext>
            </p:extLst>
          </p:nvPr>
        </p:nvGraphicFramePr>
        <p:xfrm>
          <a:off x="5292080" y="797628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그룹 68"/>
          <p:cNvGrpSpPr/>
          <p:nvPr/>
        </p:nvGrpSpPr>
        <p:grpSpPr>
          <a:xfrm>
            <a:off x="1182244" y="699542"/>
            <a:ext cx="2230418" cy="426831"/>
            <a:chOff x="1115616" y="3284984"/>
            <a:chExt cx="1866508" cy="357190"/>
          </a:xfrm>
        </p:grpSpPr>
        <p:grpSp>
          <p:nvGrpSpPr>
            <p:cNvPr id="35" name="그룹 48"/>
            <p:cNvGrpSpPr/>
            <p:nvPr/>
          </p:nvGrpSpPr>
          <p:grpSpPr>
            <a:xfrm>
              <a:off x="2267744" y="3284984"/>
              <a:ext cx="714380" cy="357190"/>
              <a:chOff x="2267744" y="3140968"/>
              <a:chExt cx="714380" cy="35719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67744" y="3140968"/>
                <a:ext cx="714380" cy="3571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553497" y="3248125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15616" y="3284984"/>
              <a:ext cx="866852" cy="3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intArray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34522"/>
              </p:ext>
            </p:extLst>
          </p:nvPr>
        </p:nvGraphicFramePr>
        <p:xfrm>
          <a:off x="4067944" y="1104423"/>
          <a:ext cx="648072" cy="22322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6"/>
          </p:cNvCxnSpPr>
          <p:nvPr/>
        </p:nvCxnSpPr>
        <p:spPr>
          <a:xfrm>
            <a:off x="3071199" y="912957"/>
            <a:ext cx="991365" cy="21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270340" y="1366262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70340" y="2158350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283968" y="2904623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355976" y="1464463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55976" y="2256551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297596" y="3002824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42061"/>
              </p:ext>
            </p:extLst>
          </p:nvPr>
        </p:nvGraphicFramePr>
        <p:xfrm>
          <a:off x="5580112" y="1176431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78253"/>
              </p:ext>
            </p:extLst>
          </p:nvPr>
        </p:nvGraphicFramePr>
        <p:xfrm>
          <a:off x="3083531" y="1212436"/>
          <a:ext cx="979718" cy="2088231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9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85576"/>
              </p:ext>
            </p:extLst>
          </p:nvPr>
        </p:nvGraphicFramePr>
        <p:xfrm>
          <a:off x="5292080" y="1661724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1306"/>
              </p:ext>
            </p:extLst>
          </p:nvPr>
        </p:nvGraphicFramePr>
        <p:xfrm>
          <a:off x="5580112" y="2040527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03498"/>
              </p:ext>
            </p:extLst>
          </p:nvPr>
        </p:nvGraphicFramePr>
        <p:xfrm>
          <a:off x="5292080" y="2525820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80641"/>
              </p:ext>
            </p:extLst>
          </p:nvPr>
        </p:nvGraphicFramePr>
        <p:xfrm>
          <a:off x="5580112" y="2904623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6958" y="3363838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00978" y="3939902"/>
            <a:ext cx="6643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intArray.length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행의 개수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[1].length -&gt; 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748" y="771550"/>
            <a:ext cx="674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크기의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1~25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초기화 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array[0][0] = 1;    array[4][4]=25;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97560"/>
              </p:ext>
            </p:extLst>
          </p:nvPr>
        </p:nvGraphicFramePr>
        <p:xfrm>
          <a:off x="1374372" y="1446441"/>
          <a:ext cx="6096000" cy="30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_x206667952" descr="EMB000003b833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02"/>
          <a:stretch/>
        </p:blipFill>
        <p:spPr bwMode="auto">
          <a:xfrm>
            <a:off x="971181" y="1566084"/>
            <a:ext cx="1353805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86" y="1491630"/>
            <a:ext cx="4983318" cy="210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748" y="771550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크기의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21 ~ 45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초기화 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24105"/>
              </p:ext>
            </p:extLst>
          </p:nvPr>
        </p:nvGraphicFramePr>
        <p:xfrm>
          <a:off x="1374372" y="1419622"/>
          <a:ext cx="6096000" cy="30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2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_x206667952" descr="EMB000003b833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1" y="1566084"/>
            <a:ext cx="7201638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_x206669152" descr="EMB000003b833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5" y="1851670"/>
            <a:ext cx="7114610" cy="23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8311</TotalTime>
  <Words>529</Words>
  <Application>Microsoft Office PowerPoint</Application>
  <PresentationFormat>화면 슬라이드 쇼(16:9)</PresentationFormat>
  <Paragraphs>185</Paragraphs>
  <Slides>18</Slides>
  <Notes>17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Wingdings</vt:lpstr>
      <vt:lpstr>Arial</vt:lpstr>
      <vt:lpstr>나눔고딕</vt:lpstr>
      <vt:lpstr>10X10</vt:lpstr>
      <vt:lpstr>10X10 Bold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SM001</cp:lastModifiedBy>
  <cp:revision>627</cp:revision>
  <dcterms:created xsi:type="dcterms:W3CDTF">2015-03-17T10:14:13Z</dcterms:created>
  <dcterms:modified xsi:type="dcterms:W3CDTF">2019-12-23T05:22:28Z</dcterms:modified>
</cp:coreProperties>
</file>