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3"/>
  </p:sldMasterIdLst>
  <p:notesMasterIdLst>
    <p:notesMasterId r:id="rId19"/>
  </p:notesMasterIdLst>
  <p:handoutMasterIdLst>
    <p:handoutMasterId r:id="rId20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9" r:id="rId12"/>
    <p:sldId id="264" r:id="rId13"/>
    <p:sldId id="270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F4E69-0BD2-430E-8A11-1794ED533C3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09189-BBAF-47D0-9347-81F59AD2E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63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4E40D-53D3-4D80-A91D-91092446D3D0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1AF43-EEED-4853-B930-D030E45A1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6969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AF43-EEED-4853-B930-D030E45A10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56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AF43-EEED-4853-B930-D030E45A10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36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AF43-EEED-4853-B930-D030E45A10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67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AF43-EEED-4853-B930-D030E45A10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52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AF43-EEED-4853-B930-D030E45A10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70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AF43-EEED-4853-B930-D030E45A10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2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AF43-EEED-4853-B930-D030E45A10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77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AF43-EEED-4853-B930-D030E45A10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36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AF43-EEED-4853-B930-D030E45A10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30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AF43-EEED-4853-B930-D030E45A10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80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AF43-EEED-4853-B930-D030E45A10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17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AF43-EEED-4853-B930-D030E45A10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45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AF43-EEED-4853-B930-D030E45A10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98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AF43-EEED-4853-B930-D030E45A10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07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1AF43-EEED-4853-B930-D030E45A10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99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6CA6F89-023D-45A4-BD39-B27B360D962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F364699-888A-4F25-870E-7F94DCD79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87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6F89-023D-45A4-BD39-B27B360D962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4699-888A-4F25-870E-7F94DCD79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6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6F89-023D-45A4-BD39-B27B360D962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4699-888A-4F25-870E-7F94DCD79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69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6F89-023D-45A4-BD39-B27B360D962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4699-888A-4F25-870E-7F94DCD7943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6284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6F89-023D-45A4-BD39-B27B360D962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4699-888A-4F25-870E-7F94DCD79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84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6F89-023D-45A4-BD39-B27B360D962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4699-888A-4F25-870E-7F94DCD79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85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6F89-023D-45A4-BD39-B27B360D962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4699-888A-4F25-870E-7F94DCD79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1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6F89-023D-45A4-BD39-B27B360D962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4699-888A-4F25-870E-7F94DCD79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14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6F89-023D-45A4-BD39-B27B360D962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4699-888A-4F25-870E-7F94DCD79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802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6F89-023D-45A4-BD39-B27B360D962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4699-888A-4F25-870E-7F94DCD79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8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6F89-023D-45A4-BD39-B27B360D962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4699-888A-4F25-870E-7F94DCD79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46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6F89-023D-45A4-BD39-B27B360D962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4699-888A-4F25-870E-7F94DCD79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6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6F89-023D-45A4-BD39-B27B360D962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4699-888A-4F25-870E-7F94DCD79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8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6F89-023D-45A4-BD39-B27B360D962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4699-888A-4F25-870E-7F94DCD79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6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6F89-023D-45A4-BD39-B27B360D962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4699-888A-4F25-870E-7F94DCD79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8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6F89-023D-45A4-BD39-B27B360D962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4699-888A-4F25-870E-7F94DCD79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9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6F89-023D-45A4-BD39-B27B360D962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64699-888A-4F25-870E-7F94DCD79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5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A6F89-023D-45A4-BD39-B27B360D9626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64699-888A-4F25-870E-7F94DCD79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31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87/Exploit-Development-and-Pentesting/blob/master/exercises/fundamentals%20to%20exploit%20dev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aBWAHxpXHEk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lEj69EuCGg&amp;t=302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Bauhaus 93" panose="04030905020B02020C02" pitchFamily="82" charset="0"/>
              </a:rPr>
              <a:t>Software Security</a:t>
            </a:r>
            <a:endParaRPr lang="en-US" sz="6000" dirty="0">
              <a:latin typeface="Bauhaus 93" panose="04030905020B02020C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286758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introduction to exploit development on modern windows systems</a:t>
            </a:r>
          </a:p>
          <a:p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Student: Simon Owens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Professor: Mark Randall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94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Bypass Safe exception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We can’t simply overwrite the exception handler because of SEH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cause </a:t>
            </a:r>
            <a:r>
              <a:rPr lang="en-US" b="1" dirty="0"/>
              <a:t>an exception. Without an exception, the SEH handler (the one you have overwritten/control) won’t kick in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overwrite the pointer to the next SEH record with some </a:t>
            </a:r>
            <a:r>
              <a:rPr lang="en-US" b="1" dirty="0" err="1"/>
              <a:t>jumpcode</a:t>
            </a:r>
            <a:r>
              <a:rPr lang="en-US" b="1" dirty="0"/>
              <a:t> (so it can jump to the shellcode)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overwrite the SE handler with a pointer to an instruction that will bring you back to next SEH and execute the </a:t>
            </a:r>
            <a:r>
              <a:rPr lang="en-US" b="1" dirty="0" err="1"/>
              <a:t>jumpcode</a:t>
            </a:r>
            <a:r>
              <a:rPr lang="en-US" b="1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The shellcode should be directly after the overwritten SE Handler. Some small </a:t>
            </a:r>
            <a:r>
              <a:rPr lang="en-US" b="1" dirty="0" err="1"/>
              <a:t>jumpcode</a:t>
            </a:r>
            <a:r>
              <a:rPr lang="en-US" b="1" dirty="0"/>
              <a:t> contained in the overwritten “pointer to next SEH record” will jump to it).</a:t>
            </a:r>
          </a:p>
        </p:txBody>
      </p:sp>
    </p:spTree>
    <p:extLst>
      <p:ext uri="{BB962C8B-B14F-4D97-AF65-F5344CB8AC3E}">
        <p14:creationId xmlns:p14="http://schemas.microsoft.com/office/powerpoint/2010/main" val="48914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BYPASS SAFE EXCEPTION HANDLING</a:t>
            </a:r>
            <a:endParaRPr lang="en-US" dirty="0"/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834" y="1684233"/>
            <a:ext cx="7383155" cy="493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954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execution 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 we can’t place our shellcode in the stack to be execute by our exception handler, so we will do a “ret2lib” which essentially means we want to point to the “system” function in a library the program imported</a:t>
            </a:r>
          </a:p>
          <a:p>
            <a:r>
              <a:rPr lang="en-US" b="1" dirty="0" smtClean="0"/>
              <a:t>Segments in this library can be executed so we will return to “system”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9170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space layout randomization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But wait there is more… ASLR randomizes the addresses so the system call is always in a different place</a:t>
            </a:r>
          </a:p>
          <a:p>
            <a:r>
              <a:rPr lang="en-US" b="1" dirty="0" smtClean="0"/>
              <a:t>You can use other format string vulnerabilities to leak memory addresses to calculate the offset</a:t>
            </a:r>
          </a:p>
          <a:p>
            <a:r>
              <a:rPr lang="en-US" b="1" dirty="0" smtClean="0"/>
              <a:t>Or we could use a module not compiled with ASLR</a:t>
            </a:r>
          </a:p>
          <a:p>
            <a:pPr lvl="1"/>
            <a:r>
              <a:rPr lang="en-US" b="1" dirty="0" smtClean="0"/>
              <a:t>I found a module not compiled with ASLR, found a memory address that could jump to my stack pointer, triggered an exception, and had that exception point to the system call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602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 produced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Examples with fixes and notes</a:t>
            </a:r>
          </a:p>
          <a:p>
            <a:r>
              <a:rPr lang="en-US" b="1" dirty="0" smtClean="0"/>
              <a:t>Patched executables</a:t>
            </a:r>
          </a:p>
          <a:p>
            <a:r>
              <a:rPr lang="en-US" b="1" dirty="0" smtClean="0"/>
              <a:t>Video guide</a:t>
            </a:r>
          </a:p>
          <a:p>
            <a:r>
              <a:rPr lang="en-US" b="1" dirty="0" smtClean="0"/>
              <a:t>Stack Cookie, SEH, DEP, and ASLR exploit</a:t>
            </a:r>
          </a:p>
          <a:p>
            <a:r>
              <a:rPr lang="en-US" b="1" dirty="0" err="1" smtClean="0"/>
              <a:t>Powerpoint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57054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future students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52493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Operating systems should be required to take the class</a:t>
            </a:r>
          </a:p>
          <a:p>
            <a:r>
              <a:rPr lang="en-US" b="1" dirty="0" smtClean="0"/>
              <a:t>Know how programs are built and get loaded into memory</a:t>
            </a:r>
            <a:endParaRPr lang="en-US" b="1" dirty="0"/>
          </a:p>
          <a:p>
            <a:r>
              <a:rPr lang="en-US" b="1" dirty="0" smtClean="0"/>
              <a:t>Know assembly well and why it is important to learn </a:t>
            </a:r>
          </a:p>
          <a:p>
            <a:r>
              <a:rPr lang="en-US" b="1" dirty="0" smtClean="0"/>
              <a:t>Reverse engineer a basic program, create a simple </a:t>
            </a:r>
            <a:r>
              <a:rPr lang="en-US" b="1" dirty="0" err="1" smtClean="0"/>
              <a:t>fuzzer</a:t>
            </a:r>
            <a:r>
              <a:rPr lang="en-US" b="1" dirty="0"/>
              <a:t> </a:t>
            </a:r>
            <a:r>
              <a:rPr lang="en-US" b="1" dirty="0" smtClean="0"/>
              <a:t>and exploit for the program</a:t>
            </a:r>
          </a:p>
          <a:p>
            <a:r>
              <a:rPr lang="en-US" b="1" dirty="0" smtClean="0"/>
              <a:t>Walk through format string, buffer overflows, or other vulnerabilities in the CERT SEI C++ book</a:t>
            </a:r>
          </a:p>
          <a:p>
            <a:r>
              <a:rPr lang="en-US" b="1" dirty="0" smtClean="0"/>
              <a:t>This course really could be split up into two courses </a:t>
            </a:r>
          </a:p>
          <a:p>
            <a:pPr marL="457200" lvl="1" indent="0">
              <a:buNone/>
            </a:pPr>
            <a:r>
              <a:rPr lang="en-US" b="1" dirty="0" smtClean="0"/>
              <a:t>1. Reverse engineer and find vulnerabilities</a:t>
            </a:r>
            <a:endParaRPr lang="en-US" b="1" dirty="0"/>
          </a:p>
          <a:p>
            <a:pPr marL="457200" lvl="1" indent="0">
              <a:buNone/>
            </a:pPr>
            <a:r>
              <a:rPr lang="en-US" b="1" dirty="0" smtClean="0"/>
              <a:t>2. Develop exploits for the different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407299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To learn how to:</a:t>
            </a:r>
          </a:p>
          <a:p>
            <a:r>
              <a:rPr lang="en-US" b="1" dirty="0" smtClean="0"/>
              <a:t>Find exploits from binary code</a:t>
            </a:r>
          </a:p>
          <a:p>
            <a:r>
              <a:rPr lang="en-US" b="1" dirty="0" smtClean="0"/>
              <a:t>Reverse engineer basic binaries</a:t>
            </a:r>
          </a:p>
          <a:p>
            <a:r>
              <a:rPr lang="en-US" b="1" dirty="0" smtClean="0"/>
              <a:t>Format string vulnerabilities</a:t>
            </a:r>
          </a:p>
          <a:p>
            <a:r>
              <a:rPr lang="en-US" b="1" dirty="0" smtClean="0"/>
              <a:t>Bypass stack cookies, DEP, and ASLR</a:t>
            </a:r>
          </a:p>
          <a:p>
            <a:r>
              <a:rPr lang="en-US" b="1" dirty="0"/>
              <a:t>A</a:t>
            </a:r>
            <a:r>
              <a:rPr lang="en-US" b="1" dirty="0" smtClean="0"/>
              <a:t>void these issues when developing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09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exploits found?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Analyzing source code – not interested in because of static analyzers</a:t>
            </a:r>
          </a:p>
          <a:p>
            <a:r>
              <a:rPr lang="en-US" b="1" dirty="0" smtClean="0"/>
              <a:t>Reverse Engineering</a:t>
            </a:r>
          </a:p>
          <a:p>
            <a:pPr lvl="1"/>
            <a:r>
              <a:rPr lang="en-US" b="1" dirty="0" smtClean="0"/>
              <a:t>Mapping out functionality – D.I.E. and x64dbg</a:t>
            </a:r>
          </a:p>
          <a:p>
            <a:pPr lvl="1"/>
            <a:r>
              <a:rPr lang="en-US" b="1" dirty="0" smtClean="0"/>
              <a:t>Fuzzing – python and </a:t>
            </a:r>
            <a:r>
              <a:rPr lang="en-US" b="1" dirty="0" err="1" smtClean="0"/>
              <a:t>powershell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65568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comfortable with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29569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Wrote out the x86 assembly instructions for the following </a:t>
            </a:r>
            <a:r>
              <a:rPr lang="en-US" b="1" dirty="0" err="1" smtClean="0"/>
              <a:t>c++</a:t>
            </a:r>
            <a:r>
              <a:rPr lang="en-US" b="1" dirty="0" smtClean="0"/>
              <a:t> functions</a:t>
            </a:r>
          </a:p>
          <a:p>
            <a:pPr lvl="1"/>
            <a:r>
              <a:rPr lang="en-US" b="1" dirty="0" err="1" smtClean="0"/>
              <a:t>Memcmp</a:t>
            </a:r>
            <a:endParaRPr lang="en-US" b="1" dirty="0" smtClean="0"/>
          </a:p>
          <a:p>
            <a:pPr lvl="1"/>
            <a:r>
              <a:rPr lang="en-US" b="1" dirty="0" err="1" smtClean="0"/>
              <a:t>Memcpy</a:t>
            </a:r>
            <a:endParaRPr lang="en-US" b="1" dirty="0" smtClean="0"/>
          </a:p>
          <a:p>
            <a:pPr lvl="1"/>
            <a:r>
              <a:rPr lang="en-US" b="1" dirty="0" err="1" smtClean="0"/>
              <a:t>Memset</a:t>
            </a:r>
            <a:endParaRPr lang="en-US" b="1" dirty="0" smtClean="0"/>
          </a:p>
          <a:p>
            <a:pPr lvl="1"/>
            <a:r>
              <a:rPr lang="en-US" b="1" dirty="0" err="1" smtClean="0"/>
              <a:t>Strchr</a:t>
            </a:r>
            <a:endParaRPr lang="en-US" b="1" dirty="0" smtClean="0"/>
          </a:p>
          <a:p>
            <a:pPr lvl="1"/>
            <a:r>
              <a:rPr lang="en-US" b="1" dirty="0" err="1" smtClean="0"/>
              <a:t>Strlen</a:t>
            </a:r>
            <a:endParaRPr lang="en-US" b="1" dirty="0" smtClean="0"/>
          </a:p>
          <a:p>
            <a:r>
              <a:rPr lang="en-US" b="1" dirty="0" smtClean="0"/>
              <a:t>This helped me understand assembly pretty well</a:t>
            </a:r>
          </a:p>
          <a:p>
            <a:r>
              <a:rPr lang="en-US" b="1" dirty="0">
                <a:hlinkClick r:id="rId3"/>
              </a:rPr>
              <a:t>https://godbolt.org</a:t>
            </a:r>
            <a:r>
              <a:rPr lang="en-US" b="1" dirty="0" smtClean="0">
                <a:hlinkClick r:id="rId3"/>
              </a:rPr>
              <a:t>/</a:t>
            </a:r>
            <a:r>
              <a:rPr lang="en-US" b="1" dirty="0" smtClean="0"/>
              <a:t> also helped me practice translating </a:t>
            </a:r>
            <a:r>
              <a:rPr lang="en-US" b="1" dirty="0" err="1" smtClean="0"/>
              <a:t>c++</a:t>
            </a:r>
            <a:r>
              <a:rPr lang="en-US" b="1" dirty="0" smtClean="0"/>
              <a:t> code to assembly (and vice versa)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5490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reversing binaries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Learning how programs are built and execute in memory</a:t>
            </a:r>
          </a:p>
          <a:p>
            <a:pPr lvl="1"/>
            <a:r>
              <a:rPr lang="en-US" b="1" dirty="0">
                <a:hlinkClick r:id="rId3"/>
              </a:rPr>
              <a:t>https://</a:t>
            </a:r>
            <a:r>
              <a:rPr lang="en-US" b="1" dirty="0" smtClean="0">
                <a:hlinkClick r:id="rId3"/>
              </a:rPr>
              <a:t>github.com/so87/Exploit-Development-and-Pentesting/blob/master/exercises/fundamentals%20to%20exploit%20dev.pdf</a:t>
            </a:r>
            <a:r>
              <a:rPr lang="en-US" b="1" dirty="0" smtClean="0"/>
              <a:t> </a:t>
            </a:r>
          </a:p>
          <a:p>
            <a:r>
              <a:rPr lang="en-US" b="1" dirty="0" smtClean="0"/>
              <a:t>Learned methodology to reversing a program</a:t>
            </a:r>
          </a:p>
          <a:p>
            <a:pPr lvl="1"/>
            <a:r>
              <a:rPr lang="en-US" b="1" dirty="0">
                <a:hlinkClick r:id="rId4"/>
              </a:rPr>
              <a:t>https://</a:t>
            </a:r>
            <a:r>
              <a:rPr lang="en-US" b="1" dirty="0" smtClean="0">
                <a:hlinkClick r:id="rId4"/>
              </a:rPr>
              <a:t>www.youtube.com/watch?v=aBWAHxpXHEk</a:t>
            </a:r>
            <a:r>
              <a:rPr lang="en-US" b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673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X64dbg with a simple </a:t>
            </a:r>
            <a:r>
              <a:rPr lang="en-US" dirty="0" err="1" smtClean="0"/>
              <a:t>c++</a:t>
            </a:r>
            <a:r>
              <a:rPr lang="en-US" dirty="0" smtClean="0"/>
              <a:t>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Walkthrough – </a:t>
            </a:r>
            <a:r>
              <a:rPr lang="en-US" b="1" dirty="0" smtClean="0">
                <a:hlinkClick r:id="rId3"/>
              </a:rPr>
              <a:t>LINK</a:t>
            </a:r>
            <a:endParaRPr lang="en-US" b="1" dirty="0" smtClean="0"/>
          </a:p>
          <a:p>
            <a:r>
              <a:rPr lang="en-US" b="1" dirty="0" smtClean="0"/>
              <a:t>Mapped out the functionality</a:t>
            </a:r>
          </a:p>
          <a:p>
            <a:r>
              <a:rPr lang="en-US" b="1" dirty="0" smtClean="0"/>
              <a:t>Found usernames and passwords, created modified binary, and </a:t>
            </a:r>
            <a:r>
              <a:rPr lang="en-US" b="1" dirty="0" err="1" smtClean="0"/>
              <a:t>powershell</a:t>
            </a:r>
            <a:r>
              <a:rPr lang="en-US" b="1" dirty="0" smtClean="0"/>
              <a:t> scripts to auto bypass</a:t>
            </a:r>
          </a:p>
          <a:p>
            <a:r>
              <a:rPr lang="en-US" b="1" dirty="0" smtClean="0"/>
              <a:t>Developed C++ code that is secure</a:t>
            </a:r>
          </a:p>
        </p:txBody>
      </p:sp>
    </p:spTree>
    <p:extLst>
      <p:ext uri="{BB962C8B-B14F-4D97-AF65-F5344CB8AC3E}">
        <p14:creationId xmlns:p14="http://schemas.microsoft.com/office/powerpoint/2010/main" val="297023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the vulnerable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Use Static Analyzers (Sonarqube)</a:t>
            </a:r>
          </a:p>
          <a:p>
            <a:r>
              <a:rPr lang="en-US" b="1" dirty="0" smtClean="0"/>
              <a:t>Follow best secure coding guidelines</a:t>
            </a:r>
          </a:p>
          <a:p>
            <a:pPr lvl="1"/>
            <a:r>
              <a:rPr lang="en-US" b="1" dirty="0" smtClean="0"/>
              <a:t>Application Security Development STIG</a:t>
            </a:r>
          </a:p>
          <a:p>
            <a:pPr lvl="1"/>
            <a:r>
              <a:rPr lang="en-US" b="1" dirty="0" smtClean="0"/>
              <a:t>SANs Top 25</a:t>
            </a:r>
          </a:p>
          <a:p>
            <a:r>
              <a:rPr lang="en-US" b="1" dirty="0" smtClean="0"/>
              <a:t>Write AFL or python tests to fuzz your program after taking input from an unsafe locations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3709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cookie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38126"/>
          </a:xfrm>
        </p:spPr>
        <p:txBody>
          <a:bodyPr>
            <a:normAutofit/>
          </a:bodyPr>
          <a:lstStyle/>
          <a:p>
            <a:r>
              <a:rPr lang="en-US" b="1" dirty="0" smtClean="0"/>
              <a:t>These are known </a:t>
            </a:r>
            <a:r>
              <a:rPr lang="en-US" b="1" dirty="0"/>
              <a:t>values that are placed between a buffer and control data on the stack to monitor buffer </a:t>
            </a:r>
            <a:r>
              <a:rPr lang="en-US" b="1" dirty="0" smtClean="0"/>
              <a:t>overflows</a:t>
            </a:r>
          </a:p>
          <a:p>
            <a:endParaRPr lang="en-US" b="1" dirty="0"/>
          </a:p>
          <a:p>
            <a:r>
              <a:rPr lang="en-US" b="1" dirty="0" smtClean="0"/>
              <a:t>Bypass by: </a:t>
            </a:r>
          </a:p>
          <a:p>
            <a:pPr lvl="1"/>
            <a:r>
              <a:rPr lang="en-US" b="1" dirty="0" smtClean="0"/>
              <a:t>Guessing(bad)</a:t>
            </a:r>
          </a:p>
          <a:p>
            <a:pPr lvl="1"/>
            <a:r>
              <a:rPr lang="en-US" b="1" dirty="0" smtClean="0"/>
              <a:t>Replacing the cookie</a:t>
            </a:r>
          </a:p>
          <a:p>
            <a:pPr lvl="1"/>
            <a:r>
              <a:rPr lang="en-US" b="1" dirty="0" smtClean="0"/>
              <a:t>Triggering an exception, overwrite</a:t>
            </a:r>
          </a:p>
          <a:p>
            <a:pPr marL="457200" lvl="1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the exception handler, and jump to</a:t>
            </a:r>
          </a:p>
          <a:p>
            <a:pPr marL="457200" lvl="1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the malicious code you wrote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098" y="3398637"/>
            <a:ext cx="5238902" cy="345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22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 so what is an exception handler?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787" y="2212258"/>
            <a:ext cx="68103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3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jZGU1M2FjMS1iZjVmLTRhYWUtOWNmMS0wNzUwOWUyM2E0YjAiIG9yaWdpbj0idXNlclNlbGVjdGVkIiAvPjxVc2VyTmFtZT5VU1wxMTE5OTY5PC9Vc2VyTmFtZT48RGF0ZVRpbWU+MTIvMy8yMDE4IDk6MDg6NDggUE08L0RhdGVUaW1lPjxMYWJlbFN0cmluZz5UaGlzIGFydGlmYWN0IGhhcyBubyBjbGFzc2lmaWNhdGlvbi48L0xhYmVsU3RyaW5nPjwvaXRlbT48L2xhYmVsSGlzdG9yeT4=</Value>
</WrappedLabelHistory>
</file>

<file path=customXml/item2.xml><?xml version="1.0" encoding="utf-8"?>
<sisl xmlns:xsi="http://www.w3.org/2001/XMLSchema-instance" xmlns:xsd="http://www.w3.org/2001/XMLSchema" xmlns="http://www.boldonjames.com/2008/01/sie/internal/label" sislVersion="0" policy="cde53ac1-bf5f-4aae-9cf1-07509e23a4b0" origin="userSelected"/>
</file>

<file path=customXml/itemProps1.xml><?xml version="1.0" encoding="utf-8"?>
<ds:datastoreItem xmlns:ds="http://schemas.openxmlformats.org/officeDocument/2006/customXml" ds:itemID="{168B0771-4C0A-45DD-BFE2-55F27EB1F991}">
  <ds:schemaRefs>
    <ds:schemaRef ds:uri="http://www.w3.org/2001/XMLSchema"/>
    <ds:schemaRef ds:uri="http://www.boldonjames.com/2016/02/Classifier/internal/wrappedLabelHistory"/>
  </ds:schemaRefs>
</ds:datastoreItem>
</file>

<file path=customXml/itemProps2.xml><?xml version="1.0" encoding="utf-8"?>
<ds:datastoreItem xmlns:ds="http://schemas.openxmlformats.org/officeDocument/2006/customXml" ds:itemID="{EA30DFC5-D203-4503-B0B3-52588B6472D7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107</TotalTime>
  <Words>670</Words>
  <Application>Microsoft Office PowerPoint</Application>
  <PresentationFormat>Widescreen</PresentationFormat>
  <Paragraphs>97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Bauhaus 93</vt:lpstr>
      <vt:lpstr>Calibri</vt:lpstr>
      <vt:lpstr>Times New Roman</vt:lpstr>
      <vt:lpstr>Trebuchet MS</vt:lpstr>
      <vt:lpstr>Tw Cen MT</vt:lpstr>
      <vt:lpstr>Circuit</vt:lpstr>
      <vt:lpstr>Software Security</vt:lpstr>
      <vt:lpstr>Course objectives</vt:lpstr>
      <vt:lpstr>How are exploits found?</vt:lpstr>
      <vt:lpstr>Getting comfortable with assembly</vt:lpstr>
      <vt:lpstr>Introduction to reversing binaries</vt:lpstr>
      <vt:lpstr>Using X64dbg with a simple c++ program</vt:lpstr>
      <vt:lpstr>Fixing the vulnerable program</vt:lpstr>
      <vt:lpstr>Stack cookie</vt:lpstr>
      <vt:lpstr>Ok so what is an exception handler?</vt:lpstr>
      <vt:lpstr>Bypass Safe exception handler</vt:lpstr>
      <vt:lpstr>BYPASS SAFE EXCEPTION HANDLING</vt:lpstr>
      <vt:lpstr>Data execution prevention</vt:lpstr>
      <vt:lpstr>Address space layout randomization</vt:lpstr>
      <vt:lpstr>Materials produced</vt:lpstr>
      <vt:lpstr>For future students</vt:lpstr>
    </vt:vector>
  </TitlesOfParts>
  <Company>Raytheon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Security</dc:title>
  <dc:subject>[rtnipcontrolcode:rtnipcontrolcodenone||rtnexportcontrolcountry:rtnexportcontrolcountrynone|rtnexportcontrolcode:rtnexportcontrolcodenone||]</dc:subject>
  <dc:creator>SIMON OWENS</dc:creator>
  <cp:lastModifiedBy>SIMON OWENS</cp:lastModifiedBy>
  <cp:revision>10</cp:revision>
  <dcterms:created xsi:type="dcterms:W3CDTF">2018-12-03T20:51:55Z</dcterms:created>
  <dcterms:modified xsi:type="dcterms:W3CDTF">2018-12-05T20:55:07Z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a3dc3f22-acf7-4ab8-a849-f180b8e68264</vt:lpwstr>
  </property>
  <property fmtid="{D5CDD505-2E9C-101B-9397-08002B2CF9AE}" pid="3" name="bjDocumentSecurityLabel">
    <vt:lpwstr>This artifact has no classification.</vt:lpwstr>
  </property>
  <property fmtid="{D5CDD505-2E9C-101B-9397-08002B2CF9AE}" pid="4" name="rtnipcontrolcode">
    <vt:lpwstr>rtnipcontrolcodenone</vt:lpwstr>
  </property>
  <property fmtid="{D5CDD505-2E9C-101B-9397-08002B2CF9AE}" pid="5" name="rtnexportcontrolcountry">
    <vt:lpwstr>rtnexportcontrolcountrynone</vt:lpwstr>
  </property>
  <property fmtid="{D5CDD505-2E9C-101B-9397-08002B2CF9AE}" pid="6" name="rtnexportcontrolcode">
    <vt:lpwstr>rtnexportcontrolcodenone</vt:lpwstr>
  </property>
  <property fmtid="{D5CDD505-2E9C-101B-9397-08002B2CF9AE}" pid="7" name="bjSaver">
    <vt:lpwstr>jaJrBn6BSfrgFIUK/SP8oM1ZEJ9I4T1/</vt:lpwstr>
  </property>
  <property fmtid="{D5CDD505-2E9C-101B-9397-08002B2CF9AE}" pid="8" name="bjLabelHistoryID">
    <vt:lpwstr>{168B0771-4C0A-45DD-BFE2-55F27EB1F991}</vt:lpwstr>
  </property>
</Properties>
</file>