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tandard" showMasterSp="0">
  <p:cSld name="Cover Standar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88136" y="2359268"/>
            <a:ext cx="81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171" y="375508"/>
            <a:ext cx="1586335" cy="30565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971634" y="4686300"/>
            <a:ext cx="2715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2017 Raytheon Company. All rights reserved.</a:t>
            </a:r>
            <a:endParaRPr sz="11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0" y="3379551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572000" y="3855112"/>
            <a:ext cx="4114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>
            <a:off x="2286" y="4869180"/>
            <a:ext cx="91419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36539" y="781050"/>
            <a:ext cx="8660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 Content">
  <p:cSld name="Title and Two Column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36538" y="781050"/>
            <a:ext cx="4206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706938" y="781050"/>
            <a:ext cx="4206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e Cover 1">
  <p:cSld name="Alternate Cover 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09599" y="1828800"/>
            <a:ext cx="82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09601" y="2684411"/>
            <a:ext cx="82947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36538" y="781050"/>
            <a:ext cx="866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8596631" y="4691179"/>
            <a:ext cx="0" cy="1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19214" y="194045"/>
            <a:ext cx="1263719" cy="28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>
            <a:off x="0" y="72009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447975" y="1269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Windows 10 S</a:t>
            </a:r>
            <a:br>
              <a:rPr lang="en" sz="4800">
                <a:latin typeface="Verdana"/>
                <a:ea typeface="Verdana"/>
                <a:cs typeface="Verdana"/>
                <a:sym typeface="Verdana"/>
              </a:rPr>
            </a:b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Case Study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194650" y="3211925"/>
            <a:ext cx="35085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Prepared by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Simon Owens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Kunal Mukherjee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Abdulaziz AlShabibi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Security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Execution Protection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Scripts and Programs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Memory Redirection Protection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DEP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SOHOP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ASLR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Hardware and external Protection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Secure boot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Hard Drive Encryption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75" y="1025675"/>
            <a:ext cx="2642700" cy="17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450" y="2061900"/>
            <a:ext cx="2959225" cy="1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Application Programming Interface (API)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Universal Compatibility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Development Libraries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Runtimes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Development Environments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925" y="2026688"/>
            <a:ext cx="4351325" cy="18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Unique Characteristics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UWP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Working Set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Opinions on Usage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Simon Owens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Most Users: Great system, better for most all users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Myself:  I would use it on a tablet but prefer Ubuntu over this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Kunal Mukherjee</a:t>
            </a:r>
            <a:endParaRPr/>
          </a:p>
          <a:p>
            <a:pPr indent="-222250" lvl="1" marL="4572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 sz="1500"/>
              <a:t>Myself: I would use windows for </a:t>
            </a:r>
            <a:r>
              <a:rPr lang="en"/>
              <a:t>development of Games or user utilities App but, would prefer Linux system(Ubuntu or Fedora) as it gives more user freedom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Abdulaziz AlShabibi</a:t>
            </a:r>
            <a:endParaRPr sz="1500"/>
          </a:p>
          <a:p>
            <a:pPr indent="-222250" lvl="1" marL="4572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 sz="1500"/>
              <a:t>Myself: I would not use Windows 10 S as a mobile </a:t>
            </a:r>
            <a:r>
              <a:rPr lang="en"/>
              <a:t>OS</a:t>
            </a:r>
            <a:r>
              <a:rPr lang="en" sz="1500"/>
              <a:t> beca</a:t>
            </a:r>
            <a:r>
              <a:rPr lang="en"/>
              <a:t>use there are better alternatives such as iOS and Android. As a desktop OS, I would prefer Windows 10.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Questions?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875" y="1031325"/>
            <a:ext cx="3755650" cy="3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we cover?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History (Kunal)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Technical Overview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Processor Scheduling(Kunal)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Memory Management(Kunal)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File Management(Simon)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I/O Scheduling(Abdulaziz)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Power Management(Abdulaziz)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Security(Simon)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Application Programming Interface(Simon)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Unique Characteristics (Kunal &amp; Abdulaziz)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Opinions on Usage (All)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0" y="980850"/>
            <a:ext cx="4079399" cy="2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History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Windows 10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Cheap hardware→ growth of smartphone, tablet, handheld devices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Problems for developers: 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Change is </a:t>
            </a:r>
            <a:r>
              <a:rPr lang="en"/>
              <a:t>ideology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A common platform for all: Windows UWP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“Windows 10 introduces the Universal Windows Platform (UWP), which provides a common app platform on every device that runs Windows 10.”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History: UWP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0" y="1024350"/>
            <a:ext cx="8294550" cy="3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Processor Scheduling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Dispatcher- Handles the process scheduling, </a:t>
            </a:r>
            <a:r>
              <a:rPr lang="en"/>
              <a:t>preemptive</a:t>
            </a:r>
            <a:r>
              <a:rPr lang="en"/>
              <a:t> </a:t>
            </a:r>
            <a:r>
              <a:rPr lang="en"/>
              <a:t>priority</a:t>
            </a:r>
            <a:r>
              <a:rPr lang="en"/>
              <a:t>        queue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32 level priority scheme to determine the order of thread execution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Special remarks- memory manager has priority 0, so that </a:t>
            </a:r>
            <a:r>
              <a:rPr lang="en"/>
              <a:t>memory</a:t>
            </a:r>
            <a:r>
              <a:rPr lang="en"/>
              <a:t> operations does not wait 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Windows 10 let the user </a:t>
            </a:r>
            <a:r>
              <a:rPr lang="en"/>
              <a:t>interfere</a:t>
            </a:r>
            <a:r>
              <a:rPr lang="en"/>
              <a:t> and change the priority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700" y="70425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Memory Management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“All or nothing approach” -&gt;   working set (OS using the smallest amount of memory possible)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Working Set: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 working set in general is the amount of memory that a process requires at a given time . The working set of a process is the set of pages in the virtual address space of the process that are currently resident in physical memory (RAM)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Adding two new list: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modified list(compressed)</a:t>
            </a:r>
            <a:endParaRPr sz="18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Available</a:t>
            </a:r>
            <a:r>
              <a:rPr lang="en"/>
              <a:t> to use for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         </a:t>
            </a:r>
            <a:r>
              <a:rPr lang="en" sz="1500"/>
              <a:t>other processes</a:t>
            </a:r>
            <a:endParaRPr sz="1500"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standby list (Cache)</a:t>
            </a:r>
            <a:endParaRPr sz="18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Transition pages 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Soft fault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emory Management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50" y="2153725"/>
            <a:ext cx="4723073" cy="2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File Management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General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Name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File type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Opens with</a:t>
            </a:r>
            <a:endParaRPr sz="1800"/>
          </a:p>
          <a:p>
            <a:pPr indent="219075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Security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Groups or users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Permissions: modify, execute, read, write</a:t>
            </a:r>
            <a:endParaRPr sz="1800"/>
          </a:p>
          <a:p>
            <a:pPr indent="219075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Location, size, size on disk</a:t>
            </a:r>
            <a:endParaRPr sz="1800"/>
          </a:p>
          <a:p>
            <a:pPr indent="219075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</a:t>
            </a:r>
            <a:endParaRPr sz="1800"/>
          </a:p>
          <a:p>
            <a:pPr indent="104775" lvl="0" marL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Created, modified, accessed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800" y="1314450"/>
            <a:ext cx="3333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I/O Scheduling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Only one I/O request can be served at a time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Packet Driven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I/O Request Packet(IRP)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IRP: Data structure of the I/O request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Drivers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Network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Cache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Filesystem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36542" y="161238"/>
            <a:ext cx="69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"/>
              <a:t>Power Management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36539" y="781050"/>
            <a:ext cx="86607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Sleeping mode vs Hibernation mode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Default power saving options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Most devices use </a:t>
            </a:r>
            <a:r>
              <a:rPr lang="en"/>
              <a:t>Qualcomm</a:t>
            </a:r>
            <a:r>
              <a:rPr lang="en"/>
              <a:t> Snapdragon</a:t>
            </a:r>
            <a:endParaRPr/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/>
              <a:t>Uses Edge browser which has low power consumption</a:t>
            </a:r>
            <a:endParaRPr/>
          </a:p>
          <a:p>
            <a:pPr indent="-22225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en"/>
              <a:t>Less than Chrome, Firefox, and Opera</a:t>
            </a:r>
            <a:endParaRPr/>
          </a:p>
          <a:p>
            <a:pPr indent="-127000" lvl="1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7820977" y="4686300"/>
            <a:ext cx="70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4/23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"/>
              <a:t>8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675688" y="4686300"/>
            <a:ext cx="2286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3175" y="151300"/>
            <a:ext cx="1403400" cy="393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400" y="696400"/>
            <a:ext cx="9138600" cy="4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5" y="2762675"/>
            <a:ext cx="3739150" cy="2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_Template_External">
  <a:themeElements>
    <a:clrScheme name="Raytheon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