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16"/>
  </p:notesMasterIdLst>
  <p:sldIdLst>
    <p:sldId id="257" r:id="rId2"/>
    <p:sldId id="265" r:id="rId3"/>
    <p:sldId id="266" r:id="rId4"/>
    <p:sldId id="272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embeddedFontLst>
    <p:embeddedFont>
      <p:font typeface="Ebrima" pitchFamily="2" charset="0"/>
      <p:regular r:id="rId17"/>
      <p:bold r:id="rId18"/>
    </p:embeddedFont>
    <p:embeddedFont>
      <p:font typeface="나눔고딕" pitchFamily="50" charset="-127"/>
      <p:regular r:id="rId19"/>
      <p:bold r:id="rId20"/>
    </p:embeddedFont>
    <p:embeddedFont>
      <p:font typeface="맑은 고딕" pitchFamily="50" charset="-127"/>
      <p:regular r:id="rId21"/>
      <p:bold r:id="rId22"/>
    </p:embeddedFont>
    <p:embeddedFont>
      <p:font typeface="HY견고딕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2"/>
    <p:restoredTop sz="86364"/>
  </p:normalViewPr>
  <p:slideViewPr>
    <p:cSldViewPr>
      <p:cViewPr>
        <p:scale>
          <a:sx n="75" d="100"/>
          <a:sy n="75" d="100"/>
        </p:scale>
        <p:origin x="-1140" y="-144"/>
      </p:cViewPr>
      <p:guideLst>
        <p:guide orient="horz" pos="2840"/>
        <p:guide orient="horz" pos="481"/>
        <p:guide pos="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/>
              <a:pPr/>
              <a:t>2013-11-12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215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000" y="1051200"/>
            <a:ext cx="4896000" cy="47808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2">
                <a:satMod val="175000"/>
                <a:alpha val="4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91680" y="3861048"/>
            <a:ext cx="4462264" cy="2033389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900" b="1" spc="-150">
                <a:solidFill>
                  <a:schemeClr val="bg1"/>
                </a:solidFill>
              </a:rPr>
              <a:t>Hybrid One card</a:t>
            </a:r>
          </a:p>
          <a:p>
            <a:pPr algn="l"/>
            <a:r>
              <a:rPr lang="ko-KR" altLang="en-US" sz="2900" b="1" spc="-150">
                <a:solidFill>
                  <a:schemeClr val="bg1"/>
                </a:solidFill>
              </a:rPr>
              <a:t>보고서 (2013.11.12)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104" y="2060847"/>
            <a:ext cx="2880320" cy="338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14350">
              <a:lnSpc>
                <a:spcPct val="200000"/>
              </a:lnSpc>
              <a:buFont typeface="+mj-lt"/>
            </a:pPr>
            <a:r>
              <a:rPr lang="ko-KR" altLang="en-US" b="1" spc="-7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통신과정</a:t>
            </a:r>
          </a:p>
          <a:p>
            <a:pPr indent="-514350">
              <a:lnSpc>
                <a:spcPct val="200000"/>
              </a:lnSpc>
              <a:buFont typeface="+mj-lt"/>
            </a:pPr>
            <a:r>
              <a:rPr lang="ko-KR" altLang="en-US" b="1" spc="-7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서버 함수 호출과정</a:t>
            </a:r>
          </a:p>
          <a:p>
            <a:pPr indent="-514350">
              <a:lnSpc>
                <a:spcPct val="200000"/>
              </a:lnSpc>
              <a:buFont typeface="+mj-lt"/>
            </a:pPr>
            <a:r>
              <a:rPr lang="ko-KR" altLang="en-US" b="1" spc="-7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데이터베이스 구조</a:t>
            </a:r>
          </a:p>
          <a:p>
            <a:pPr indent="-514350">
              <a:lnSpc>
                <a:spcPct val="200000"/>
              </a:lnSpc>
              <a:buFont typeface="+mj-lt"/>
            </a:pPr>
            <a:r>
              <a:rPr lang="ko-KR" altLang="en-US" b="1" spc="-7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b="1" spc="-7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안드로이드</a:t>
            </a:r>
            <a:r>
              <a:rPr lang="ko-KR" altLang="en-US" b="1" spc="-7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spc="-7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</a:p>
          <a:p>
            <a:pPr indent="-514350">
              <a:lnSpc>
                <a:spcPct val="200000"/>
              </a:lnSpc>
              <a:buFont typeface="+mj-lt"/>
            </a:pPr>
            <a:r>
              <a:rPr lang="en-US" altLang="ko-KR" b="1" spc="-7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b="1" spc="-77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b="1" spc="-77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</a:t>
            </a:r>
            <a:r>
              <a:rPr lang="en-US" altLang="ko-KR" b="1" spc="-77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spc="-77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자바</a:t>
            </a:r>
            <a:r>
              <a:rPr lang="en-US" altLang="ko-KR" b="1" spc="-77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b="1" spc="-77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</a:t>
            </a:r>
            <a:endParaRPr lang="en-US" altLang="ko-KR" b="1" spc="-7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endParaRPr lang="en-US" altLang="ko-KR" b="1" spc="-7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10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로그인 처리 </a:t>
            </a:r>
            <a:r>
              <a:rPr lang="en-US" altLang="ko-KR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: </a:t>
            </a:r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서버</a:t>
            </a:r>
            <a:endParaRPr lang="en-US" altLang="ko-KR" sz="2400" spc="-148" dirty="0">
              <a:solidFill>
                <a:schemeClr val="bg1"/>
              </a:solidFill>
              <a:latin typeface="HY견고딕"/>
              <a:ea typeface="HY견고딕"/>
              <a:cs typeface="Ebrim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600200"/>
            <a:ext cx="8226935" cy="190080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3" y="3717032"/>
            <a:ext cx="832439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8104" y="1619508"/>
            <a:ext cx="14157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로그인 성공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3128" y="3717032"/>
            <a:ext cx="14157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로그인 실패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2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11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컴퓨터 프로그램 처음 화면</a:t>
            </a:r>
            <a:endParaRPr lang="en-US" altLang="ko-KR" sz="2400" spc="-148" dirty="0">
              <a:solidFill>
                <a:schemeClr val="bg1"/>
              </a:solidFill>
              <a:latin typeface="HY견고딕"/>
              <a:ea typeface="HY견고딕"/>
              <a:cs typeface="Ebrim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3" b="5748"/>
          <a:stretch/>
        </p:blipFill>
        <p:spPr>
          <a:xfrm>
            <a:off x="621317" y="1278756"/>
            <a:ext cx="7983131" cy="48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12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 dirty="0" err="1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첫번</a:t>
            </a:r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 째 플레이어 로그인 성공 화면</a:t>
            </a:r>
            <a:endParaRPr lang="en-US" altLang="ko-KR" sz="2400" spc="-148" dirty="0">
              <a:solidFill>
                <a:schemeClr val="bg1"/>
              </a:solidFill>
              <a:latin typeface="HY견고딕"/>
              <a:ea typeface="HY견고딕"/>
              <a:cs typeface="Ebrim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 b="6518"/>
          <a:stretch/>
        </p:blipFill>
        <p:spPr bwMode="auto">
          <a:xfrm>
            <a:off x="486414" y="1196752"/>
            <a:ext cx="817117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2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13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두 번째 플레이어 로그인 성공 화면</a:t>
            </a:r>
            <a:endParaRPr lang="en-US" altLang="ko-KR" sz="2400" spc="-148" dirty="0">
              <a:solidFill>
                <a:schemeClr val="bg1"/>
              </a:solidFill>
              <a:latin typeface="HY견고딕"/>
              <a:ea typeface="HY견고딕"/>
              <a:cs typeface="Ebrim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8" b="6500"/>
          <a:stretch/>
        </p:blipFill>
        <p:spPr bwMode="auto">
          <a:xfrm>
            <a:off x="348014" y="1196752"/>
            <a:ext cx="8544466" cy="511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6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14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두 번째 플레이어 </a:t>
            </a:r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접속취</a:t>
            </a:r>
            <a:r>
              <a:rPr lang="ko-KR" altLang="en-US" sz="2400" spc="-148" dirty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소</a:t>
            </a:r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 </a:t>
            </a:r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화면</a:t>
            </a:r>
            <a:endParaRPr lang="en-US" altLang="ko-KR" sz="2400" spc="-148" dirty="0">
              <a:solidFill>
                <a:schemeClr val="bg1"/>
              </a:solidFill>
              <a:latin typeface="HY견고딕"/>
              <a:ea typeface="HY견고딕"/>
              <a:cs typeface="Ebrim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0" b="6075"/>
          <a:stretch/>
        </p:blipFill>
        <p:spPr bwMode="auto">
          <a:xfrm>
            <a:off x="251520" y="1261656"/>
            <a:ext cx="8520579" cy="511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7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89577"/>
              </p:ext>
            </p:extLst>
          </p:nvPr>
        </p:nvGraphicFramePr>
        <p:xfrm>
          <a:off x="216023" y="1005915"/>
          <a:ext cx="8748465" cy="6369384"/>
        </p:xfrm>
        <a:graphic>
          <a:graphicData uri="http://schemas.openxmlformats.org/drawingml/2006/table">
            <a:tbl>
              <a:tblPr/>
              <a:tblGrid>
                <a:gridCol w="781288"/>
                <a:gridCol w="1379510"/>
                <a:gridCol w="1439334"/>
                <a:gridCol w="5148333"/>
              </a:tblGrid>
              <a:tr h="453078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b="1" spc="5" dirty="0">
                          <a:solidFill>
                            <a:srgbClr val="000000"/>
                          </a:solidFill>
                          <a:ea typeface="굴림"/>
                        </a:rPr>
                        <a:t>헤더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b="1" spc="5">
                          <a:solidFill>
                            <a:srgbClr val="000000"/>
                          </a:solidFill>
                          <a:ea typeface="굴림"/>
                        </a:rPr>
                        <a:t>출발지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b="1" spc="5">
                          <a:solidFill>
                            <a:srgbClr val="000000"/>
                          </a:solidFill>
                          <a:ea typeface="굴림"/>
                        </a:rPr>
                        <a:t>도착지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b="1" spc="5">
                          <a:solidFill>
                            <a:srgbClr val="000000"/>
                          </a:solidFill>
                          <a:ea typeface="굴림"/>
                        </a:rPr>
                        <a:t>데이터 내용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00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ID,Password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01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ID,Password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76626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02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 err="1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현재 게임 판 앞의 카드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현재 플레이어 순서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총 플레이어수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각 유저가 받는 카드정보들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03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ID,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유형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(1~2), (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문양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),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카드 정보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04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ID,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먹을 카드 수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05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ID,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카드 수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받을 카드 정보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76626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06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게임 판 앞의 카드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현재 플레이어 순서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</a:t>
                      </a: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현재 누적 공격 카드 수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07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스마트폰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ID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08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 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ID,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실패 원인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카드 수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먹을 카드 정보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09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없음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1129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10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유형</a:t>
                      </a:r>
                      <a:r>
                        <a:rPr lang="en-US" altLang="ko-KR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(1~3)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서버로 송수신되는 데이터 구조</a:t>
            </a:r>
            <a:endParaRPr lang="ko-KR" altLang="en-US" sz="2400" spc="-148" dirty="0">
              <a:solidFill>
                <a:schemeClr val="bg1"/>
              </a:solidFill>
              <a:latin typeface="HY견고딕"/>
              <a:ea typeface="HY견고딕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3695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579611"/>
              </p:ext>
            </p:extLst>
          </p:nvPr>
        </p:nvGraphicFramePr>
        <p:xfrm>
          <a:off x="203323" y="1025422"/>
          <a:ext cx="8748465" cy="5911754"/>
        </p:xfrm>
        <a:graphic>
          <a:graphicData uri="http://schemas.openxmlformats.org/drawingml/2006/table">
            <a:tbl>
              <a:tblPr/>
              <a:tblGrid>
                <a:gridCol w="781288"/>
                <a:gridCol w="1379510"/>
                <a:gridCol w="1439334"/>
                <a:gridCol w="5148333"/>
              </a:tblGrid>
              <a:tr h="367691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11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유형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(1~2)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852331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현재 게임 판 앞의 카드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현재 플레이어 순서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총 플레이어수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자신이 받을 카드정보들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5063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13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ID,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유형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(1~2), (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문양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),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카드 정보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5063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14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ID,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받을 카드 수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5063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15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ID,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카드 수</a:t>
                      </a:r>
                      <a:r>
                        <a:rPr lang="en-US" altLang="ko-KR" sz="1800" spc="5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받을 카드 정보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852331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16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게임 판 앞의 카드</a:t>
                      </a:r>
                      <a:r>
                        <a:rPr lang="en-US" altLang="ko-KR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현재 플레이어 순서</a:t>
                      </a:r>
                      <a:r>
                        <a:rPr lang="en-US" altLang="ko-KR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,</a:t>
                      </a: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현재 누적 공격 카드 수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5063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17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ID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5063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18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ID, </a:t>
                      </a: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실패 원인</a:t>
                      </a:r>
                      <a:r>
                        <a:rPr lang="en-US" altLang="ko-KR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카드 수</a:t>
                      </a:r>
                      <a:r>
                        <a:rPr lang="en-US" altLang="ko-KR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먹을 카드 정보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5063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19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없음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5063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>
                          <a:solidFill>
                            <a:srgbClr val="000000"/>
                          </a:solidFill>
                          <a:latin typeface="굴림"/>
                        </a:rPr>
                        <a:t>20</a:t>
                      </a:r>
                      <a:endParaRPr lang="en-US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핸드폰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없음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5063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solidFill>
                            <a:srgbClr val="000000"/>
                          </a:solidFill>
                          <a:latin typeface="굴림"/>
                        </a:rPr>
                        <a:t>21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서버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>
                          <a:solidFill>
                            <a:srgbClr val="000000"/>
                          </a:solidFill>
                          <a:ea typeface="굴림"/>
                        </a:rPr>
                        <a:t>데스크탑</a:t>
                      </a:r>
                      <a:endParaRPr lang="ko-KR" altLang="en-US" sz="1800" spc="5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spc="5" dirty="0">
                          <a:solidFill>
                            <a:srgbClr val="000000"/>
                          </a:solidFill>
                          <a:ea typeface="굴림"/>
                        </a:rPr>
                        <a:t>없음</a:t>
                      </a:r>
                      <a:endParaRPr lang="ko-KR" altLang="en-US" sz="1800" spc="5" dirty="0">
                        <a:solidFill>
                          <a:srgbClr val="000000"/>
                        </a:solidFill>
                      </a:endParaRPr>
                    </a:p>
                  </a:txBody>
                  <a:tcPr marL="33851" marR="33851" marT="9359" marB="93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457200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 dirty="0" smtClean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서버로 송수신되는 데이터 구조</a:t>
            </a:r>
            <a:endParaRPr lang="ko-KR" altLang="en-US" sz="2400" spc="-148" dirty="0">
              <a:solidFill>
                <a:schemeClr val="bg1"/>
              </a:solidFill>
              <a:latin typeface="HY견고딕"/>
              <a:ea typeface="HY견고딕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615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4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 dirty="0" err="1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안드로이드</a:t>
            </a:r>
            <a:r>
              <a:rPr lang="ko-KR" altLang="en-US" sz="2400" spc="-148" dirty="0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 - 서버 - 컴퓨터 통신과정</a:t>
            </a:r>
          </a:p>
        </p:txBody>
      </p:sp>
      <p:pic>
        <p:nvPicPr>
          <p:cNvPr id="1331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186304"/>
            <a:ext cx="9144000" cy="44853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058972" y="905292"/>
            <a:ext cx="12168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Desktop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83508" y="908720"/>
            <a:ext cx="12168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Android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6256" y="3356992"/>
            <a:ext cx="12168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Android 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5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클라이언트에 의한 서버 함수 호출과정</a:t>
            </a:r>
          </a:p>
        </p:txBody>
      </p:sp>
      <p:pic>
        <p:nvPicPr>
          <p:cNvPr id="13315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11560" y="1163885"/>
            <a:ext cx="7824179" cy="52894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6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데이터베이스 구조</a:t>
            </a:r>
          </a:p>
        </p:txBody>
      </p:sp>
      <p:pic>
        <p:nvPicPr>
          <p:cNvPr id="13315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11560" y="1163885"/>
            <a:ext cx="7980101" cy="54334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7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안드로이드 </a:t>
            </a:r>
            <a:r>
              <a:rPr lang="en-US" altLang="ko-KR" sz="2400" spc="-148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UI</a:t>
            </a:r>
          </a:p>
        </p:txBody>
      </p:sp>
      <p:pic>
        <p:nvPicPr>
          <p:cNvPr id="13316" name="내용 개체 틀 1331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06474" y="1195988"/>
            <a:ext cx="2545854" cy="4525963"/>
          </a:xfrm>
          <a:prstGeom prst="rect">
            <a:avLst/>
          </a:prstGeom>
        </p:spPr>
      </p:pic>
      <p:pic>
        <p:nvPicPr>
          <p:cNvPr id="13317" name="그림 1331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299400" y="1212832"/>
            <a:ext cx="2545200" cy="4525200"/>
          </a:xfrm>
          <a:prstGeom prst="rect">
            <a:avLst/>
          </a:prstGeom>
        </p:spPr>
      </p:pic>
      <p:pic>
        <p:nvPicPr>
          <p:cNvPr id="13318" name="그림 13317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192688" y="1152128"/>
            <a:ext cx="2545200" cy="4525200"/>
          </a:xfrm>
          <a:prstGeom prst="rect">
            <a:avLst/>
          </a:prstGeom>
        </p:spPr>
      </p:pic>
      <p:sp>
        <p:nvSpPr>
          <p:cNvPr id="13319" name="직사각형 13318"/>
          <p:cNvSpPr txBox="1"/>
          <p:nvPr/>
        </p:nvSpPr>
        <p:spPr>
          <a:xfrm>
            <a:off x="1008122" y="6001390"/>
            <a:ext cx="2016214" cy="33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맑은 고딕"/>
                <a:ea typeface="맑은 고딕"/>
                <a:cs typeface="맑은 고딕"/>
              </a:rPr>
              <a:t>IntroActivity.java</a:t>
            </a:r>
          </a:p>
        </p:txBody>
      </p:sp>
      <p:sp>
        <p:nvSpPr>
          <p:cNvPr id="13320" name="직사각형 13318"/>
          <p:cNvSpPr txBox="1"/>
          <p:nvPr/>
        </p:nvSpPr>
        <p:spPr>
          <a:xfrm>
            <a:off x="3816434" y="6000198"/>
            <a:ext cx="2016214" cy="33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맑은 고딕"/>
                <a:ea typeface="맑은 고딕"/>
                <a:cs typeface="맑은 고딕"/>
              </a:rPr>
              <a:t>MainActivity.java</a:t>
            </a:r>
          </a:p>
        </p:txBody>
      </p:sp>
      <p:sp>
        <p:nvSpPr>
          <p:cNvPr id="13321" name="직사각형 13318"/>
          <p:cNvSpPr txBox="1"/>
          <p:nvPr/>
        </p:nvSpPr>
        <p:spPr>
          <a:xfrm>
            <a:off x="6535266" y="6015056"/>
            <a:ext cx="2177702" cy="33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맑은 고딕"/>
                <a:ea typeface="맑은 고딕"/>
                <a:cs typeface="맑은 고딕"/>
              </a:rPr>
              <a:t>SecondActivity.java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내용 개체 틀 133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" y="1195989"/>
            <a:ext cx="2545853" cy="45259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8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안드로이드 </a:t>
            </a:r>
            <a:r>
              <a:rPr lang="en-US" altLang="ko-KR" sz="2400" spc="-148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UI</a:t>
            </a:r>
          </a:p>
        </p:txBody>
      </p:sp>
      <p:pic>
        <p:nvPicPr>
          <p:cNvPr id="13319" name="그림 1331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563888" y="3277749"/>
            <a:ext cx="5184575" cy="933333"/>
          </a:xfrm>
          <a:prstGeom prst="rect">
            <a:avLst/>
          </a:prstGeom>
        </p:spPr>
      </p:pic>
      <p:sp>
        <p:nvSpPr>
          <p:cNvPr id="13320" name="직사각형 13318"/>
          <p:cNvSpPr txBox="1"/>
          <p:nvPr/>
        </p:nvSpPr>
        <p:spPr>
          <a:xfrm>
            <a:off x="720080" y="5973106"/>
            <a:ext cx="2177702" cy="33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맑은 고딕"/>
                <a:ea typeface="맑은 고딕"/>
                <a:cs typeface="맑은 고딕"/>
              </a:rPr>
              <a:t>SecondActivity.java</a:t>
            </a:r>
          </a:p>
        </p:txBody>
      </p:sp>
      <p:sp>
        <p:nvSpPr>
          <p:cNvPr id="13321" name="직사각형 13318"/>
          <p:cNvSpPr txBox="1"/>
          <p:nvPr/>
        </p:nvSpPr>
        <p:spPr>
          <a:xfrm>
            <a:off x="5544616" y="4488322"/>
            <a:ext cx="1224136" cy="3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맑은 고딕"/>
                <a:ea typeface="맑은 고딕"/>
                <a:cs typeface="맑은 고딕"/>
              </a:rPr>
              <a:t>server.c</a:t>
            </a:r>
          </a:p>
        </p:txBody>
      </p:sp>
      <p:cxnSp>
        <p:nvCxnSpPr>
          <p:cNvPr id="13322" name="꺽인 연결선 13321"/>
          <p:cNvCxnSpPr>
            <a:endCxn id="13319" idx="0"/>
          </p:cNvCxnSpPr>
          <p:nvPr/>
        </p:nvCxnSpPr>
        <p:spPr>
          <a:xfrm>
            <a:off x="3131840" y="2636912"/>
            <a:ext cx="3024336" cy="640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직사각형 13318"/>
          <p:cNvSpPr txBox="1"/>
          <p:nvPr/>
        </p:nvSpPr>
        <p:spPr>
          <a:xfrm>
            <a:off x="3339133" y="2276872"/>
            <a:ext cx="2465734" cy="29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2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00usr1 (</a:t>
            </a:r>
            <a:r>
              <a:rPr lang="ko-KR" altLang="en-US" sz="1400">
                <a:solidFill>
                  <a:schemeClr val="tx2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잘못된 로그인 요청)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5760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663F9F94-0DD2-4D1A-94AC-D2F8E17589FC}" type="slidenum"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9</a:t>
            </a:fld>
            <a:r>
              <a:rPr lang="en-US" altLang="ko-KR" sz="800" spc="-29">
                <a:solidFill>
                  <a:schemeClr val="tx1">
                    <a:lumMod val="50000"/>
                    <a:lumOff val="50000"/>
                  </a:schemeClr>
                </a:solidFill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47548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48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안드로이드 </a:t>
            </a:r>
            <a:r>
              <a:rPr lang="en-US" altLang="ko-KR" sz="2400" spc="-148">
                <a:solidFill>
                  <a:schemeClr val="bg1"/>
                </a:solidFill>
                <a:latin typeface="HY견고딕"/>
                <a:ea typeface="HY견고딕"/>
                <a:cs typeface="Ebrima"/>
              </a:rPr>
              <a:t>UI</a:t>
            </a:r>
          </a:p>
        </p:txBody>
      </p:sp>
      <p:pic>
        <p:nvPicPr>
          <p:cNvPr id="13320" name="그림 1331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92088" y="1199216"/>
            <a:ext cx="4968552" cy="2445808"/>
          </a:xfrm>
          <a:prstGeom prst="rect">
            <a:avLst/>
          </a:prstGeom>
        </p:spPr>
      </p:pic>
      <p:pic>
        <p:nvPicPr>
          <p:cNvPr id="13322" name="그림 133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3" y="3980144"/>
            <a:ext cx="4524800" cy="2545200"/>
          </a:xfrm>
          <a:prstGeom prst="rect">
            <a:avLst/>
          </a:prstGeom>
        </p:spPr>
      </p:pic>
      <p:sp>
        <p:nvSpPr>
          <p:cNvPr id="13323" name="직사각형 13318"/>
          <p:cNvSpPr txBox="1"/>
          <p:nvPr/>
        </p:nvSpPr>
        <p:spPr>
          <a:xfrm>
            <a:off x="6084168" y="2708920"/>
            <a:ext cx="2736304" cy="179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맑은 고딕"/>
                <a:ea typeface="맑은 고딕"/>
                <a:cs typeface="맑은 고딕"/>
              </a:rPr>
              <a:t>GameActivity.java</a:t>
            </a:r>
          </a:p>
          <a:p>
            <a:endParaRPr lang="en-US" altLang="ko-KR" sz="160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160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  <a:cs typeface="맑은 고딕"/>
              </a:rPr>
              <a:t>소지하고있는 카드를 슬라이드로 나타냄)</a:t>
            </a:r>
          </a:p>
          <a:p>
            <a:endParaRPr lang="ko-KR" altLang="en-US" sz="1600">
              <a:latin typeface="맑은 고딕"/>
              <a:ea typeface="맑은 고딕"/>
              <a:cs typeface="맑은 고딕"/>
            </a:endParaRPr>
          </a:p>
          <a:p>
            <a:r>
              <a:rPr lang="ko-KR" altLang="en-US" sz="1600">
                <a:latin typeface="맑은 고딕"/>
                <a:ea typeface="맑은 고딕"/>
                <a:cs typeface="맑은 고딕"/>
              </a:rPr>
              <a:t>String myCard="12h8|user1|2|c1|s6|h4|h7|s2|ca|cb|cc|"; </a:t>
            </a:r>
          </a:p>
        </p:txBody>
      </p:sp>
      <p:cxnSp>
        <p:nvCxnSpPr>
          <p:cNvPr id="13324" name="직선 화살표 연결선 13323"/>
          <p:cNvCxnSpPr/>
          <p:nvPr/>
        </p:nvCxnSpPr>
        <p:spPr>
          <a:xfrm>
            <a:off x="1691680" y="302433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5" name="직선 화살표 연결선 13324"/>
          <p:cNvCxnSpPr/>
          <p:nvPr/>
        </p:nvCxnSpPr>
        <p:spPr>
          <a:xfrm rot="10800000">
            <a:off x="1619672" y="5949280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369</Words>
  <Application>Microsoft Office PowerPoint</Application>
  <PresentationFormat>화면 슬라이드 쇼(4:3)</PresentationFormat>
  <Paragraphs>143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Arial</vt:lpstr>
      <vt:lpstr>나눔명조</vt:lpstr>
      <vt:lpstr>Ebrima</vt:lpstr>
      <vt:lpstr>나눔고딕</vt:lpstr>
      <vt:lpstr>맑은 고딕</vt:lpstr>
      <vt:lpstr>Wingdings</vt:lpstr>
      <vt:lpstr>HY견고딕</vt:lpstr>
      <vt:lpstr>Office 테마</vt:lpstr>
      <vt:lpstr>Hybrid One card 보고서 (2013.11.12)</vt:lpstr>
      <vt:lpstr>서버로 송수신되는 데이터 구조</vt:lpstr>
      <vt:lpstr>서버로 송수신되는 데이터 구조</vt:lpstr>
      <vt:lpstr>안드로이드 - 서버 - 컴퓨터 통신과정</vt:lpstr>
      <vt:lpstr>클라이언트에 의한 서버 함수 호출과정</vt:lpstr>
      <vt:lpstr>데이터베이스 구조</vt:lpstr>
      <vt:lpstr>안드로이드 UI</vt:lpstr>
      <vt:lpstr>안드로이드 UI</vt:lpstr>
      <vt:lpstr>안드로이드 UI</vt:lpstr>
      <vt:lpstr>로그인 처리 : 서버</vt:lpstr>
      <vt:lpstr>컴퓨터 프로그램 처음 화면</vt:lpstr>
      <vt:lpstr>첫번 째 플레이어 로그인 성공 화면</vt:lpstr>
      <vt:lpstr>두 번째 플레이어 로그인 성공 화면</vt:lpstr>
      <vt:lpstr>두 번째 플레이어 접속취소 화면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Sunny</cp:lastModifiedBy>
  <cp:revision>68</cp:revision>
  <dcterms:created xsi:type="dcterms:W3CDTF">2011-08-23T09:33:59Z</dcterms:created>
  <dcterms:modified xsi:type="dcterms:W3CDTF">2013-11-12T04:42:50Z</dcterms:modified>
</cp:coreProperties>
</file>