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3"/>
    <p:sldId id="257" r:id="rId4"/>
    <p:sldId id="258" r:id="rId5"/>
    <p:sldId id="366" r:id="rId6"/>
    <p:sldId id="368" r:id="rId7"/>
    <p:sldId id="369" r:id="rId8"/>
    <p:sldId id="370" r:id="rId9"/>
    <p:sldId id="371" r:id="rId10"/>
    <p:sldId id="372" r:id="rId11"/>
    <p:sldId id="373" r:id="rId12"/>
    <p:sldId id="375" r:id="rId13"/>
    <p:sldId id="376" r:id="rId14"/>
    <p:sldId id="377" r:id="rId15"/>
    <p:sldId id="378" r:id="rId16"/>
    <p:sldId id="379" r:id="rId17"/>
    <p:sldId id="404" r:id="rId18"/>
    <p:sldId id="405" r:id="rId19"/>
    <p:sldId id="406" r:id="rId20"/>
    <p:sldId id="293" r:id="rId21"/>
    <p:sldId id="380" r:id="rId23"/>
    <p:sldId id="381" r:id="rId24"/>
    <p:sldId id="382" r:id="rId25"/>
    <p:sldId id="384" r:id="rId26"/>
    <p:sldId id="387" r:id="rId27"/>
    <p:sldId id="388" r:id="rId28"/>
    <p:sldId id="389" r:id="rId29"/>
    <p:sldId id="392" r:id="rId30"/>
    <p:sldId id="407" r:id="rId31"/>
    <p:sldId id="408" r:id="rId32"/>
    <p:sldId id="409" r:id="rId33"/>
    <p:sldId id="410" r:id="rId34"/>
    <p:sldId id="411" r:id="rId35"/>
    <p:sldId id="412" r:id="rId36"/>
    <p:sldId id="300" r:id="rId37"/>
    <p:sldId id="344" r:id="rId38"/>
    <p:sldId id="356" r:id="rId39"/>
    <p:sldId id="346" r:id="rId40"/>
    <p:sldId id="349" r:id="rId41"/>
    <p:sldId id="350" r:id="rId42"/>
    <p:sldId id="394" r:id="rId43"/>
    <p:sldId id="353" r:id="rId44"/>
    <p:sldId id="395" r:id="rId45"/>
    <p:sldId id="354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иветствие" id="{2697CDD2-ABA1-46A4-9D54-9BDB5A6ACE74}">
          <p14:sldIdLst>
            <p14:sldId id="256"/>
            <p14:sldId id="257"/>
          </p14:sldIdLst>
        </p14:section>
        <p14:section name="Пользователи, метки и гость&#13;" id="{BAAF7C11-579D-4487-970C-B2B5E7869283}">
          <p14:sldIdLst>
            <p14:sldId id="258"/>
            <p14:sldId id="366"/>
            <p14:sldId id="368"/>
            <p14:sldId id="369"/>
            <p14:sldId id="370"/>
            <p14:sldId id="371"/>
            <p14:sldId id="372"/>
            <p14:sldId id="373"/>
            <p14:sldId id="375"/>
            <p14:sldId id="376"/>
            <p14:sldId id="377"/>
            <p14:sldId id="378"/>
            <p14:sldId id="379"/>
            <p14:sldId id="404"/>
            <p14:sldId id="405"/>
            <p14:sldId id="406"/>
          </p14:sldIdLst>
        </p14:section>
        <p14:section name="Посетитель, модератор и администратор&#13;" id="{8DADC50B-937F-4EE5-A3FE-446C424E8C31}">
          <p14:sldIdLst>
            <p14:sldId id="293"/>
            <p14:sldId id="380"/>
            <p14:sldId id="381"/>
            <p14:sldId id="382"/>
            <p14:sldId id="384"/>
            <p14:sldId id="387"/>
            <p14:sldId id="388"/>
            <p14:sldId id="389"/>
            <p14:sldId id="392"/>
            <p14:sldId id="407"/>
            <p14:sldId id="408"/>
            <p14:sldId id="409"/>
            <p14:sldId id="410"/>
            <p14:sldId id="411"/>
            <p14:sldId id="412"/>
          </p14:sldIdLst>
        </p14:section>
        <p14:section name="Общие и дополнительные модули&#13;" id="{DA15B569-4F63-43B5-9A1A-171B79ED2AC3}">
          <p14:sldIdLst>
            <p14:sldId id="300"/>
            <p14:sldId id="344"/>
            <p14:sldId id="356"/>
            <p14:sldId id="346"/>
            <p14:sldId id="349"/>
            <p14:sldId id="350"/>
            <p14:sldId id="394"/>
            <p14:sldId id="353"/>
            <p14:sldId id="395"/>
            <p14:sldId id="354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D-н" initials="Iн" lastIdx="1" clrIdx="0"/>
  <p:cmAuthor id="2" name="Hp" initials="H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0" Type="http://schemas.openxmlformats.org/officeDocument/2006/relationships/commentAuthors" Target="commentAuthors.xml"/><Relationship Id="rId5" Type="http://schemas.openxmlformats.org/officeDocument/2006/relationships/slide" Target="slides/slide3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652B2-8C6E-419B-8E93-813F678ADC08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C6DC3D-C717-495C-B489-C044A339A55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/>
          <p:nvPr>
            <p:ph type="sldImg" idx="2"/>
          </p:nvPr>
        </p:nvSpPr>
        <p:spPr/>
      </p:sp>
      <p:sp>
        <p:nvSpPr>
          <p:cNvPr id="3" name="Замещающий текст 2"/>
          <p:cNvSpPr/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D80D403B-5DC3-406F-A9D6-EC4194755177}" type="datetimeFigureOut">
              <a:rPr lang="ru-RU" smtClean="0"/>
            </a:fld>
            <a:endParaRPr lang="ru-RU"/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C52E5C6-3C3A-4C0A-9B89-DFC3A5192144}" type="slidenum">
              <a:rPr lang="ru-RU" smtClean="0"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80D403B-5DC3-406F-A9D6-EC4194755177}" type="datetimeFigureOut">
              <a:rPr lang="ru-RU" smtClean="0"/>
            </a:fld>
            <a:endParaRPr lang="ru-RU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C52E5C6-3C3A-4C0A-9B89-DFC3A5192144}" type="slidenum">
              <a:rPr lang="ru-RU" smtClean="0"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80D403B-5DC3-406F-A9D6-EC4194755177}" type="datetimeFigureOut">
              <a:rPr lang="ru-RU" smtClean="0"/>
            </a:fld>
            <a:endParaRPr lang="ru-RU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C52E5C6-3C3A-4C0A-9B89-DFC3A5192144}" type="slidenum">
              <a:rPr lang="ru-RU" smtClean="0"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80D403B-5DC3-406F-A9D6-EC4194755177}" type="datetimeFigureOut">
              <a:rPr lang="ru-RU" smtClean="0"/>
            </a:fld>
            <a:endParaRPr lang="ru-RU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C52E5C6-3C3A-4C0A-9B89-DFC3A5192144}" type="slidenum">
              <a:rPr lang="ru-RU" smtClean="0"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80D403B-5DC3-406F-A9D6-EC4194755177}" type="datetimeFigureOut">
              <a:rPr lang="ru-RU" smtClean="0"/>
            </a:fld>
            <a:endParaRPr lang="ru-RU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C52E5C6-3C3A-4C0A-9B89-DFC3A5192144}" type="slidenum">
              <a:rPr lang="ru-RU" smtClean="0"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80D403B-5DC3-406F-A9D6-EC4194755177}" type="datetimeFigureOut">
              <a:rPr lang="ru-RU" smtClean="0"/>
            </a:fld>
            <a:endParaRPr lang="ru-RU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C52E5C6-3C3A-4C0A-9B89-DFC3A5192144}" type="slidenum">
              <a:rPr lang="ru-RU" smtClean="0"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Замещающая дата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80D403B-5DC3-406F-A9D6-EC4194755177}" type="datetimeFigureOut">
              <a:rPr lang="ru-RU" smtClean="0"/>
            </a:fld>
            <a:endParaRPr lang="ru-RU"/>
          </a:p>
        </p:txBody>
      </p:sp>
      <p:sp>
        <p:nvSpPr>
          <p:cNvPr id="8" name="Замещающий 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9" name="Замещающий 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C52E5C6-3C3A-4C0A-9B89-DFC3A5192144}" type="slidenum">
              <a:rPr lang="ru-RU" smtClean="0"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Замещающая дата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80D403B-5DC3-406F-A9D6-EC4194755177}" type="datetimeFigureOut">
              <a:rPr lang="ru-RU" smtClean="0"/>
            </a:fld>
            <a:endParaRPr lang="ru-RU"/>
          </a:p>
        </p:txBody>
      </p:sp>
      <p:sp>
        <p:nvSpPr>
          <p:cNvPr id="4" name="Замещающий 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C52E5C6-3C3A-4C0A-9B89-DFC3A5192144}" type="slidenum">
              <a:rPr lang="ru-RU" smtClean="0"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ая дата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80D403B-5DC3-406F-A9D6-EC4194755177}" type="datetimeFigureOut">
              <a:rPr lang="ru-RU" smtClean="0"/>
            </a:fld>
            <a:endParaRPr lang="ru-RU"/>
          </a:p>
        </p:txBody>
      </p:sp>
      <p:sp>
        <p:nvSpPr>
          <p:cNvPr id="3" name="Замещающий 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C52E5C6-3C3A-4C0A-9B89-DFC3A5192144}" type="slidenum">
              <a:rPr lang="ru-RU" smtClean="0"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80D403B-5DC3-406F-A9D6-EC4194755177}" type="datetimeFigureOut">
              <a:rPr lang="ru-RU" smtClean="0"/>
            </a:fld>
            <a:endParaRPr lang="ru-RU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C52E5C6-3C3A-4C0A-9B89-DFC3A5192144}" type="slidenum">
              <a:rPr lang="ru-RU" smtClean="0"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80D403B-5DC3-406F-A9D6-EC4194755177}" type="datetimeFigureOut">
              <a:rPr lang="ru-RU" smtClean="0"/>
            </a:fld>
            <a:endParaRPr lang="ru-RU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C52E5C6-3C3A-4C0A-9B89-DFC3A5192144}" type="slidenum">
              <a:rPr lang="ru-RU" smtClean="0"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2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D80D403B-5DC3-406F-A9D6-EC4194755177}" type="datetimeFigureOut">
              <a:rPr lang="ru-RU" smtClean="0"/>
            </a:fld>
            <a:endParaRPr lang="ru-RU"/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ru-RU"/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C52E5C6-3C3A-4C0A-9B89-DFC3A5192144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slide" Target="slide15.xml"/><Relationship Id="rId6" Type="http://schemas.openxmlformats.org/officeDocument/2006/relationships/slide" Target="slide13.xml"/><Relationship Id="rId5" Type="http://schemas.openxmlformats.org/officeDocument/2006/relationships/slide" Target="slide14.xml"/><Relationship Id="rId4" Type="http://schemas.openxmlformats.org/officeDocument/2006/relationships/slide" Target="slide12.xml"/><Relationship Id="rId3" Type="http://schemas.openxmlformats.org/officeDocument/2006/relationships/slide" Target="slide11.xml"/><Relationship Id="rId2" Type="http://schemas.openxmlformats.org/officeDocument/2006/relationships/image" Target="../media/image2.png"/><Relationship Id="rId1" Type="http://schemas.openxmlformats.org/officeDocument/2006/relationships/slide" Target="slid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slide" Target="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slide" Target="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slide" Target="sl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slide" Target="slid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slide" Target="slide10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slide" Target="slide18.xml"/><Relationship Id="rId3" Type="http://schemas.openxmlformats.org/officeDocument/2006/relationships/slide" Target="slide17.xml"/><Relationship Id="rId2" Type="http://schemas.openxmlformats.org/officeDocument/2006/relationships/image" Target="../media/image2.png"/><Relationship Id="rId1" Type="http://schemas.openxmlformats.org/officeDocument/2006/relationships/slide" Target="slid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slide" Target="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slide" Target="slide16.xml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.xml"/><Relationship Id="rId5" Type="http://schemas.openxmlformats.org/officeDocument/2006/relationships/slide" Target="slide24.xml"/><Relationship Id="rId4" Type="http://schemas.openxmlformats.org/officeDocument/2006/relationships/slide" Target="slide28.xml"/><Relationship Id="rId3" Type="http://schemas.openxmlformats.org/officeDocument/2006/relationships/slide" Target="slide20.xml"/><Relationship Id="rId2" Type="http://schemas.openxmlformats.org/officeDocument/2006/relationships/image" Target="../media/image2.png"/><Relationship Id="rId1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slide" Target="slide34.xml"/><Relationship Id="rId4" Type="http://schemas.openxmlformats.org/officeDocument/2006/relationships/image" Target="../media/image2.png"/><Relationship Id="rId3" Type="http://schemas.openxmlformats.org/officeDocument/2006/relationships/slide" Target="slide1.xml"/><Relationship Id="rId2" Type="http://schemas.openxmlformats.org/officeDocument/2006/relationships/slide" Target="slide19.xml"/><Relationship Id="rId1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slide" Target="slide23.xml"/><Relationship Id="rId4" Type="http://schemas.openxmlformats.org/officeDocument/2006/relationships/slide" Target="slide22.xml"/><Relationship Id="rId3" Type="http://schemas.openxmlformats.org/officeDocument/2006/relationships/slide" Target="slide21.xml"/><Relationship Id="rId2" Type="http://schemas.openxmlformats.org/officeDocument/2006/relationships/image" Target="../media/image2.png"/><Relationship Id="rId1" Type="http://schemas.openxmlformats.org/officeDocument/2006/relationships/slide" Target="sl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slide" Target="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slide" Target="slide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slide" Target="slide20.xml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slide" Target="slide27.xml"/><Relationship Id="rId4" Type="http://schemas.openxmlformats.org/officeDocument/2006/relationships/slide" Target="slide26.xml"/><Relationship Id="rId3" Type="http://schemas.openxmlformats.org/officeDocument/2006/relationships/slide" Target="slide25.xml"/><Relationship Id="rId2" Type="http://schemas.openxmlformats.org/officeDocument/2006/relationships/image" Target="../media/image2.png"/><Relationship Id="rId1" Type="http://schemas.openxmlformats.org/officeDocument/2006/relationships/slide" Target="slide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slide" Target="slid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slide" Target="slide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slide" Target="slide24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slide" Target="slide33.xml"/><Relationship Id="rId6" Type="http://schemas.openxmlformats.org/officeDocument/2006/relationships/slide" Target="slide31.xml"/><Relationship Id="rId5" Type="http://schemas.openxmlformats.org/officeDocument/2006/relationships/slide" Target="slide32.xml"/><Relationship Id="rId4" Type="http://schemas.openxmlformats.org/officeDocument/2006/relationships/slide" Target="slide30.xml"/><Relationship Id="rId3" Type="http://schemas.openxmlformats.org/officeDocument/2006/relationships/slide" Target="slide29.xml"/><Relationship Id="rId2" Type="http://schemas.openxmlformats.org/officeDocument/2006/relationships/image" Target="../media/image2.png"/><Relationship Id="rId1" Type="http://schemas.openxmlformats.org/officeDocument/2006/relationships/slide" Target="slide1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slide" Target="slide28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slide" Target="slide10.xml"/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" Target="slide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slide" Target="slide2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slide" Target="slide2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slide" Target="slide2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slide" Target="slide28.xml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slide" Target="slide39.xml"/><Relationship Id="rId3" Type="http://schemas.openxmlformats.org/officeDocument/2006/relationships/slide" Target="slide35.xml"/><Relationship Id="rId2" Type="http://schemas.openxmlformats.org/officeDocument/2006/relationships/image" Target="../media/image2.png"/><Relationship Id="rId1" Type="http://schemas.openxmlformats.org/officeDocument/2006/relationships/slide" Target="slide2.xml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slide" Target="slide38.xml"/><Relationship Id="rId4" Type="http://schemas.openxmlformats.org/officeDocument/2006/relationships/slide" Target="slide37.xml"/><Relationship Id="rId3" Type="http://schemas.openxmlformats.org/officeDocument/2006/relationships/slide" Target="slide36.xml"/><Relationship Id="rId2" Type="http://schemas.openxmlformats.org/officeDocument/2006/relationships/image" Target="../media/image2.png"/><Relationship Id="rId1" Type="http://schemas.openxmlformats.org/officeDocument/2006/relationships/slide" Target="slide3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slide" Target="slide3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slide" Target="slide3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slide" Target="slide35.xml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slide" Target="slide42.xml"/><Relationship Id="rId5" Type="http://schemas.openxmlformats.org/officeDocument/2006/relationships/slide" Target="slide43.xml"/><Relationship Id="rId4" Type="http://schemas.openxmlformats.org/officeDocument/2006/relationships/slide" Target="slide1.xml"/><Relationship Id="rId3" Type="http://schemas.openxmlformats.org/officeDocument/2006/relationships/slide" Target="slide40.xml"/><Relationship Id="rId2" Type="http://schemas.openxmlformats.org/officeDocument/2006/relationships/image" Target="../media/image2.png"/><Relationship Id="rId1" Type="http://schemas.openxmlformats.org/officeDocument/2006/relationships/slide" Target="slide3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slide" Target="slide9.xml"/><Relationship Id="rId6" Type="http://schemas.openxmlformats.org/officeDocument/2006/relationships/slide" Target="slide8.xml"/><Relationship Id="rId5" Type="http://schemas.openxmlformats.org/officeDocument/2006/relationships/slide" Target="slide7.xml"/><Relationship Id="rId4" Type="http://schemas.openxmlformats.org/officeDocument/2006/relationships/slide" Target="slide6.xml"/><Relationship Id="rId3" Type="http://schemas.openxmlformats.org/officeDocument/2006/relationships/slide" Target="slide5.xml"/><Relationship Id="rId2" Type="http://schemas.openxmlformats.org/officeDocument/2006/relationships/image" Target="../media/image2.png"/><Relationship Id="rId1" Type="http://schemas.openxmlformats.org/officeDocument/2006/relationships/slide" Target="slide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slide" Target="slide3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slide" Target="slide3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slide" Target="slide3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slide" Target="slide3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slide" Target="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slide" Target="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slide" Target="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slide" Target="sl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slide" Target="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Руководство пользователя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 продукту Форум</a:t>
            </a:r>
            <a:endParaRPr lang="en-US" alt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1995" y="287020"/>
            <a:ext cx="10972800" cy="582613"/>
          </a:xfrm>
        </p:spPr>
        <p:txBody>
          <a:bodyPr>
            <a:normAutofit fontScale="90000"/>
          </a:bodyPr>
          <a:lstStyle/>
          <a:p>
            <a:r>
              <a:rPr lang="ru-RU" dirty="0">
                <a:sym typeface="+mn-ea"/>
              </a:rPr>
              <a:t>Пользователи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1375" y="1043305"/>
            <a:ext cx="10509250" cy="20193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Данный класс позволяет работать с пользователями</a:t>
            </a:r>
            <a:endParaRPr lang="ru-RU" dirty="0"/>
          </a:p>
        </p:txBody>
      </p:sp>
      <p:pic>
        <p:nvPicPr>
          <p:cNvPr id="4" name="Picture 2" descr="кнопки назад - скачать Бесплатные иконки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: скругленные углы 3">
            <a:hlinkClick r:id="rId3" tooltip="" action="ppaction://hlinksldjump"/>
          </p:cNvPr>
          <p:cNvSpPr/>
          <p:nvPr/>
        </p:nvSpPr>
        <p:spPr>
          <a:xfrm>
            <a:off x="1371453" y="2581662"/>
            <a:ext cx="2427006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dirty="0"/>
              <a:t>Модуль авторизации</a:t>
            </a:r>
            <a:endParaRPr lang="ru-RU" dirty="0"/>
          </a:p>
        </p:txBody>
      </p:sp>
      <p:sp>
        <p:nvSpPr>
          <p:cNvPr id="8" name="Прямоугольник: скругленные углы 3">
            <a:hlinkClick r:id="rId4" tooltip="" action="ppaction://hlinksldjump"/>
          </p:cNvPr>
          <p:cNvSpPr/>
          <p:nvPr/>
        </p:nvSpPr>
        <p:spPr>
          <a:xfrm>
            <a:off x="5068423" y="2581662"/>
            <a:ext cx="2427006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dirty="0"/>
              <a:t>Модуль регистрации</a:t>
            </a:r>
            <a:endParaRPr lang="ru-RU" dirty="0"/>
          </a:p>
        </p:txBody>
      </p:sp>
      <p:sp>
        <p:nvSpPr>
          <p:cNvPr id="9" name="Прямоугольник: скругленные углы 3">
            <a:hlinkClick r:id="rId5" tooltip="" action="ppaction://hlinksldjump"/>
          </p:cNvPr>
          <p:cNvSpPr/>
          <p:nvPr/>
        </p:nvSpPr>
        <p:spPr>
          <a:xfrm>
            <a:off x="3365353" y="4153922"/>
            <a:ext cx="2427006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dirty="0"/>
              <a:t>Модуль управления личными сообщениями</a:t>
            </a:r>
            <a:endParaRPr lang="ru-RU" dirty="0"/>
          </a:p>
        </p:txBody>
      </p:sp>
      <p:sp>
        <p:nvSpPr>
          <p:cNvPr id="10" name="Прямоугольник: скругленные углы 3">
            <a:hlinkClick r:id="rId6" tooltip="" action="ppaction://hlinksldjump"/>
          </p:cNvPr>
          <p:cNvSpPr/>
          <p:nvPr/>
        </p:nvSpPr>
        <p:spPr>
          <a:xfrm>
            <a:off x="8485993" y="2581662"/>
            <a:ext cx="2427006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dirty="0"/>
              <a:t>Модуль профиля пользователя</a:t>
            </a:r>
            <a:endParaRPr lang="ru-RU" dirty="0"/>
          </a:p>
        </p:txBody>
      </p:sp>
      <p:sp>
        <p:nvSpPr>
          <p:cNvPr id="5" name="Прямоугольник: скругленные углы 3">
            <a:hlinkClick r:id="rId7" tooltip="" action="ppaction://hlinksldjump"/>
          </p:cNvPr>
          <p:cNvSpPr/>
          <p:nvPr/>
        </p:nvSpPr>
        <p:spPr>
          <a:xfrm>
            <a:off x="6712438" y="4155192"/>
            <a:ext cx="2427006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dirty="0"/>
              <a:t>Модуль управления подписками на темы</a:t>
            </a: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20670" y="209550"/>
            <a:ext cx="10972800" cy="582613"/>
          </a:xfrm>
        </p:spPr>
        <p:txBody>
          <a:bodyPr>
            <a:normAutofit fontScale="90000"/>
          </a:bodyPr>
          <a:lstStyle/>
          <a:p>
            <a:r>
              <a:rPr lang="ru-RU" dirty="0">
                <a:sym typeface="+mn-ea"/>
              </a:rPr>
              <a:t>Модуль авторизации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1375" y="1043305"/>
            <a:ext cx="10509250" cy="20193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Данный метод позволяет входить через авторизацию</a:t>
            </a:r>
            <a:endParaRPr lang="ru-RU" dirty="0"/>
          </a:p>
        </p:txBody>
      </p:sp>
      <p:pic>
        <p:nvPicPr>
          <p:cNvPr id="4" name="Picture 2" descr="кнопки назад - скачать Бесплатные иконки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7500" y="209550"/>
            <a:ext cx="10972800" cy="582613"/>
          </a:xfrm>
        </p:spPr>
        <p:txBody>
          <a:bodyPr>
            <a:normAutofit fontScale="90000"/>
          </a:bodyPr>
          <a:lstStyle/>
          <a:p>
            <a:r>
              <a:rPr lang="ru-RU" dirty="0">
                <a:sym typeface="+mn-ea"/>
              </a:rPr>
              <a:t>Модуль регистрации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1375" y="1043305"/>
            <a:ext cx="10509250" cy="20193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Данный метод позволяет регистрироваться</a:t>
            </a:r>
            <a:endParaRPr lang="ru-RU" dirty="0"/>
          </a:p>
        </p:txBody>
      </p:sp>
      <p:pic>
        <p:nvPicPr>
          <p:cNvPr id="4" name="Picture 2" descr="кнопки назад - скачать Бесплатные иконки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44040" y="209550"/>
            <a:ext cx="10972800" cy="582613"/>
          </a:xfrm>
        </p:spPr>
        <p:txBody>
          <a:bodyPr>
            <a:normAutofit fontScale="90000"/>
          </a:bodyPr>
          <a:lstStyle/>
          <a:p>
            <a:r>
              <a:rPr lang="ru-RU" dirty="0">
                <a:sym typeface="+mn-ea"/>
              </a:rPr>
              <a:t>Модуль профиля пользователя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1375" y="1043305"/>
            <a:ext cx="10509250" cy="20193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Данный метод позволяет взаимодействовать с профилем пользователя</a:t>
            </a:r>
            <a:endParaRPr lang="ru-RU" dirty="0"/>
          </a:p>
        </p:txBody>
      </p:sp>
      <p:pic>
        <p:nvPicPr>
          <p:cNvPr id="4" name="Picture 2" descr="кнопки назад - скачать Бесплатные иконки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38020" y="209550"/>
            <a:ext cx="10972800" cy="582613"/>
          </a:xfrm>
        </p:spPr>
        <p:txBody>
          <a:bodyPr>
            <a:normAutofit fontScale="90000"/>
          </a:bodyPr>
          <a:lstStyle/>
          <a:p>
            <a:r>
              <a:rPr lang="ru-RU" dirty="0">
                <a:sym typeface="+mn-ea"/>
              </a:rPr>
              <a:t>Модуль управления личными сообщениями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1375" y="1043305"/>
            <a:ext cx="10509250" cy="20193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Данный метод позволяет управлять личными сообщениями</a:t>
            </a:r>
            <a:endParaRPr lang="ru-RU" dirty="0"/>
          </a:p>
        </p:txBody>
      </p:sp>
      <p:pic>
        <p:nvPicPr>
          <p:cNvPr id="4" name="Picture 2" descr="кнопки назад - скачать Бесплатные иконки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7825" y="209550"/>
            <a:ext cx="10972800" cy="582613"/>
          </a:xfrm>
        </p:spPr>
        <p:txBody>
          <a:bodyPr>
            <a:normAutofit fontScale="90000"/>
          </a:bodyPr>
          <a:lstStyle/>
          <a:p>
            <a:r>
              <a:rPr lang="ru-RU" dirty="0">
                <a:sym typeface="+mn-ea"/>
              </a:rPr>
              <a:t>Модуль управления подписками на темы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1375" y="1043305"/>
            <a:ext cx="10509250" cy="20193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Данный метод позволяет управлять подписками на темы</a:t>
            </a:r>
            <a:endParaRPr lang="ru-RU" dirty="0"/>
          </a:p>
        </p:txBody>
      </p:sp>
      <p:pic>
        <p:nvPicPr>
          <p:cNvPr id="4" name="Picture 2" descr="кнопки назад - скачать Бесплатные иконки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2155" y="209550"/>
            <a:ext cx="10972800" cy="582613"/>
          </a:xfrm>
        </p:spPr>
        <p:txBody>
          <a:bodyPr>
            <a:normAutofit fontScale="90000"/>
          </a:bodyPr>
          <a:lstStyle/>
          <a:p>
            <a:r>
              <a:rPr lang="ru-RU" dirty="0">
                <a:sym typeface="+mn-ea"/>
              </a:rPr>
              <a:t>Гость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1375" y="1043305"/>
            <a:ext cx="10509250" cy="20193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Данный класс позволяет работать с гостями</a:t>
            </a:r>
            <a:endParaRPr lang="ru-RU" dirty="0"/>
          </a:p>
        </p:txBody>
      </p:sp>
      <p:pic>
        <p:nvPicPr>
          <p:cNvPr id="4" name="Picture 2" descr="кнопки назад - скачать Бесплатные иконки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3">
            <a:hlinkClick r:id="rId3" tooltip="" action="ppaction://hlinksldjump"/>
          </p:cNvPr>
          <p:cNvSpPr/>
          <p:nvPr/>
        </p:nvSpPr>
        <p:spPr>
          <a:xfrm>
            <a:off x="1371453" y="2581662"/>
            <a:ext cx="2427006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dirty="0"/>
              <a:t>Модуль просмотра списка тем</a:t>
            </a:r>
            <a:endParaRPr lang="ru-RU" dirty="0"/>
          </a:p>
        </p:txBody>
      </p:sp>
      <p:sp>
        <p:nvSpPr>
          <p:cNvPr id="7" name="Прямоугольник: скругленные углы 3">
            <a:hlinkClick r:id="rId4" tooltip="" action="ppaction://hlinksldjump"/>
          </p:cNvPr>
          <p:cNvSpPr/>
          <p:nvPr/>
        </p:nvSpPr>
        <p:spPr>
          <a:xfrm>
            <a:off x="4685518" y="2580392"/>
            <a:ext cx="2427006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dirty="0"/>
              <a:t>Модуль просмотра содержимого темы</a:t>
            </a: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20670" y="209550"/>
            <a:ext cx="10972800" cy="582613"/>
          </a:xfrm>
        </p:spPr>
        <p:txBody>
          <a:bodyPr>
            <a:normAutofit fontScale="90000"/>
          </a:bodyPr>
          <a:lstStyle/>
          <a:p>
            <a:r>
              <a:rPr lang="ru-RU" dirty="0">
                <a:sym typeface="+mn-ea"/>
              </a:rPr>
              <a:t>Модуль просмотра списка тем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1375" y="1043305"/>
            <a:ext cx="10509250" cy="20193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Данный модуль позволяет просматировать доступный список тем для просмотра</a:t>
            </a:r>
            <a:endParaRPr lang="ru-RU" dirty="0"/>
          </a:p>
        </p:txBody>
      </p:sp>
      <p:pic>
        <p:nvPicPr>
          <p:cNvPr id="4" name="Picture 2" descr="кнопки назад - скачать Бесплатные иконки">
            <a:hlinkClick r:id="rId1" tooltip="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29460" y="209550"/>
            <a:ext cx="10972800" cy="582613"/>
          </a:xfrm>
        </p:spPr>
        <p:txBody>
          <a:bodyPr>
            <a:normAutofit fontScale="90000"/>
          </a:bodyPr>
          <a:lstStyle/>
          <a:p>
            <a:r>
              <a:rPr lang="ru-RU" dirty="0">
                <a:sym typeface="+mn-ea"/>
              </a:rPr>
              <a:t>Модуль просмотра содержимого темы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1375" y="1043305"/>
            <a:ext cx="10509250" cy="20193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Данный модуль позволяет просматривать содержимое темы, о чем тема что в ней писали о чем пишут..</a:t>
            </a:r>
            <a:endParaRPr lang="ru-RU" dirty="0"/>
          </a:p>
        </p:txBody>
      </p:sp>
      <p:pic>
        <p:nvPicPr>
          <p:cNvPr id="4" name="Picture 2" descr="кнопки назад - скачать Бесплатные иконки">
            <a:hlinkClick r:id="rId1" tooltip="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220" y="209550"/>
            <a:ext cx="10972800" cy="582613"/>
          </a:xfrm>
        </p:spPr>
        <p:txBody>
          <a:bodyPr>
            <a:normAutofit fontScale="90000"/>
          </a:bodyPr>
          <a:lstStyle/>
          <a:p>
            <a:r>
              <a:rPr lang="ru-RU" dirty="0">
                <a:sym typeface="+mn-ea"/>
              </a:rPr>
              <a:t>Посетитель, модератор и администратор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1375" y="1043305"/>
            <a:ext cx="10509250" cy="20193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Приложение состоит из 1 из основных частей:реализации классов посетителей, модераторов и администраторов</a:t>
            </a:r>
            <a:endParaRPr lang="ru-RU" dirty="0"/>
          </a:p>
        </p:txBody>
      </p:sp>
      <p:pic>
        <p:nvPicPr>
          <p:cNvPr id="4" name="Picture 2" descr="кнопки назад - скачать Бесплатные иконки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3">
            <a:hlinkClick r:id="rId3" action="ppaction://hlinksldjump"/>
          </p:cNvPr>
          <p:cNvSpPr/>
          <p:nvPr/>
        </p:nvSpPr>
        <p:spPr>
          <a:xfrm>
            <a:off x="1580368" y="3313182"/>
            <a:ext cx="2427006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dirty="0">
                <a:sym typeface="+mn-ea"/>
              </a:rPr>
              <a:t>Посетитель</a:t>
            </a:r>
            <a:endParaRPr lang="ru-RU" dirty="0"/>
          </a:p>
        </p:txBody>
      </p:sp>
      <p:sp>
        <p:nvSpPr>
          <p:cNvPr id="6" name="Прямоугольник: скругленные углы 3">
            <a:hlinkClick r:id="rId4" tooltip="" action="ppaction://hlinksldjump"/>
          </p:cNvPr>
          <p:cNvSpPr/>
          <p:nvPr/>
        </p:nvSpPr>
        <p:spPr>
          <a:xfrm>
            <a:off x="7973548" y="3313182"/>
            <a:ext cx="2427006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ym typeface="+mn-ea"/>
              </a:rPr>
              <a:t>Администратор</a:t>
            </a:r>
            <a:endParaRPr lang="ru-RU" dirty="0"/>
          </a:p>
        </p:txBody>
      </p:sp>
      <p:sp>
        <p:nvSpPr>
          <p:cNvPr id="7" name="Прямоугольник: скругленные углы 3">
            <a:hlinkClick r:id="rId5" tooltip="" action="ppaction://hlinksldjump"/>
          </p:cNvPr>
          <p:cNvSpPr/>
          <p:nvPr/>
        </p:nvSpPr>
        <p:spPr>
          <a:xfrm>
            <a:off x="4776958" y="3313182"/>
            <a:ext cx="2427006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dirty="0">
                <a:sym typeface="+mn-ea"/>
              </a:rPr>
              <a:t>Модератор</a:t>
            </a: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8780" y="666750"/>
            <a:ext cx="10972800" cy="582613"/>
          </a:xfrm>
        </p:spPr>
        <p:txBody>
          <a:bodyPr/>
          <a:lstStyle/>
          <a:p>
            <a:r>
              <a:rPr lang="ru-RU" dirty="0"/>
              <a:t>Здравствуйте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7255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Спасибо что обратили внимание на наше приложение!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С ознакомление с какой частью приложения вы бы хотели начать?</a:t>
            </a:r>
            <a:endParaRPr lang="ru-RU" dirty="0"/>
          </a:p>
        </p:txBody>
      </p:sp>
      <p:sp>
        <p:nvSpPr>
          <p:cNvPr id="4" name="Прямоугольник: скругленные углы 3">
            <a:hlinkClick r:id="rId1" action="ppaction://hlinksldjump"/>
          </p:cNvPr>
          <p:cNvSpPr/>
          <p:nvPr/>
        </p:nvSpPr>
        <p:spPr>
          <a:xfrm>
            <a:off x="1172698" y="3844677"/>
            <a:ext cx="2427006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Пользователи, метки и гость</a:t>
            </a:r>
            <a:endParaRPr lang="ru-RU" dirty="0"/>
          </a:p>
        </p:txBody>
      </p:sp>
      <p:sp>
        <p:nvSpPr>
          <p:cNvPr id="5" name="Прямоугольник: скругленные углы 4">
            <a:hlinkClick r:id="rId2" action="ppaction://hlinksldjump"/>
          </p:cNvPr>
          <p:cNvSpPr/>
          <p:nvPr/>
        </p:nvSpPr>
        <p:spPr>
          <a:xfrm>
            <a:off x="4686656" y="3844677"/>
            <a:ext cx="2818688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Посетитель, модератор и администратор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237615" y="3059430"/>
            <a:ext cx="25895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Пользователи, метки и гость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686656" y="3059668"/>
            <a:ext cx="281868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Посетитель, модератор и администратор</a:t>
            </a:r>
            <a:endParaRPr lang="ru-RU" dirty="0"/>
          </a:p>
        </p:txBody>
      </p:sp>
      <p:pic>
        <p:nvPicPr>
          <p:cNvPr id="11" name="Picture 2" descr="кнопки назад - скачать Бесплатные иконки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306512" y="3152943"/>
            <a:ext cx="281868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Общие и дополнительные модули</a:t>
            </a:r>
            <a:endParaRPr lang="ru-RU" dirty="0"/>
          </a:p>
        </p:txBody>
      </p:sp>
      <p:sp>
        <p:nvSpPr>
          <p:cNvPr id="10" name="Прямоугольник: скругленные углы 9">
            <a:hlinkClick r:id="rId5" action="ppaction://hlinksldjump"/>
          </p:cNvPr>
          <p:cNvSpPr/>
          <p:nvPr/>
        </p:nvSpPr>
        <p:spPr>
          <a:xfrm>
            <a:off x="8306512" y="3844677"/>
            <a:ext cx="2818688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Общие и дополнительные модули</a:t>
            </a: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20670" y="209550"/>
            <a:ext cx="10972800" cy="582613"/>
          </a:xfrm>
        </p:spPr>
        <p:txBody>
          <a:bodyPr>
            <a:normAutofit fontScale="90000"/>
          </a:bodyPr>
          <a:lstStyle/>
          <a:p>
            <a:r>
              <a:rPr lang="ru-RU" dirty="0">
                <a:sym typeface="+mn-ea"/>
              </a:rPr>
              <a:t>Посетитель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1375" y="1043305"/>
            <a:ext cx="10509250" cy="20193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Данный класс позволяет работать с посетителями</a:t>
            </a:r>
            <a:endParaRPr lang="ru-RU" dirty="0"/>
          </a:p>
        </p:txBody>
      </p:sp>
      <p:pic>
        <p:nvPicPr>
          <p:cNvPr id="4" name="Picture 2" descr="кнопки назад - скачать Бесплатные иконки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3">
            <a:hlinkClick r:id="rId3" tooltip="" action="ppaction://hlinksldjump"/>
          </p:cNvPr>
          <p:cNvSpPr/>
          <p:nvPr/>
        </p:nvSpPr>
        <p:spPr>
          <a:xfrm>
            <a:off x="1371453" y="2581662"/>
            <a:ext cx="2427006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dirty="0"/>
              <a:t>Модуль добавления комментариев к темам</a:t>
            </a:r>
            <a:endParaRPr lang="ru-RU" dirty="0"/>
          </a:p>
        </p:txBody>
      </p:sp>
      <p:sp>
        <p:nvSpPr>
          <p:cNvPr id="7" name="Прямоугольник: скругленные углы 3">
            <a:hlinkClick r:id="rId4" action="ppaction://hlinksldjump"/>
          </p:cNvPr>
          <p:cNvSpPr/>
          <p:nvPr/>
        </p:nvSpPr>
        <p:spPr>
          <a:xfrm>
            <a:off x="4685518" y="2580392"/>
            <a:ext cx="2427006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dirty="0"/>
              <a:t>Модуль лайков и дизлайков комментариев</a:t>
            </a:r>
            <a:endParaRPr lang="ru-RU" dirty="0"/>
          </a:p>
        </p:txBody>
      </p:sp>
      <p:sp>
        <p:nvSpPr>
          <p:cNvPr id="8" name="Прямоугольник: скругленные углы 3">
            <a:hlinkClick r:id="rId5" tooltip="" action="ppaction://hlinksldjump"/>
          </p:cNvPr>
          <p:cNvSpPr/>
          <p:nvPr/>
        </p:nvSpPr>
        <p:spPr>
          <a:xfrm>
            <a:off x="7999583" y="2581662"/>
            <a:ext cx="2427006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dirty="0"/>
              <a:t>Модуль создания личных сообщений</a:t>
            </a: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20670" y="209550"/>
            <a:ext cx="10972800" cy="582613"/>
          </a:xfrm>
        </p:spPr>
        <p:txBody>
          <a:bodyPr>
            <a:normAutofit fontScale="90000"/>
          </a:bodyPr>
          <a:lstStyle/>
          <a:p>
            <a:r>
              <a:rPr lang="ru-RU" dirty="0">
                <a:sym typeface="+mn-ea"/>
              </a:rPr>
              <a:t>Модуль добавления комментариев к темам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1375" y="1043305"/>
            <a:ext cx="10509250" cy="20193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Данный модуль позволяет добавлять коментарии к темам</a:t>
            </a:r>
            <a:endParaRPr lang="ru-RU" dirty="0"/>
          </a:p>
        </p:txBody>
      </p:sp>
      <p:pic>
        <p:nvPicPr>
          <p:cNvPr id="4" name="Picture 2" descr="кнопки назад - скачать Бесплатные иконки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20670" y="209550"/>
            <a:ext cx="10972800" cy="582613"/>
          </a:xfrm>
        </p:spPr>
        <p:txBody>
          <a:bodyPr>
            <a:normAutofit fontScale="90000"/>
          </a:bodyPr>
          <a:lstStyle/>
          <a:p>
            <a:r>
              <a:rPr lang="ru-RU" dirty="0">
                <a:sym typeface="+mn-ea"/>
              </a:rPr>
              <a:t>Модуль лайков и дизлайков комментариев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1375" y="1043305"/>
            <a:ext cx="10509250" cy="20193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Данный модуль позволяет лайкать и дазлайкать коменты</a:t>
            </a:r>
            <a:endParaRPr lang="ru-RU" dirty="0"/>
          </a:p>
        </p:txBody>
      </p:sp>
      <p:pic>
        <p:nvPicPr>
          <p:cNvPr id="4" name="Picture 2" descr="кнопки назад - скачать Бесплатные иконки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20670" y="209550"/>
            <a:ext cx="10972800" cy="582613"/>
          </a:xfrm>
        </p:spPr>
        <p:txBody>
          <a:bodyPr>
            <a:normAutofit fontScale="90000"/>
          </a:bodyPr>
          <a:lstStyle/>
          <a:p>
            <a:r>
              <a:rPr lang="ru-RU" dirty="0">
                <a:sym typeface="+mn-ea"/>
              </a:rPr>
              <a:t>Модуль создания личных сообщений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1375" y="1043305"/>
            <a:ext cx="10509250" cy="20193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Данный метод позволяет создавать личные сообщения</a:t>
            </a:r>
            <a:endParaRPr lang="ru-RU" dirty="0"/>
          </a:p>
        </p:txBody>
      </p:sp>
      <p:pic>
        <p:nvPicPr>
          <p:cNvPr id="4" name="Picture 2" descr="кнопки назад - скачать Бесплатные иконки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20670" y="209550"/>
            <a:ext cx="10972800" cy="582613"/>
          </a:xfrm>
        </p:spPr>
        <p:txBody>
          <a:bodyPr>
            <a:normAutofit fontScale="90000"/>
          </a:bodyPr>
          <a:lstStyle/>
          <a:p>
            <a:r>
              <a:rPr lang="ru-RU" dirty="0">
                <a:sym typeface="+mn-ea"/>
              </a:rPr>
              <a:t>Модератор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1375" y="1043305"/>
            <a:ext cx="10509250" cy="20193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Данный класс позволяет обьявлять модераторов</a:t>
            </a:r>
            <a:endParaRPr lang="ru-RU" dirty="0"/>
          </a:p>
        </p:txBody>
      </p:sp>
      <p:pic>
        <p:nvPicPr>
          <p:cNvPr id="4" name="Picture 2" descr="кнопки назад - скачать Бесплатные иконки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: скругленные углы 3">
            <a:hlinkClick r:id="rId3" action="ppaction://hlinksldjump"/>
          </p:cNvPr>
          <p:cNvSpPr/>
          <p:nvPr/>
        </p:nvSpPr>
        <p:spPr>
          <a:xfrm>
            <a:off x="904875" y="2213610"/>
            <a:ext cx="2893695" cy="109410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dirty="0"/>
              <a:t>Модуль управления комментариями (редактирование, удаление)</a:t>
            </a:r>
            <a:endParaRPr lang="ru-RU" dirty="0"/>
          </a:p>
        </p:txBody>
      </p:sp>
      <p:sp>
        <p:nvSpPr>
          <p:cNvPr id="8" name="Прямоугольник: скругленные углы 3">
            <a:hlinkClick r:id="rId4" action="ppaction://hlinksldjump"/>
          </p:cNvPr>
          <p:cNvSpPr/>
          <p:nvPr/>
        </p:nvSpPr>
        <p:spPr>
          <a:xfrm>
            <a:off x="5068423" y="2581662"/>
            <a:ext cx="2427006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dirty="0"/>
              <a:t>Модуль блокировки пользователей</a:t>
            </a:r>
            <a:endParaRPr lang="ru-RU" dirty="0"/>
          </a:p>
        </p:txBody>
      </p:sp>
      <p:sp>
        <p:nvSpPr>
          <p:cNvPr id="10" name="Прямоугольник: скругленные углы 3">
            <a:hlinkClick r:id="rId5" tooltip="" action="ppaction://hlinksldjump"/>
          </p:cNvPr>
          <p:cNvSpPr/>
          <p:nvPr/>
        </p:nvSpPr>
        <p:spPr>
          <a:xfrm>
            <a:off x="8485993" y="2581662"/>
            <a:ext cx="2427006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dirty="0"/>
              <a:t>Модуль переноса тем и комментариев</a:t>
            </a: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10690" y="275590"/>
            <a:ext cx="10972800" cy="582613"/>
          </a:xfrm>
        </p:spPr>
        <p:txBody>
          <a:bodyPr>
            <a:normAutofit fontScale="90000"/>
          </a:bodyPr>
          <a:lstStyle/>
          <a:p>
            <a:r>
              <a:rPr lang="ru-RU" dirty="0">
                <a:sym typeface="+mn-ea"/>
              </a:rPr>
              <a:t>Модуль управления комментариями (редактирование, удаление)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1375" y="1043305"/>
            <a:ext cx="10509250" cy="20193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Данный метод позволяет управлять коментариями</a:t>
            </a:r>
            <a:endParaRPr lang="ru-RU" dirty="0"/>
          </a:p>
        </p:txBody>
      </p:sp>
      <p:pic>
        <p:nvPicPr>
          <p:cNvPr id="4" name="Picture 2" descr="кнопки назад - скачать Бесплатные иконки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20670" y="209550"/>
            <a:ext cx="10972800" cy="582613"/>
          </a:xfrm>
        </p:spPr>
        <p:txBody>
          <a:bodyPr>
            <a:normAutofit fontScale="90000"/>
          </a:bodyPr>
          <a:lstStyle/>
          <a:p>
            <a:r>
              <a:rPr lang="ru-RU" dirty="0">
                <a:sym typeface="+mn-ea"/>
              </a:rPr>
              <a:t>Модуль блокировки пользователей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1375" y="1043305"/>
            <a:ext cx="10509250" cy="20193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Данный метод позволяет блокировать пользователей</a:t>
            </a:r>
            <a:endParaRPr lang="ru-RU" dirty="0"/>
          </a:p>
        </p:txBody>
      </p:sp>
      <p:pic>
        <p:nvPicPr>
          <p:cNvPr id="4" name="Picture 2" descr="кнопки назад - скачать Бесплатные иконки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38020" y="209550"/>
            <a:ext cx="10972800" cy="582613"/>
          </a:xfrm>
        </p:spPr>
        <p:txBody>
          <a:bodyPr>
            <a:normAutofit fontScale="90000"/>
          </a:bodyPr>
          <a:lstStyle/>
          <a:p>
            <a:r>
              <a:rPr lang="ru-RU" dirty="0">
                <a:sym typeface="+mn-ea"/>
              </a:rPr>
              <a:t>Модуль переноса тем и комментариев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1375" y="1043305"/>
            <a:ext cx="10509250" cy="20193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Данный метод позволяет переносить темы и коментарии</a:t>
            </a:r>
            <a:endParaRPr lang="ru-RU" dirty="0"/>
          </a:p>
        </p:txBody>
      </p:sp>
      <p:pic>
        <p:nvPicPr>
          <p:cNvPr id="4" name="Picture 2" descr="кнопки назад - скачать Бесплатные иконки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20670" y="209550"/>
            <a:ext cx="10972800" cy="582613"/>
          </a:xfrm>
        </p:spPr>
        <p:txBody>
          <a:bodyPr>
            <a:normAutofit fontScale="90000"/>
          </a:bodyPr>
          <a:lstStyle/>
          <a:p>
            <a:r>
              <a:rPr lang="ru-RU" dirty="0">
                <a:sym typeface="+mn-ea"/>
              </a:rPr>
              <a:t>Администратор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1375" y="1043305"/>
            <a:ext cx="10509250" cy="20193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Данный класс позволяет обьявлять администраторов</a:t>
            </a:r>
            <a:endParaRPr lang="ru-RU" dirty="0"/>
          </a:p>
        </p:txBody>
      </p:sp>
      <p:pic>
        <p:nvPicPr>
          <p:cNvPr id="4" name="Picture 2" descr="кнопки назад - скачать Бесплатные иконки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: скругленные углы 3">
            <a:hlinkClick r:id="rId3" tooltip="" action="ppaction://hlinksldjump"/>
          </p:cNvPr>
          <p:cNvSpPr/>
          <p:nvPr/>
        </p:nvSpPr>
        <p:spPr>
          <a:xfrm>
            <a:off x="1400175" y="2581910"/>
            <a:ext cx="2398395" cy="72580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dirty="0"/>
              <a:t>Модуль управления ролями пользователей</a:t>
            </a:r>
            <a:endParaRPr lang="ru-RU" dirty="0"/>
          </a:p>
        </p:txBody>
      </p:sp>
      <p:sp>
        <p:nvSpPr>
          <p:cNvPr id="8" name="Прямоугольник: скругленные углы 3">
            <a:hlinkClick r:id="rId4" tooltip="" action="ppaction://hlinksldjump"/>
          </p:cNvPr>
          <p:cNvSpPr/>
          <p:nvPr/>
        </p:nvSpPr>
        <p:spPr>
          <a:xfrm>
            <a:off x="5068423" y="2581662"/>
            <a:ext cx="2427006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dirty="0"/>
              <a:t>Модуль управления категориями тем</a:t>
            </a:r>
            <a:endParaRPr lang="ru-RU" dirty="0"/>
          </a:p>
        </p:txBody>
      </p:sp>
      <p:sp>
        <p:nvSpPr>
          <p:cNvPr id="9" name="Прямоугольник: скругленные углы 3">
            <a:hlinkClick r:id="rId5" tooltip="" action="ppaction://hlinksldjump"/>
          </p:cNvPr>
          <p:cNvSpPr/>
          <p:nvPr/>
        </p:nvSpPr>
        <p:spPr>
          <a:xfrm>
            <a:off x="3249783" y="4361567"/>
            <a:ext cx="2427006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dirty="0"/>
              <a:t>Модуль управления рекламными блоками</a:t>
            </a:r>
            <a:endParaRPr lang="ru-RU" dirty="0"/>
          </a:p>
        </p:txBody>
      </p:sp>
      <p:sp>
        <p:nvSpPr>
          <p:cNvPr id="10" name="Прямоугольник: скругленные углы 3">
            <a:hlinkClick r:id="rId6" tooltip="" action="ppaction://hlinksldjump"/>
          </p:cNvPr>
          <p:cNvSpPr/>
          <p:nvPr/>
        </p:nvSpPr>
        <p:spPr>
          <a:xfrm>
            <a:off x="8485993" y="2581662"/>
            <a:ext cx="2427006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dirty="0"/>
              <a:t>Модуль управления доступом к разделам форума</a:t>
            </a:r>
            <a:endParaRPr lang="ru-RU" dirty="0"/>
          </a:p>
        </p:txBody>
      </p:sp>
      <p:sp>
        <p:nvSpPr>
          <p:cNvPr id="5" name="Прямоугольник: скругленные углы 3">
            <a:hlinkClick r:id="rId7" tooltip="" action="ppaction://hlinksldjump"/>
          </p:cNvPr>
          <p:cNvSpPr/>
          <p:nvPr/>
        </p:nvSpPr>
        <p:spPr>
          <a:xfrm>
            <a:off x="6803878" y="4362202"/>
            <a:ext cx="2427006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dirty="0"/>
              <a:t>Модуль управления рассылкой уведомлени</a:t>
            </a:r>
            <a:r>
              <a:rPr lang="en-US" altLang="ru-RU" dirty="0"/>
              <a:t>q</a:t>
            </a:r>
            <a:endParaRPr lang="en-US" alt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10690" y="275590"/>
            <a:ext cx="10972800" cy="582613"/>
          </a:xfrm>
        </p:spPr>
        <p:txBody>
          <a:bodyPr>
            <a:normAutofit fontScale="90000"/>
          </a:bodyPr>
          <a:lstStyle/>
          <a:p>
            <a:r>
              <a:rPr lang="ru-RU" dirty="0">
                <a:sym typeface="+mn-ea"/>
              </a:rPr>
              <a:t>Модуль управления ролями пользователей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1375" y="1043305"/>
            <a:ext cx="10509250" cy="20193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Данный метод позволяет управлять ролями пользователей</a:t>
            </a:r>
            <a:endParaRPr lang="ru-RU" dirty="0"/>
          </a:p>
        </p:txBody>
      </p:sp>
      <p:pic>
        <p:nvPicPr>
          <p:cNvPr id="5" name="Picture 2" descr="кнопки назад - скачать Бесплатные иконки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9985" y="189865"/>
            <a:ext cx="10972800" cy="582613"/>
          </a:xfrm>
        </p:spPr>
        <p:txBody>
          <a:bodyPr/>
          <a:lstStyle/>
          <a:p>
            <a:r>
              <a:rPr lang="ru-RU" dirty="0">
                <a:sym typeface="+mn-ea"/>
              </a:rPr>
              <a:t>Пользователи, метки и гость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73380" y="1042035"/>
            <a:ext cx="8753475" cy="328168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Приложение состоит из одной из важнейших её частей: функционала пользователей</a:t>
            </a:r>
            <a:endParaRPr lang="ru-RU" dirty="0"/>
          </a:p>
        </p:txBody>
      </p:sp>
      <p:sp>
        <p:nvSpPr>
          <p:cNvPr id="4" name="Прямоугольник: скругленные углы 3">
            <a:hlinkClick r:id="rId1" action="ppaction://hlinksldjump"/>
          </p:cNvPr>
          <p:cNvSpPr/>
          <p:nvPr/>
        </p:nvSpPr>
        <p:spPr>
          <a:xfrm>
            <a:off x="4838065" y="2327275"/>
            <a:ext cx="2418080" cy="100139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Пользователи</a:t>
            </a:r>
            <a:endParaRPr lang="ru-RU" dirty="0"/>
          </a:p>
        </p:txBody>
      </p:sp>
      <p:pic>
        <p:nvPicPr>
          <p:cNvPr id="9" name="Picture 2" descr="кнопки назад - скачать Бесплатные иконки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: скругленные углы 3">
            <a:hlinkClick r:id="rId4" action="ppaction://hlinksldjump"/>
          </p:cNvPr>
          <p:cNvSpPr/>
          <p:nvPr/>
        </p:nvSpPr>
        <p:spPr>
          <a:xfrm>
            <a:off x="783590" y="2327275"/>
            <a:ext cx="2418080" cy="100139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dirty="0"/>
              <a:t>Метки</a:t>
            </a:r>
            <a:endParaRPr lang="ru-RU" dirty="0"/>
          </a:p>
        </p:txBody>
      </p:sp>
      <p:sp>
        <p:nvSpPr>
          <p:cNvPr id="5" name="Прямоугольник: скругленные углы 3">
            <a:hlinkClick r:id="rId4" action="ppaction://hlinksldjump"/>
          </p:cNvPr>
          <p:cNvSpPr/>
          <p:nvPr/>
        </p:nvSpPr>
        <p:spPr>
          <a:xfrm>
            <a:off x="8892540" y="2327275"/>
            <a:ext cx="2418080" cy="100139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dirty="0"/>
              <a:t>Гость</a:t>
            </a: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20670" y="209550"/>
            <a:ext cx="10972800" cy="582613"/>
          </a:xfrm>
        </p:spPr>
        <p:txBody>
          <a:bodyPr>
            <a:normAutofit fontScale="90000"/>
          </a:bodyPr>
          <a:lstStyle/>
          <a:p>
            <a:r>
              <a:rPr lang="ru-RU" dirty="0">
                <a:sym typeface="+mn-ea"/>
              </a:rPr>
              <a:t>Модуль управления категориями тем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1375" y="1043305"/>
            <a:ext cx="10509250" cy="20193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Данный метод позволяет управлять категориями тем</a:t>
            </a:r>
            <a:endParaRPr lang="ru-RU" dirty="0"/>
          </a:p>
        </p:txBody>
      </p:sp>
      <p:pic>
        <p:nvPicPr>
          <p:cNvPr id="5" name="Picture 2" descr="кнопки назад - скачать Бесплатные иконки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7500" y="209550"/>
            <a:ext cx="10972800" cy="582613"/>
          </a:xfrm>
        </p:spPr>
        <p:txBody>
          <a:bodyPr>
            <a:normAutofit fontScale="90000"/>
          </a:bodyPr>
          <a:lstStyle/>
          <a:p>
            <a:r>
              <a:rPr lang="ru-RU" dirty="0">
                <a:sym typeface="+mn-ea"/>
              </a:rPr>
              <a:t>Модуль управления доступом к разделам форума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1375" y="1043305"/>
            <a:ext cx="10509250" cy="20193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Данный метод позволяет управлять доступом к разделам форума</a:t>
            </a:r>
            <a:endParaRPr lang="ru-RU" dirty="0"/>
          </a:p>
        </p:txBody>
      </p:sp>
      <p:pic>
        <p:nvPicPr>
          <p:cNvPr id="5" name="Picture 2" descr="кнопки назад - скачать Бесплатные иконки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44040" y="209550"/>
            <a:ext cx="10972800" cy="582613"/>
          </a:xfrm>
        </p:spPr>
        <p:txBody>
          <a:bodyPr>
            <a:normAutofit fontScale="90000"/>
          </a:bodyPr>
          <a:lstStyle/>
          <a:p>
            <a:r>
              <a:rPr lang="ru-RU" dirty="0">
                <a:sym typeface="+mn-ea"/>
              </a:rPr>
              <a:t>Модуль управления рекламными блоками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1375" y="1043305"/>
            <a:ext cx="10509250" cy="20193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Данный метод позволяет управлять рекламными блоками</a:t>
            </a:r>
            <a:endParaRPr lang="ru-RU" dirty="0"/>
          </a:p>
        </p:txBody>
      </p:sp>
      <p:pic>
        <p:nvPicPr>
          <p:cNvPr id="5" name="Picture 2" descr="кнопки назад - скачать Бесплатные иконки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38020" y="209550"/>
            <a:ext cx="10972800" cy="582613"/>
          </a:xfrm>
        </p:spPr>
        <p:txBody>
          <a:bodyPr>
            <a:normAutofit fontScale="90000"/>
          </a:bodyPr>
          <a:lstStyle/>
          <a:p>
            <a:r>
              <a:rPr lang="ru-RU" dirty="0">
                <a:sym typeface="+mn-ea"/>
              </a:rPr>
              <a:t>Модуль управления рассылкой уведомлени</a:t>
            </a:r>
            <a:r>
              <a:rPr lang="en-US" altLang="ru-RU" dirty="0">
                <a:sym typeface="+mn-ea"/>
              </a:rPr>
              <a:t>q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1375" y="1043305"/>
            <a:ext cx="10509250" cy="20193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Данный метод позволяет управлять рассылкой уведомления</a:t>
            </a:r>
            <a:endParaRPr lang="ru-RU" dirty="0"/>
          </a:p>
        </p:txBody>
      </p:sp>
      <p:pic>
        <p:nvPicPr>
          <p:cNvPr id="4" name="Picture 2" descr="кнопки назад - скачать Бесплатные иконки">
            <a:hlinkClick r:id="rId1" tooltip="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81935" y="266065"/>
            <a:ext cx="10972800" cy="582613"/>
          </a:xfrm>
        </p:spPr>
        <p:txBody>
          <a:bodyPr>
            <a:normAutofit fontScale="90000"/>
          </a:bodyPr>
          <a:lstStyle/>
          <a:p>
            <a:r>
              <a:rPr lang="ru-RU" dirty="0">
                <a:sym typeface="+mn-ea"/>
              </a:rPr>
              <a:t>Общие и дополнительные модули</a:t>
            </a:r>
            <a:endParaRPr lang="ru-RU" dirty="0">
              <a:sym typeface="+mn-ea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3860" y="1007110"/>
            <a:ext cx="9486900" cy="152146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Данная часть программы позволяет предоставить дополнительный функционал для пользователей</a:t>
            </a:r>
            <a:endParaRPr lang="en-US" dirty="0"/>
          </a:p>
        </p:txBody>
      </p:sp>
      <p:pic>
        <p:nvPicPr>
          <p:cNvPr id="4" name="Picture 2" descr="кнопки назад - скачать Бесплатные иконки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4">
            <a:hlinkClick r:id="rId3" action="ppaction://hlinksldjump"/>
          </p:cNvPr>
          <p:cNvSpPr/>
          <p:nvPr/>
        </p:nvSpPr>
        <p:spPr>
          <a:xfrm>
            <a:off x="899251" y="3417133"/>
            <a:ext cx="4051177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ym typeface="+mn-ea"/>
              </a:rPr>
              <a:t>Общие</a:t>
            </a:r>
            <a:endParaRPr lang="ru-RU" dirty="0"/>
          </a:p>
        </p:txBody>
      </p:sp>
      <p:sp>
        <p:nvSpPr>
          <p:cNvPr id="7" name="Прямоугольник: скругленные углы 6">
            <a:hlinkClick r:id="rId4" action="ppaction://hlinksldjump"/>
          </p:cNvPr>
          <p:cNvSpPr/>
          <p:nvPr/>
        </p:nvSpPr>
        <p:spPr>
          <a:xfrm>
            <a:off x="6941278" y="4758150"/>
            <a:ext cx="4051175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ym typeface="+mn-ea"/>
              </a:rPr>
              <a:t>Дополнительные</a:t>
            </a: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20670" y="209550"/>
            <a:ext cx="10972800" cy="582613"/>
          </a:xfrm>
        </p:spPr>
        <p:txBody>
          <a:bodyPr>
            <a:normAutofit fontScale="90000"/>
          </a:bodyPr>
          <a:lstStyle/>
          <a:p>
            <a:r>
              <a:rPr lang="ru-RU" dirty="0">
                <a:sym typeface="+mn-ea"/>
              </a:rPr>
              <a:t>Общие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1375" y="1043305"/>
            <a:ext cx="10509250" cy="20193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Данный класс позволяет дополняет функционал пользователей</a:t>
            </a:r>
            <a:endParaRPr lang="ru-RU" dirty="0"/>
          </a:p>
        </p:txBody>
      </p:sp>
      <p:pic>
        <p:nvPicPr>
          <p:cNvPr id="4" name="Picture 2" descr="кнопки назад - скачать Бесплатные иконки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3">
            <a:hlinkClick r:id="rId3" action="ppaction://hlinksldjump"/>
          </p:cNvPr>
          <p:cNvSpPr/>
          <p:nvPr/>
        </p:nvSpPr>
        <p:spPr>
          <a:xfrm>
            <a:off x="1371453" y="2581662"/>
            <a:ext cx="2427006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dirty="0"/>
              <a:t>Модуль управления настройками форума</a:t>
            </a:r>
            <a:endParaRPr lang="ru-RU" dirty="0"/>
          </a:p>
        </p:txBody>
      </p:sp>
      <p:sp>
        <p:nvSpPr>
          <p:cNvPr id="7" name="Прямоугольник: скругленные углы 3">
            <a:hlinkClick r:id="rId4" action="ppaction://hlinksldjump"/>
          </p:cNvPr>
          <p:cNvSpPr/>
          <p:nvPr/>
        </p:nvSpPr>
        <p:spPr>
          <a:xfrm>
            <a:off x="4355465" y="2270760"/>
            <a:ext cx="2757170" cy="103568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dirty="0"/>
              <a:t>Модуль для отображения недавних активностей на форуме</a:t>
            </a:r>
            <a:endParaRPr lang="ru-RU" dirty="0"/>
          </a:p>
        </p:txBody>
      </p:sp>
      <p:sp>
        <p:nvSpPr>
          <p:cNvPr id="8" name="Прямоугольник: скругленные углы 3">
            <a:hlinkClick r:id="rId5" action="ppaction://hlinksldjump"/>
          </p:cNvPr>
          <p:cNvSpPr/>
          <p:nvPr/>
        </p:nvSpPr>
        <p:spPr>
          <a:xfrm>
            <a:off x="7543165" y="2202815"/>
            <a:ext cx="2883535" cy="11049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dirty="0"/>
              <a:t>Модуль уведомлений о новых комментариях и ответах</a:t>
            </a: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20670" y="209550"/>
            <a:ext cx="10972800" cy="582613"/>
          </a:xfrm>
        </p:spPr>
        <p:txBody>
          <a:bodyPr>
            <a:normAutofit fontScale="90000"/>
          </a:bodyPr>
          <a:lstStyle/>
          <a:p>
            <a:r>
              <a:rPr lang="ru-RU" dirty="0">
                <a:sym typeface="+mn-ea"/>
              </a:rPr>
              <a:t>Модуль управления настройками форума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1375" y="1043305"/>
            <a:ext cx="10509250" cy="20193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Данный модуль позволяет управлять настройками форума</a:t>
            </a:r>
            <a:endParaRPr lang="ru-RU" dirty="0"/>
          </a:p>
        </p:txBody>
      </p:sp>
      <p:pic>
        <p:nvPicPr>
          <p:cNvPr id="4" name="Picture 2" descr="кнопки назад - скачать Бесплатные иконки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20670" y="209550"/>
            <a:ext cx="10972800" cy="582613"/>
          </a:xfrm>
        </p:spPr>
        <p:txBody>
          <a:bodyPr>
            <a:normAutofit fontScale="90000"/>
          </a:bodyPr>
          <a:lstStyle/>
          <a:p>
            <a:r>
              <a:rPr lang="ru-RU" dirty="0">
                <a:sym typeface="+mn-ea"/>
              </a:rPr>
              <a:t>Модуль для отображения недавних активностей на форуме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1375" y="1043305"/>
            <a:ext cx="10509250" cy="20193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Данный метод позволяетотображать недавние активности на форуме</a:t>
            </a:r>
            <a:endParaRPr lang="ru-RU" dirty="0"/>
          </a:p>
        </p:txBody>
      </p:sp>
      <p:pic>
        <p:nvPicPr>
          <p:cNvPr id="4" name="Picture 2" descr="кнопки назад - скачать Бесплатные иконки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4130" y="209550"/>
            <a:ext cx="10972800" cy="582613"/>
          </a:xfrm>
        </p:spPr>
        <p:txBody>
          <a:bodyPr>
            <a:normAutofit fontScale="90000"/>
          </a:bodyPr>
          <a:lstStyle/>
          <a:p>
            <a:r>
              <a:rPr lang="ru-RU" dirty="0">
                <a:sym typeface="+mn-ea"/>
              </a:rPr>
              <a:t>Модуль уведомлений о новых комментариях и ответах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1375" y="1043305"/>
            <a:ext cx="10509250" cy="20193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Данный метод позволяет уведомлять о новых коментариях и ответах</a:t>
            </a:r>
            <a:endParaRPr lang="ru-RU" dirty="0"/>
          </a:p>
        </p:txBody>
      </p:sp>
      <p:pic>
        <p:nvPicPr>
          <p:cNvPr id="4" name="Picture 2" descr="кнопки назад - скачать Бесплатные иконки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8572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20670" y="209550"/>
            <a:ext cx="10972800" cy="582613"/>
          </a:xfrm>
        </p:spPr>
        <p:txBody>
          <a:bodyPr>
            <a:normAutofit fontScale="90000"/>
          </a:bodyPr>
          <a:lstStyle/>
          <a:p>
            <a:r>
              <a:rPr lang="ru-RU" dirty="0">
                <a:sym typeface="+mn-ea"/>
              </a:rPr>
              <a:t>Дополнительные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1375" y="1043305"/>
            <a:ext cx="10509250" cy="20193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Данный класс позволяет просматривать историю финансовых расчётов</a:t>
            </a:r>
            <a:endParaRPr lang="ru-RU" dirty="0"/>
          </a:p>
        </p:txBody>
      </p:sp>
      <p:pic>
        <p:nvPicPr>
          <p:cNvPr id="4" name="Picture 2" descr="кнопки назад - скачать Бесплатные иконки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: скругленные углы 3">
            <a:hlinkClick r:id="rId3" action="ppaction://hlinksldjump"/>
          </p:cNvPr>
          <p:cNvSpPr/>
          <p:nvPr/>
        </p:nvSpPr>
        <p:spPr>
          <a:xfrm>
            <a:off x="1371600" y="2581910"/>
            <a:ext cx="2669540" cy="100203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dirty="0"/>
              <a:t>Модуль мультимедийных материалов (видео, фото)</a:t>
            </a:r>
            <a:endParaRPr lang="ru-RU" dirty="0"/>
          </a:p>
        </p:txBody>
      </p:sp>
      <p:sp>
        <p:nvSpPr>
          <p:cNvPr id="8" name="Прямоугольник: скругленные углы 3">
            <a:hlinkClick r:id="rId4" action="ppaction://hlinksldjump"/>
          </p:cNvPr>
          <p:cNvSpPr/>
          <p:nvPr/>
        </p:nvSpPr>
        <p:spPr>
          <a:xfrm>
            <a:off x="8426303" y="2581027"/>
            <a:ext cx="2427006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dirty="0"/>
              <a:t>Модуль загрузки файлов к комментариям</a:t>
            </a:r>
            <a:endParaRPr lang="ru-RU" dirty="0"/>
          </a:p>
        </p:txBody>
      </p:sp>
      <p:sp>
        <p:nvSpPr>
          <p:cNvPr id="9" name="Прямоугольник: скругленные углы 3">
            <a:hlinkClick r:id="rId5" action="ppaction://hlinksldjump"/>
          </p:cNvPr>
          <p:cNvSpPr/>
          <p:nvPr/>
        </p:nvSpPr>
        <p:spPr>
          <a:xfrm>
            <a:off x="8426303" y="4590802"/>
            <a:ext cx="2427006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dirty="0"/>
              <a:t>Модуль защиты от спама и взлома</a:t>
            </a:r>
            <a:endParaRPr lang="ru-RU" dirty="0"/>
          </a:p>
        </p:txBody>
      </p:sp>
      <p:sp>
        <p:nvSpPr>
          <p:cNvPr id="10" name="Прямоугольник: скругленные углы 3">
            <a:hlinkClick r:id="rId6" action="ppaction://hlinksldjump"/>
          </p:cNvPr>
          <p:cNvSpPr/>
          <p:nvPr/>
        </p:nvSpPr>
        <p:spPr>
          <a:xfrm>
            <a:off x="1371600" y="4591050"/>
            <a:ext cx="2668905" cy="87122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dirty="0"/>
              <a:t>Модуль формирование отчетов и статистики</a:t>
            </a: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2155" y="209550"/>
            <a:ext cx="10972800" cy="582613"/>
          </a:xfrm>
        </p:spPr>
        <p:txBody>
          <a:bodyPr>
            <a:normAutofit fontScale="90000"/>
          </a:bodyPr>
          <a:lstStyle/>
          <a:p>
            <a:r>
              <a:rPr lang="ru-RU" dirty="0">
                <a:sym typeface="+mn-ea"/>
              </a:rPr>
              <a:t>Метки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1375" y="1043305"/>
            <a:ext cx="10509250" cy="20193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Данный класс позволяет работать с метками</a:t>
            </a:r>
            <a:endParaRPr lang="ru-RU" dirty="0"/>
          </a:p>
        </p:txBody>
      </p:sp>
      <p:pic>
        <p:nvPicPr>
          <p:cNvPr id="4" name="Picture 2" descr="кнопки назад - скачать Бесплатные иконки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3">
            <a:hlinkClick r:id="rId3" tooltip="" action="ppaction://hlinksldjump"/>
          </p:cNvPr>
          <p:cNvSpPr/>
          <p:nvPr/>
        </p:nvSpPr>
        <p:spPr>
          <a:xfrm>
            <a:off x="1371453" y="2581662"/>
            <a:ext cx="2427006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dirty="0"/>
              <a:t>Модуль создания темы</a:t>
            </a:r>
            <a:endParaRPr lang="ru-RU" dirty="0"/>
          </a:p>
        </p:txBody>
      </p:sp>
      <p:sp>
        <p:nvSpPr>
          <p:cNvPr id="7" name="Прямоугольник: скругленные углы 3">
            <a:hlinkClick r:id="rId4" tooltip="" action="ppaction://hlinksldjump"/>
          </p:cNvPr>
          <p:cNvSpPr/>
          <p:nvPr/>
        </p:nvSpPr>
        <p:spPr>
          <a:xfrm>
            <a:off x="4685518" y="2580392"/>
            <a:ext cx="2427006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dirty="0"/>
              <a:t>Модуль отображения списка тем</a:t>
            </a:r>
            <a:endParaRPr lang="ru-RU" dirty="0"/>
          </a:p>
        </p:txBody>
      </p:sp>
      <p:sp>
        <p:nvSpPr>
          <p:cNvPr id="8" name="Прямоугольник: скругленные углы 3">
            <a:hlinkClick r:id="rId5" tooltip="" action="ppaction://hlinksldjump"/>
          </p:cNvPr>
          <p:cNvSpPr/>
          <p:nvPr/>
        </p:nvSpPr>
        <p:spPr>
          <a:xfrm>
            <a:off x="7999583" y="2581662"/>
            <a:ext cx="2427006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dirty="0"/>
              <a:t>Модуль отображения конкретной темы</a:t>
            </a:r>
            <a:endParaRPr lang="ru-RU" dirty="0"/>
          </a:p>
        </p:txBody>
      </p:sp>
      <p:sp>
        <p:nvSpPr>
          <p:cNvPr id="9" name="Прямоугольник: скругленные углы 3">
            <a:hlinkClick r:id="rId6" tooltip="" action="ppaction://hlinksldjump"/>
          </p:cNvPr>
          <p:cNvSpPr/>
          <p:nvPr/>
        </p:nvSpPr>
        <p:spPr>
          <a:xfrm>
            <a:off x="3020548" y="3765302"/>
            <a:ext cx="2427006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dirty="0"/>
              <a:t>Модуль комментирования темы</a:t>
            </a:r>
            <a:endParaRPr lang="ru-RU" dirty="0"/>
          </a:p>
        </p:txBody>
      </p:sp>
      <p:sp>
        <p:nvSpPr>
          <p:cNvPr id="10" name="Прямоугольник: скругленные углы 3">
            <a:hlinkClick r:id="rId7" tooltip="" action="ppaction://hlinksldjump"/>
          </p:cNvPr>
          <p:cNvSpPr/>
          <p:nvPr/>
        </p:nvSpPr>
        <p:spPr>
          <a:xfrm>
            <a:off x="6268573" y="3766572"/>
            <a:ext cx="2427006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dirty="0"/>
              <a:t>Модуль поиска по темам</a:t>
            </a: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10690" y="275590"/>
            <a:ext cx="10972800" cy="582613"/>
          </a:xfrm>
        </p:spPr>
        <p:txBody>
          <a:bodyPr>
            <a:normAutofit fontScale="90000"/>
          </a:bodyPr>
          <a:lstStyle/>
          <a:p>
            <a:r>
              <a:rPr lang="ru-RU" dirty="0">
                <a:sym typeface="+mn-ea"/>
              </a:rPr>
              <a:t>Модуль мультимедийных материалов (видео, фото)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1375" y="1043305"/>
            <a:ext cx="10509250" cy="20193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Данный модуль позволяет загружать материалы</a:t>
            </a:r>
            <a:endParaRPr lang="ru-RU" dirty="0"/>
          </a:p>
        </p:txBody>
      </p:sp>
      <p:pic>
        <p:nvPicPr>
          <p:cNvPr id="4" name="Picture 2" descr="кнопки назад - скачать Бесплатные иконки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20670" y="209550"/>
            <a:ext cx="10972800" cy="582613"/>
          </a:xfrm>
        </p:spPr>
        <p:txBody>
          <a:bodyPr>
            <a:normAutofit fontScale="90000"/>
          </a:bodyPr>
          <a:lstStyle/>
          <a:p>
            <a:r>
              <a:rPr lang="ru-RU" dirty="0">
                <a:sym typeface="+mn-ea"/>
              </a:rPr>
              <a:t>Модуль загрузки файлов к комментариям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1375" y="1043305"/>
            <a:ext cx="10509250" cy="20193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Данный метод позволяет загружать файлы к коментариям</a:t>
            </a:r>
            <a:endParaRPr lang="ru-RU" dirty="0"/>
          </a:p>
        </p:txBody>
      </p:sp>
      <p:pic>
        <p:nvPicPr>
          <p:cNvPr id="4" name="Picture 2" descr="кнопки назад - скачать Бесплатные иконки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20670" y="209550"/>
            <a:ext cx="10972800" cy="582613"/>
          </a:xfrm>
        </p:spPr>
        <p:txBody>
          <a:bodyPr>
            <a:normAutofit fontScale="90000"/>
          </a:bodyPr>
          <a:lstStyle/>
          <a:p>
            <a:r>
              <a:rPr lang="ru-RU" dirty="0">
                <a:sym typeface="+mn-ea"/>
              </a:rPr>
              <a:t>Модуль формирование отчетов и статистики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1375" y="1043305"/>
            <a:ext cx="10509250" cy="20193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Данный метод позволяет фомировать отчёты и статистику</a:t>
            </a:r>
            <a:endParaRPr lang="ru-RU" dirty="0"/>
          </a:p>
        </p:txBody>
      </p:sp>
      <p:pic>
        <p:nvPicPr>
          <p:cNvPr id="4" name="Picture 2" descr="кнопки назад - скачать Бесплатные иконки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20670" y="209550"/>
            <a:ext cx="10972800" cy="582613"/>
          </a:xfrm>
        </p:spPr>
        <p:txBody>
          <a:bodyPr>
            <a:normAutofit fontScale="90000"/>
          </a:bodyPr>
          <a:lstStyle/>
          <a:p>
            <a:r>
              <a:rPr lang="ru-RU" dirty="0">
                <a:sym typeface="+mn-ea"/>
              </a:rPr>
              <a:t>Модуль защиты от спама и взлома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1375" y="1043305"/>
            <a:ext cx="10509250" cy="20193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Данный метод позволяет защищать от спама и взлома</a:t>
            </a:r>
            <a:endParaRPr lang="ru-RU" dirty="0"/>
          </a:p>
        </p:txBody>
      </p:sp>
      <p:pic>
        <p:nvPicPr>
          <p:cNvPr id="4" name="Picture 2" descr="кнопки назад - скачать Бесплатные иконки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20670" y="209550"/>
            <a:ext cx="10972800" cy="582613"/>
          </a:xfrm>
        </p:spPr>
        <p:txBody>
          <a:bodyPr>
            <a:normAutofit fontScale="90000"/>
          </a:bodyPr>
          <a:lstStyle/>
          <a:p>
            <a:r>
              <a:rPr lang="ru-RU" dirty="0">
                <a:sym typeface="+mn-ea"/>
              </a:rPr>
              <a:t>Модуль создания темы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1375" y="1043305"/>
            <a:ext cx="10509250" cy="20193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Данный модуль позволяет создавать тему</a:t>
            </a:r>
            <a:endParaRPr lang="ru-RU" dirty="0"/>
          </a:p>
        </p:txBody>
      </p:sp>
      <p:pic>
        <p:nvPicPr>
          <p:cNvPr id="4" name="Picture 2" descr="кнопки назад - скачать Бесплатные иконки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20670" y="209550"/>
            <a:ext cx="10972800" cy="582613"/>
          </a:xfrm>
        </p:spPr>
        <p:txBody>
          <a:bodyPr>
            <a:normAutofit fontScale="90000"/>
          </a:bodyPr>
          <a:lstStyle/>
          <a:p>
            <a:r>
              <a:rPr lang="ru-RU" dirty="0">
                <a:sym typeface="+mn-ea"/>
              </a:rPr>
              <a:t>Модуль отображения списка тем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1375" y="1043305"/>
            <a:ext cx="10509250" cy="20193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Данный метод позволяет просматривать список тем</a:t>
            </a:r>
            <a:endParaRPr lang="ru-RU" dirty="0"/>
          </a:p>
        </p:txBody>
      </p:sp>
      <p:pic>
        <p:nvPicPr>
          <p:cNvPr id="4" name="Picture 2" descr="кнопки назад - скачать Бесплатные иконки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20670" y="209550"/>
            <a:ext cx="10972800" cy="582613"/>
          </a:xfrm>
        </p:spPr>
        <p:txBody>
          <a:bodyPr>
            <a:normAutofit fontScale="90000"/>
          </a:bodyPr>
          <a:lstStyle/>
          <a:p>
            <a:r>
              <a:rPr lang="ru-RU" dirty="0">
                <a:sym typeface="+mn-ea"/>
              </a:rPr>
              <a:t>Модуль отображения конкретной темы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1375" y="1043305"/>
            <a:ext cx="10509250" cy="20193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Данный метод позволяет искать конкрентную тему</a:t>
            </a:r>
            <a:endParaRPr lang="ru-RU" dirty="0"/>
          </a:p>
        </p:txBody>
      </p:sp>
      <p:pic>
        <p:nvPicPr>
          <p:cNvPr id="4" name="Picture 2" descr="кнопки назад - скачать Бесплатные иконки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20670" y="209550"/>
            <a:ext cx="10972800" cy="582613"/>
          </a:xfrm>
        </p:spPr>
        <p:txBody>
          <a:bodyPr>
            <a:normAutofit fontScale="90000"/>
          </a:bodyPr>
          <a:lstStyle/>
          <a:p>
            <a:r>
              <a:rPr lang="ru-RU" dirty="0">
                <a:sym typeface="+mn-ea"/>
              </a:rPr>
              <a:t>Модуль комментирования темы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1375" y="1043305"/>
            <a:ext cx="10509250" cy="20193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Данный метод позволяет комментировать тему</a:t>
            </a:r>
            <a:endParaRPr lang="ru-RU" dirty="0"/>
          </a:p>
        </p:txBody>
      </p:sp>
      <p:pic>
        <p:nvPicPr>
          <p:cNvPr id="4" name="Picture 2" descr="кнопки назад - скачать Бесплатные иконки">
            <a:hlinkClick r:id="rId1" tooltip="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4130" y="209550"/>
            <a:ext cx="10972800" cy="582613"/>
          </a:xfrm>
        </p:spPr>
        <p:txBody>
          <a:bodyPr>
            <a:normAutofit fontScale="90000"/>
          </a:bodyPr>
          <a:lstStyle/>
          <a:p>
            <a:r>
              <a:rPr lang="ru-RU" dirty="0">
                <a:sym typeface="+mn-ea"/>
              </a:rPr>
              <a:t>Модуль поиска по темам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1375" y="1043305"/>
            <a:ext cx="10509250" cy="20193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Данный метод позволяет искать по темам чтот-о</a:t>
            </a:r>
            <a:endParaRPr lang="ru-RU" dirty="0"/>
          </a:p>
        </p:txBody>
      </p:sp>
      <p:pic>
        <p:nvPicPr>
          <p:cNvPr id="4" name="Picture 2" descr="кнопки назад - скачать Бесплатные иконки">
            <a:hlinkClick r:id="rId1" tooltip="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8572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TM02900743[[fn=Натуральные материалы]]</Template>
  <TotalTime>0</TotalTime>
  <Words>4905</Words>
  <Application>WPS Presentation</Application>
  <PresentationFormat>Широкоэкранный</PresentationFormat>
  <Paragraphs>261</Paragraphs>
  <Slides>43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1" baseType="lpstr">
      <vt:lpstr>Arial</vt:lpstr>
      <vt:lpstr>SimSun</vt:lpstr>
      <vt:lpstr>Wingdings</vt:lpstr>
      <vt:lpstr>Microsoft YaHei</vt:lpstr>
      <vt:lpstr>Arial Unicode MS</vt:lpstr>
      <vt:lpstr>Calibri</vt:lpstr>
      <vt:lpstr>Times New Roman</vt:lpstr>
      <vt:lpstr>Business Cooperate</vt:lpstr>
      <vt:lpstr>Руководство пользователя</vt:lpstr>
      <vt:lpstr>Здравствуйте</vt:lpstr>
      <vt:lpstr>Записи и стилистика</vt:lpstr>
      <vt:lpstr>Записи</vt:lpstr>
      <vt:lpstr>Редактирование записи</vt:lpstr>
      <vt:lpstr>Удаление записи</vt:lpstr>
      <vt:lpstr>Поиск по записям</vt:lpstr>
      <vt:lpstr>Импорт записей из файлов</vt:lpstr>
      <vt:lpstr>Экспорт записей в файлы</vt:lpstr>
      <vt:lpstr>Стилистика</vt:lpstr>
      <vt:lpstr>Настройка тем оформления</vt:lpstr>
      <vt:lpstr>Настройка шрифтов и размера текста</vt:lpstr>
      <vt:lpstr>Создание категорий и тегов для записей</vt:lpstr>
      <vt:lpstr>Фильтрация записей по категориям и тегам</vt:lpstr>
      <vt:lpstr>Добавление изображений и видео к записям</vt:lpstr>
      <vt:lpstr>Метки</vt:lpstr>
      <vt:lpstr>Добавить новую запись</vt:lpstr>
      <vt:lpstr>Редактирование записи</vt:lpstr>
      <vt:lpstr>Управление и безопасность </vt:lpstr>
      <vt:lpstr>Управление</vt:lpstr>
      <vt:lpstr>Создание задач и напоминаний</vt:lpstr>
      <vt:lpstr>Установка приоритета для записей</vt:lpstr>
      <vt:lpstr>Добавление аудиозаписей к записям</vt:lpstr>
      <vt:lpstr>Безопасность</vt:lpstr>
      <vt:lpstr>Шифрование и защита паролем</vt:lpstr>
      <vt:lpstr>Статистика использования блокнота</vt:lpstr>
      <vt:lpstr>Добавление ссылок и веб-страниц к записям</vt:lpstr>
      <vt:lpstr>Модератор</vt:lpstr>
      <vt:lpstr>Шифрование и защита паролем</vt:lpstr>
      <vt:lpstr>Статистика использования блокнота</vt:lpstr>
      <vt:lpstr>Интеграция с календарём</vt:lpstr>
      <vt:lpstr>Разделение записей на группы</vt:lpstr>
      <vt:lpstr>Добавление ссылок и веб-страниц к записям</vt:lpstr>
      <vt:lpstr>Копирование и текст</vt:lpstr>
      <vt:lpstr>Копирование</vt:lpstr>
      <vt:lpstr>Резервное копирование данных</vt:lpstr>
      <vt:lpstr>Публикация записей в социальных сетях</vt:lpstr>
      <vt:lpstr>Восстановление удаленных записей</vt:lpstr>
      <vt:lpstr>Текст</vt:lpstr>
      <vt:lpstr>Автоматическое исправление орфографии</vt:lpstr>
      <vt:lpstr>Перевод текста на другие языки</vt:lpstr>
      <vt:lpstr>Создание заметок с распознаванием голоса</vt:lpstr>
      <vt:lpstr>Поддержка различных языков интерфейса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Руководство пользователя</dc:title>
  <dc:creator>ID-н</dc:creator>
  <cp:lastModifiedBy>Hp</cp:lastModifiedBy>
  <cp:revision>187</cp:revision>
  <dcterms:created xsi:type="dcterms:W3CDTF">2024-02-15T20:01:00Z</dcterms:created>
  <dcterms:modified xsi:type="dcterms:W3CDTF">2024-04-03T07:56:19Z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B65BFB27FF5142D4AA96605A62FD1E98_12</vt:lpwstr>
  </property>
  <property fmtid="{D5CDD505-2E9C-101B-9397-08002B2CF9AE}" pid="3" name="KSOProductBuildVer">
    <vt:lpwstr>1049-12.2.0.13489</vt:lpwstr>
  </property>
</Properties>
</file>