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5" r:id="rId11"/>
    <p:sldId id="264" r:id="rId12"/>
    <p:sldId id="266" r:id="rId13"/>
    <p:sldId id="269" r:id="rId14"/>
    <p:sldId id="267" r:id="rId15"/>
    <p:sldId id="268" r:id="rId16"/>
    <p:sldId id="270" r:id="rId17"/>
    <p:sldId id="271" r:id="rId18"/>
    <p:sldId id="276" r:id="rId19"/>
    <p:sldId id="275" r:id="rId20"/>
    <p:sldId id="274" r:id="rId21"/>
    <p:sldId id="273" r:id="rId22"/>
    <p:sldId id="272" r:id="rId23"/>
    <p:sldId id="280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44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C700-B341-48EC-89EB-180455DE7A7C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B5A9-2040-46FA-9E82-E2760759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0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C700-B341-48EC-89EB-180455DE7A7C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B5A9-2040-46FA-9E82-E2760759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8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C700-B341-48EC-89EB-180455DE7A7C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B5A9-2040-46FA-9E82-E2760759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8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C700-B341-48EC-89EB-180455DE7A7C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B5A9-2040-46FA-9E82-E2760759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5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C700-B341-48EC-89EB-180455DE7A7C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B5A9-2040-46FA-9E82-E2760759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C700-B341-48EC-89EB-180455DE7A7C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B5A9-2040-46FA-9E82-E2760759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C700-B341-48EC-89EB-180455DE7A7C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B5A9-2040-46FA-9E82-E2760759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7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C700-B341-48EC-89EB-180455DE7A7C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B5A9-2040-46FA-9E82-E2760759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C700-B341-48EC-89EB-180455DE7A7C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B5A9-2040-46FA-9E82-E2760759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6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C700-B341-48EC-89EB-180455DE7A7C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B5A9-2040-46FA-9E82-E2760759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C700-B341-48EC-89EB-180455DE7A7C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B5A9-2040-46FA-9E82-E2760759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C700-B341-48EC-89EB-180455DE7A7C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B5A9-2040-46FA-9E82-E2760759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4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云应用开发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搭建开发环境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开发规范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6991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配置</a:t>
            </a:r>
            <a:r>
              <a:rPr lang="en-US" altLang="zh-CN" b="1" dirty="0" smtClean="0"/>
              <a:t>Maven</a:t>
            </a:r>
            <a:r>
              <a:rPr lang="zh-CN" altLang="en-US" b="1" dirty="0" smtClean="0"/>
              <a:t>仓库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59806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上面添加依赖可能找不到，请先配置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仓库再添加依赖，或添加完成后再去刷新项目也可以；</a:t>
            </a:r>
            <a:endParaRPr lang="en-US" altLang="zh-CN" dirty="0" smtClean="0"/>
          </a:p>
          <a:p>
            <a:r>
              <a:rPr lang="zh-CN" altLang="en-US" dirty="0" smtClean="0"/>
              <a:t>需要先把普元提供的</a:t>
            </a:r>
            <a:r>
              <a:rPr lang="en-US" altLang="zh-CN" dirty="0" smtClean="0"/>
              <a:t>PAAS Maven</a:t>
            </a:r>
            <a:r>
              <a:rPr lang="zh-CN" altLang="en-US" dirty="0" smtClean="0"/>
              <a:t>库拷贝到本地的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仓库中或上传到公司内部的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仓库上（只包含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部分的，第三方的请直接依赖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中央仓库或其他私有库）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61" y="3558620"/>
            <a:ext cx="4991136" cy="9810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61" y="4836536"/>
            <a:ext cx="5014949" cy="93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添加</a:t>
            </a:r>
            <a:r>
              <a:rPr lang="en-US" altLang="zh-CN" b="1" dirty="0" smtClean="0"/>
              <a:t>SDK</a:t>
            </a:r>
            <a:r>
              <a:rPr lang="zh-CN" altLang="en-US" b="1" dirty="0" smtClean="0"/>
              <a:t>配置文件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可以从普元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的安装介质中获取，</a:t>
            </a:r>
            <a:r>
              <a:rPr lang="en-US" altLang="zh-CN" dirty="0" err="1" smtClean="0"/>
              <a:t>example.war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template.war</a:t>
            </a:r>
            <a:r>
              <a:rPr lang="zh-CN" altLang="en-US" dirty="0" smtClean="0"/>
              <a:t>中都包含了配置文件，可以参考这两个</a:t>
            </a:r>
            <a:r>
              <a:rPr lang="en-US" altLang="zh-CN" dirty="0" smtClean="0"/>
              <a:t>WAR</a:t>
            </a:r>
            <a:r>
              <a:rPr lang="zh-CN" altLang="en-US" dirty="0" smtClean="0"/>
              <a:t>来新建</a:t>
            </a:r>
            <a:r>
              <a:rPr lang="en-US" altLang="zh-CN" dirty="0" smtClean="0"/>
              <a:t>Maven Web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如果不使用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，则直接拷贝</a:t>
            </a:r>
            <a:r>
              <a:rPr lang="en-US" altLang="zh-CN" dirty="0" err="1" smtClean="0"/>
              <a:t>template.war</a:t>
            </a:r>
            <a:r>
              <a:rPr lang="zh-CN" altLang="en-US" dirty="0" smtClean="0"/>
              <a:t>中的类库和配置文件到你的项目中即可；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9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43" y="1825625"/>
            <a:ext cx="6103114" cy="4351338"/>
          </a:xfrm>
        </p:spPr>
      </p:pic>
    </p:spTree>
    <p:extLst>
      <p:ext uri="{BB962C8B-B14F-4D97-AF65-F5344CB8AC3E}">
        <p14:creationId xmlns:p14="http://schemas.microsoft.com/office/powerpoint/2010/main" val="38213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43" y="1825625"/>
            <a:ext cx="6103114" cy="4351338"/>
          </a:xfrm>
        </p:spPr>
      </p:pic>
    </p:spTree>
    <p:extLst>
      <p:ext uri="{BB962C8B-B14F-4D97-AF65-F5344CB8AC3E}">
        <p14:creationId xmlns:p14="http://schemas.microsoft.com/office/powerpoint/2010/main" val="36253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</a:t>
            </a:r>
            <a:r>
              <a:rPr lang="en-US" altLang="zh-CN" b="1" dirty="0" err="1" smtClean="0"/>
              <a:t>emplate.war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43" y="1825625"/>
            <a:ext cx="6103114" cy="4351338"/>
          </a:xfrm>
        </p:spPr>
      </p:pic>
    </p:spTree>
    <p:extLst>
      <p:ext uri="{BB962C8B-B14F-4D97-AF65-F5344CB8AC3E}">
        <p14:creationId xmlns:p14="http://schemas.microsoft.com/office/powerpoint/2010/main" val="21061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配置文件，</a:t>
            </a:r>
            <a:r>
              <a:rPr lang="en-US" altLang="zh-CN" b="1" dirty="0" smtClean="0"/>
              <a:t>WEB-INF/</a:t>
            </a:r>
            <a:r>
              <a:rPr lang="en-US" altLang="zh-CN" b="1" dirty="0" err="1" smtClean="0"/>
              <a:t>config</a:t>
            </a:r>
            <a:r>
              <a:rPr lang="en-US" altLang="zh-CN" b="1" dirty="0" smtClean="0"/>
              <a:t>/*.xml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43" y="1825625"/>
            <a:ext cx="6103114" cy="4351338"/>
          </a:xfrm>
        </p:spPr>
      </p:pic>
    </p:spTree>
    <p:extLst>
      <p:ext uri="{BB962C8B-B14F-4D97-AF65-F5344CB8AC3E}">
        <p14:creationId xmlns:p14="http://schemas.microsoft.com/office/powerpoint/2010/main" val="14066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web.xml</a:t>
            </a:r>
            <a:r>
              <a:rPr lang="zh-CN" altLang="en-US" b="1" dirty="0" smtClean="0"/>
              <a:t>配置</a:t>
            </a:r>
            <a:r>
              <a:rPr lang="en-US" altLang="zh-CN" b="1" dirty="0" smtClean="0"/>
              <a:t>PAAS</a:t>
            </a:r>
            <a:r>
              <a:rPr lang="zh-CN" altLang="en-US" b="1" dirty="0" smtClean="0"/>
              <a:t>的监听器</a:t>
            </a:r>
            <a:endParaRPr lang="zh-CN" altLang="en-US" b="1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8" y="2716619"/>
            <a:ext cx="9961965" cy="1648046"/>
          </a:xfrm>
        </p:spPr>
      </p:pic>
    </p:spTree>
    <p:extLst>
      <p:ext uri="{BB962C8B-B14F-4D97-AF65-F5344CB8AC3E}">
        <p14:creationId xmlns:p14="http://schemas.microsoft.com/office/powerpoint/2010/main" val="54020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编译</a:t>
            </a:r>
            <a:r>
              <a:rPr lang="en-US" altLang="zh-CN" b="1" dirty="0" smtClean="0"/>
              <a:t>WAR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上述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配置了使用</a:t>
            </a:r>
            <a:r>
              <a:rPr lang="en-US" altLang="zh-CN" u="sng" dirty="0"/>
              <a:t>maven-war-plugin</a:t>
            </a:r>
            <a:r>
              <a:rPr lang="zh-CN" altLang="en-US" dirty="0" smtClean="0"/>
              <a:t>插件编译项目</a:t>
            </a:r>
            <a:endParaRPr lang="en-US" altLang="zh-CN" dirty="0" smtClean="0"/>
          </a:p>
          <a:p>
            <a:r>
              <a:rPr lang="zh-CN" altLang="en-US" dirty="0" smtClean="0"/>
              <a:t>运行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编译，尝试编译一下</a:t>
            </a:r>
            <a:endParaRPr lang="en-US" altLang="zh-CN" dirty="0" smtClean="0"/>
          </a:p>
          <a:p>
            <a:r>
              <a:rPr lang="zh-CN" altLang="en-US" dirty="0" smtClean="0"/>
              <a:t>选择项目，右键菜单选择“</a:t>
            </a:r>
            <a:r>
              <a:rPr lang="en-US" altLang="zh-CN" dirty="0" smtClean="0"/>
              <a:t>Run As …</a:t>
            </a:r>
            <a:r>
              <a:rPr lang="zh-CN" altLang="en-US" dirty="0" smtClean="0"/>
              <a:t>”</a:t>
            </a:r>
            <a:r>
              <a:rPr lang="en-US" altLang="zh-CN" dirty="0" smtClean="0"/>
              <a:t>-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Maven build</a:t>
            </a:r>
            <a:r>
              <a:rPr lang="zh-CN" altLang="en-US" dirty="0" smtClean="0"/>
              <a:t>”，弹出配置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编译对话框，参考下图：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56" y="1825625"/>
            <a:ext cx="4009688" cy="4351338"/>
          </a:xfrm>
        </p:spPr>
      </p:pic>
    </p:spTree>
    <p:extLst>
      <p:ext uri="{BB962C8B-B14F-4D97-AF65-F5344CB8AC3E}">
        <p14:creationId xmlns:p14="http://schemas.microsoft.com/office/powerpoint/2010/main" val="38462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编译日志</a:t>
            </a:r>
            <a:endParaRPr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300539"/>
              </p:ext>
            </p:extLst>
          </p:nvPr>
        </p:nvGraphicFramePr>
        <p:xfrm>
          <a:off x="838200" y="1825625"/>
          <a:ext cx="10515600" cy="129844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Scanning for projects...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Using the builder org.apache.maven.lifecycle.internal.builder.singlethreaded.SingleThreadedBuilder with a thread count of 1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                                                                        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------------------------------------------------------------------------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Building example 1.0.0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------------------------------------------------------------------------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--- maven-clean-plugin:2.5:clean (default-clean) @ example ---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Deleting D:\workspace\paas\example\target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--- maven-resources-plugin:2.6:resources (default-resources) @ example ---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[WARNING] Using platform encoding (UTF-8 actually) to copy filtered resources, i.e. build is platform dependent!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Copying 0 resource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--- maven-compiler-plugin:2.5.1:compile (default-compile) @ example ---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Nothing to compile - all classes are up to date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--- maven-resources-plugin:2.6:testResources (default-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testResources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@ example ---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Not copying test resources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--- maven-compiler-plugin:2.5.1:testCompile (default-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testCompile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@ example ---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Not compiling test sources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--- maven-surefire-plugin:2.12.4:test (default-test) @ example ---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Tests are skipped.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--- maven-war-plugin:2.4:war (default-war) @ example ---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Packaging 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webapp</a:t>
                      </a:r>
                      <a:endParaRPr lang="en-US" altLang="zh-CN" sz="18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Assembling 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webapp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[example] in [D:\workspace\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paas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\example\target\example]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Processing war project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Copying 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webapp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resources [D:\workspace\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paas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\example\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\main\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webapp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Webapp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assembled in [219 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msecs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Building war: D:\workspace\paas\example\target\example.war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------------------------------------------------------------------------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BUILD SUCCESS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------------------------------------------------------------------------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Total time: 3.083 s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Finished at: 2015-09-16T10:47:47+08:00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Final Memory: 7M/121M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[INFO] ------------------------------------------------------------------------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4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开发工具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使用开源的</a:t>
            </a:r>
            <a:r>
              <a:rPr lang="en-US" altLang="zh-CN" dirty="0" smtClean="0"/>
              <a:t>IDE Eclipse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jee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管理依赖（非必须）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90" y="2995046"/>
            <a:ext cx="4772060" cy="36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编译产物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17" y="1834117"/>
            <a:ext cx="3251935" cy="3479256"/>
          </a:xfrm>
        </p:spPr>
      </p:pic>
    </p:spTree>
    <p:extLst>
      <p:ext uri="{BB962C8B-B14F-4D97-AF65-F5344CB8AC3E}">
        <p14:creationId xmlns:p14="http://schemas.microsoft.com/office/powerpoint/2010/main" val="41133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JavaDoc</a:t>
            </a:r>
            <a:r>
              <a:rPr lang="en-US" altLang="zh-CN" dirty="0" smtClean="0"/>
              <a:t>:</a:t>
            </a:r>
            <a:r>
              <a:rPr lang="zh-CN" altLang="en-US" dirty="0" smtClean="0"/>
              <a:t>应用开发</a:t>
            </a:r>
            <a:r>
              <a:rPr lang="en-US" altLang="zh-CN" dirty="0" smtClean="0"/>
              <a:t>SDK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43" y="1825625"/>
            <a:ext cx="6103114" cy="4351338"/>
          </a:xfrm>
        </p:spPr>
      </p:pic>
    </p:spTree>
    <p:extLst>
      <p:ext uri="{BB962C8B-B14F-4D97-AF65-F5344CB8AC3E}">
        <p14:creationId xmlns:p14="http://schemas.microsoft.com/office/powerpoint/2010/main" val="27105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WAR</a:t>
            </a:r>
            <a:r>
              <a:rPr lang="zh-CN" altLang="en-US" b="1" dirty="0" smtClean="0"/>
              <a:t>测试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可以直接利用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把编译后的</a:t>
            </a:r>
            <a:r>
              <a:rPr lang="en-US" altLang="zh-CN" dirty="0" smtClean="0"/>
              <a:t>war</a:t>
            </a:r>
            <a:r>
              <a:rPr lang="zh-CN" altLang="en-US" dirty="0" smtClean="0"/>
              <a:t>上传到云平台进行测试；</a:t>
            </a:r>
            <a:endParaRPr lang="en-US" altLang="zh-CN" dirty="0" smtClean="0"/>
          </a:p>
          <a:p>
            <a:r>
              <a:rPr lang="zh-CN" altLang="en-US" dirty="0" smtClean="0"/>
              <a:t>也可以在本地的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开发环境中配置一个如</a:t>
            </a:r>
            <a:r>
              <a:rPr lang="en-US" altLang="zh-CN" dirty="0" smtClean="0"/>
              <a:t>Tomcat/Jetty</a:t>
            </a:r>
            <a:r>
              <a:rPr lang="zh-CN" altLang="en-US" dirty="0" smtClean="0"/>
              <a:t>容器来进行测试；本地测试只有部分服务可以，如访问数据库，对于页面开发测试来说，可以使用本地方式，对于后台业务测试请尽量部署到云上进行测试；</a:t>
            </a:r>
            <a:endParaRPr lang="en-US" altLang="zh-CN" dirty="0" smtClean="0"/>
          </a:p>
          <a:p>
            <a:r>
              <a:rPr lang="zh-CN" altLang="en-US" dirty="0" smtClean="0"/>
              <a:t>如果在本地测试，且应用使用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数据源，则修改</a:t>
            </a:r>
            <a:r>
              <a:rPr lang="en-US" altLang="zh-CN" dirty="0" smtClean="0"/>
              <a:t>simulator-config.xml</a:t>
            </a:r>
            <a:r>
              <a:rPr lang="zh-CN" altLang="en-US" dirty="0" smtClean="0"/>
              <a:t>，配置</a:t>
            </a:r>
            <a:r>
              <a:rPr lang="en-US" altLang="zh-CN" dirty="0" smtClean="0"/>
              <a:t>MySQL c3p0</a:t>
            </a:r>
            <a:r>
              <a:rPr lang="zh-CN" altLang="en-US" dirty="0" smtClean="0"/>
              <a:t>数据源参数即可（在云环境下，这个文件是不起作用的，上生产无需修改该文件）。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本地数据源配置</a:t>
            </a:r>
            <a:endParaRPr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194335"/>
              </p:ext>
            </p:extLst>
          </p:nvPr>
        </p:nvGraphicFramePr>
        <p:xfrm>
          <a:off x="510363" y="1825625"/>
          <a:ext cx="10843437" cy="3749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8434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&lt;?xml version=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"1.0" encoding="UTF-8" standalone="no"?&gt;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&lt;application 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xmlns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"http://www.unionpay.com/xmlns/upaas/1.0"&gt;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&lt;module name=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2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SimulatorDataSource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&lt;!--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模拟数据源配置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&lt;group name=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"default"&gt;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key=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"c3p0.driverClass"&gt;</a:t>
                      </a:r>
                      <a:r>
                        <a:rPr lang="en-US" altLang="zh-CN" sz="12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com.mysql.jdbc.Driver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zh-CN" sz="12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key=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"c3p0.jdbcUrl"&gt;</a:t>
                      </a:r>
                      <a:r>
                        <a:rPr lang="en-US" altLang="zh-CN" sz="12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jdbc:mysql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://127.0.0.1:3306/test&lt;/</a:t>
                      </a:r>
                      <a:r>
                        <a:rPr lang="en-US" altLang="zh-CN" sz="12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key=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"c3p0.user"&gt;root&lt;/</a:t>
                      </a:r>
                      <a:r>
                        <a:rPr lang="en-US" altLang="zh-CN" sz="12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key=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"c3p0.password"&gt;root&lt;/</a:t>
                      </a:r>
                      <a:r>
                        <a:rPr lang="en-US" altLang="zh-CN" sz="12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key=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"c3p0.initialPoolSize"&gt;5&lt;/</a:t>
                      </a:r>
                      <a:r>
                        <a:rPr lang="en-US" altLang="zh-CN" sz="12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key=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"c3p0.minPoolSize"&gt;5&lt;/</a:t>
                      </a:r>
                      <a:r>
                        <a:rPr lang="en-US" altLang="zh-CN" sz="12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key=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"c3p0.maxPoolSize"&gt;10&lt;/</a:t>
                      </a:r>
                      <a:r>
                        <a:rPr lang="en-US" altLang="zh-CN" sz="12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key=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"c3p0.acquireRetryAttempts"&gt;1&lt;/</a:t>
                      </a:r>
                      <a:r>
                        <a:rPr lang="en-US" altLang="zh-CN" sz="12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key=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"c3p0.acquireRetryDelay"&gt;1000&lt;/</a:t>
                      </a:r>
                      <a:r>
                        <a:rPr lang="en-US" altLang="zh-CN" sz="12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key=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"c3p0.acquireIncrement"&gt;2&lt;/</a:t>
                      </a:r>
                      <a:r>
                        <a:rPr lang="en-US" altLang="zh-CN" sz="12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key=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"c3p0.checkoutTimeout"&gt;60000&lt;/</a:t>
                      </a:r>
                      <a:r>
                        <a:rPr lang="en-US" altLang="zh-CN" sz="12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key=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"c3p0.idleConnectionTestPeriod"&gt;60000&lt;/</a:t>
                      </a:r>
                      <a:r>
                        <a:rPr lang="en-US" altLang="zh-CN" sz="12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key=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"c3p0.preferredTestQuery"&gt;&lt;/</a:t>
                      </a:r>
                      <a:r>
                        <a:rPr lang="en-US" altLang="zh-CN" sz="12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configValue</a:t>
                      </a:r>
                      <a:r>
                        <a:rPr lang="en-US" altLang="zh-CN" sz="12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&lt;/group&gt;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&lt;/module&gt;&lt;/application&gt;</a:t>
                      </a:r>
                      <a:endParaRPr lang="en-US" altLang="zh-CN" sz="1200" b="0" dirty="0" smtClean="0">
                        <a:solidFill>
                          <a:srgbClr val="00808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27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部署</a:t>
            </a:r>
            <a:r>
              <a:rPr lang="en-US" altLang="zh-CN" b="1" dirty="0" smtClean="0"/>
              <a:t>WAR</a:t>
            </a:r>
            <a:r>
              <a:rPr lang="zh-CN" altLang="en-US" b="1" dirty="0" smtClean="0"/>
              <a:t>到云上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88" y="1825625"/>
            <a:ext cx="6458823" cy="4351338"/>
          </a:xfrm>
        </p:spPr>
      </p:pic>
    </p:spTree>
    <p:extLst>
      <p:ext uri="{BB962C8B-B14F-4D97-AF65-F5344CB8AC3E}">
        <p14:creationId xmlns:p14="http://schemas.microsoft.com/office/powerpoint/2010/main" val="1810791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部署到本地</a:t>
            </a:r>
            <a:r>
              <a:rPr lang="en-US" altLang="zh-CN" b="1" dirty="0" smtClean="0"/>
              <a:t>Tomcat/Jetty/</a:t>
            </a:r>
            <a:r>
              <a:rPr lang="en-US" altLang="zh-CN" b="1" dirty="0" err="1" smtClean="0"/>
              <a:t>etc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Tomcat/Jetty</a:t>
            </a:r>
            <a:r>
              <a:rPr lang="zh-CN" altLang="en-US" dirty="0" smtClean="0"/>
              <a:t>需要添加以下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启动参数：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774051"/>
              </p:ext>
            </p:extLst>
          </p:nvPr>
        </p:nvGraphicFramePr>
        <p:xfrm>
          <a:off x="1186712" y="2697322"/>
          <a:ext cx="8128000" cy="11887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Dpaas.srvType</a:t>
                      </a:r>
                      <a:r>
                        <a:rPr lang="en-US" altLang="zh-CN" dirty="0" smtClean="0"/>
                        <a:t>="Tomcat" -</a:t>
                      </a:r>
                      <a:r>
                        <a:rPr lang="en-US" altLang="zh-CN" dirty="0" err="1" smtClean="0"/>
                        <a:t>Dpaas.instId</a:t>
                      </a:r>
                      <a:r>
                        <a:rPr lang="en-US" altLang="zh-CN" dirty="0" smtClean="0"/>
                        <a:t>="10000" -</a:t>
                      </a:r>
                      <a:r>
                        <a:rPr lang="en-US" altLang="zh-CN" dirty="0" err="1" smtClean="0"/>
                        <a:t>Dpaas.clusterName</a:t>
                      </a:r>
                      <a:r>
                        <a:rPr lang="en-US" altLang="zh-CN" dirty="0" smtClean="0"/>
                        <a:t>="20000" -</a:t>
                      </a:r>
                      <a:r>
                        <a:rPr lang="en-US" altLang="zh-CN" dirty="0" err="1" smtClean="0"/>
                        <a:t>Dpaas.appName</a:t>
                      </a:r>
                      <a:r>
                        <a:rPr lang="en-US" altLang="zh-CN" dirty="0" smtClean="0"/>
                        <a:t>="default" -</a:t>
                      </a:r>
                      <a:r>
                        <a:rPr lang="en-US" altLang="zh-CN" dirty="0" err="1" smtClean="0"/>
                        <a:t>DrunMode</a:t>
                      </a:r>
                      <a:r>
                        <a:rPr lang="en-US" altLang="zh-CN" dirty="0" smtClean="0"/>
                        <a:t>="develop" -</a:t>
                      </a:r>
                      <a:r>
                        <a:rPr lang="en-US" altLang="zh-CN" dirty="0" err="1" smtClean="0"/>
                        <a:t>Dpaas.workDir</a:t>
                      </a:r>
                      <a:r>
                        <a:rPr lang="en-US" altLang="zh-CN" dirty="0" smtClean="0"/>
                        <a:t>="D:\\default\\10000" -</a:t>
                      </a:r>
                      <a:r>
                        <a:rPr lang="en-US" altLang="zh-CN" dirty="0" err="1" smtClean="0"/>
                        <a:t>Dpaas.fileRootDir</a:t>
                      </a:r>
                      <a:r>
                        <a:rPr lang="en-US" altLang="zh-CN" dirty="0" smtClean="0"/>
                        <a:t>="D:\\default\\10000"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95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示例：新建一个 </a:t>
            </a:r>
            <a:r>
              <a:rPr lang="en-US" altLang="zh-CN" b="1" dirty="0" smtClean="0"/>
              <a:t>Maven Web </a:t>
            </a:r>
            <a:r>
              <a:rPr lang="zh-CN" altLang="en-US" b="1" dirty="0" smtClean="0"/>
              <a:t>项目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80" y="1853391"/>
            <a:ext cx="5486440" cy="4295806"/>
          </a:xfrm>
        </p:spPr>
      </p:pic>
    </p:spTree>
    <p:extLst>
      <p:ext uri="{BB962C8B-B14F-4D97-AF65-F5344CB8AC3E}">
        <p14:creationId xmlns:p14="http://schemas.microsoft.com/office/powerpoint/2010/main" val="32878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80" y="1853391"/>
            <a:ext cx="5486440" cy="4295806"/>
          </a:xfrm>
        </p:spPr>
      </p:pic>
    </p:spTree>
    <p:extLst>
      <p:ext uri="{BB962C8B-B14F-4D97-AF65-F5344CB8AC3E}">
        <p14:creationId xmlns:p14="http://schemas.microsoft.com/office/powerpoint/2010/main" val="32675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80" y="1853391"/>
            <a:ext cx="5486440" cy="4295806"/>
          </a:xfrm>
        </p:spPr>
      </p:pic>
    </p:spTree>
    <p:extLst>
      <p:ext uri="{BB962C8B-B14F-4D97-AF65-F5344CB8AC3E}">
        <p14:creationId xmlns:p14="http://schemas.microsoft.com/office/powerpoint/2010/main" val="40052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项目目录结构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42" y="2365744"/>
            <a:ext cx="3525385" cy="2457087"/>
          </a:xfrm>
        </p:spPr>
      </p:pic>
    </p:spTree>
    <p:extLst>
      <p:ext uri="{BB962C8B-B14F-4D97-AF65-F5344CB8AC3E}">
        <p14:creationId xmlns:p14="http://schemas.microsoft.com/office/powerpoint/2010/main" val="40543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添加</a:t>
            </a:r>
            <a:r>
              <a:rPr lang="en-US" altLang="zh-CN" b="1" dirty="0" smtClean="0"/>
              <a:t>PAAS SDK</a:t>
            </a:r>
            <a:r>
              <a:rPr lang="zh-CN" altLang="en-US" b="1" dirty="0" smtClean="0"/>
              <a:t>依赖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84" y="1974835"/>
            <a:ext cx="4191031" cy="4052917"/>
          </a:xfrm>
        </p:spPr>
      </p:pic>
    </p:spTree>
    <p:extLst>
      <p:ext uri="{BB962C8B-B14F-4D97-AF65-F5344CB8AC3E}">
        <p14:creationId xmlns:p14="http://schemas.microsoft.com/office/powerpoint/2010/main" val="35019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</a:t>
            </a:r>
            <a:r>
              <a:rPr lang="en-US" altLang="zh-CN" b="1" dirty="0" smtClean="0"/>
              <a:t>om.xml</a:t>
            </a:r>
            <a:endParaRPr lang="zh-CN" altLang="en-US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661711"/>
              </p:ext>
            </p:extLst>
          </p:nvPr>
        </p:nvGraphicFramePr>
        <p:xfrm>
          <a:off x="838200" y="1825625"/>
          <a:ext cx="10515600" cy="12161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project </a:t>
                      </a:r>
                      <a:r>
                        <a:rPr lang="en-US" altLang="zh-CN" sz="1800" dirty="0" err="1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xmlns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zh-CN" sz="1800" i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"http://maven.apache.org/POM/4.0.0" </a:t>
                      </a:r>
                      <a:r>
                        <a:rPr lang="en-US" altLang="zh-CN" sz="1800" i="1" dirty="0" err="1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xmlns:xsi</a:t>
                      </a:r>
                      <a:r>
                        <a:rPr lang="en-US" altLang="zh-CN" sz="1800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zh-CN" sz="1800" i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"http://www.w3.org/2001/XMLSchema-instance"</a:t>
                      </a:r>
                    </a:p>
                    <a:p>
                      <a:pPr algn="l"/>
                      <a:r>
                        <a:rPr lang="en-US" altLang="zh-CN" sz="1800" dirty="0" err="1" smtClean="0">
                          <a:solidFill>
                            <a:srgbClr val="7F007F"/>
                          </a:solidFill>
                          <a:latin typeface="Consolas" panose="020B0609020204030204" pitchFamily="49" charset="0"/>
                        </a:rPr>
                        <a:t>xsi:schemaLocation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zh-CN" sz="1800" i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"http://maven.apache.org/POM/4.0.0 http://maven.apache.org/xsd/maven-4.0.0.xsd"</a:t>
                      </a:r>
                      <a:r>
                        <a:rPr lang="en-US" altLang="zh-CN" sz="1800" i="1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modelVersion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4.0.0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modelVersion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groupId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com.xz.paas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groupId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artifactId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example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artifactId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1.0.0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packaging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war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packaging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zh-CN" altLang="en-US" sz="18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dependencies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dependency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groupId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com.primeton.paas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groupId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artifactId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com.primeton.paas.app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artifactId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1.0.0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dependency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dependency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groupId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com.primeton.paas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groupId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artifactId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com.primeton.paas.app.config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artifactId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1.0.0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dependency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dependencies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build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finalName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example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finalName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plugins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plugin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groupId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org.apache.maven.plugins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groupId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artifactId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zh-CN" sz="1800" u="sng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maven-war-plugin</a:t>
                      </a:r>
                      <a:r>
                        <a:rPr lang="en-US" altLang="zh-CN" sz="1800" u="sng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u="sng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artifactId</a:t>
                      </a:r>
                      <a:r>
                        <a:rPr lang="en-US" altLang="zh-CN" sz="1800" u="sng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2.4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configuration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failOnMissingWebXml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failOnMissingWebXml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packagingExcludes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WEB-INF/lib/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httpclient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-*.jar,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WEB-INF/lib/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httpcore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-*.jar,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WEB-INF/lib/ibatis2-*.jar,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WEB-INF/lib/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junit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-*.jar,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WEB-INF/lib/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netty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-*.jar,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WEB-INF/lib/servlet-api-*.jar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err="1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packagingExcludes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configuration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plugin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plugins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build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zh-CN" sz="1800" dirty="0" smtClean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altLang="zh-CN" sz="1800" dirty="0" smtClean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依赖信息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62" y="1783094"/>
            <a:ext cx="3580699" cy="435133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842" y="1783094"/>
            <a:ext cx="3138510" cy="313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1086</Words>
  <Application>Microsoft Office PowerPoint</Application>
  <PresentationFormat>宽屏</PresentationFormat>
  <Paragraphs>141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Consolas</vt:lpstr>
      <vt:lpstr>Office 主题</vt:lpstr>
      <vt:lpstr>云应用开发</vt:lpstr>
      <vt:lpstr>开发工具</vt:lpstr>
      <vt:lpstr>示例：新建一个 Maven Web 项目</vt:lpstr>
      <vt:lpstr>PowerPoint 演示文稿</vt:lpstr>
      <vt:lpstr>PowerPoint 演示文稿</vt:lpstr>
      <vt:lpstr>项目目录结构</vt:lpstr>
      <vt:lpstr>添加PAAS SDK依赖</vt:lpstr>
      <vt:lpstr>pom.xml</vt:lpstr>
      <vt:lpstr>依赖信息</vt:lpstr>
      <vt:lpstr>配置Maven仓库</vt:lpstr>
      <vt:lpstr>添加SDK配置文件</vt:lpstr>
      <vt:lpstr>PowerPoint 演示文稿</vt:lpstr>
      <vt:lpstr>PowerPoint 演示文稿</vt:lpstr>
      <vt:lpstr>template.war</vt:lpstr>
      <vt:lpstr>配置文件，WEB-INF/config/*.xml</vt:lpstr>
      <vt:lpstr>web.xml配置PAAS的监听器</vt:lpstr>
      <vt:lpstr>编译WAR</vt:lpstr>
      <vt:lpstr>PowerPoint 演示文稿</vt:lpstr>
      <vt:lpstr>编译日志</vt:lpstr>
      <vt:lpstr>编译产物</vt:lpstr>
      <vt:lpstr>JavaDoc:应用开发SDK的Java文档</vt:lpstr>
      <vt:lpstr>WAR测试</vt:lpstr>
      <vt:lpstr>本地数据源配置</vt:lpstr>
      <vt:lpstr>部署WAR到云上</vt:lpstr>
      <vt:lpstr>部署到本地Tomcat/Jetty/etc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云应用开发</dc:title>
  <dc:creator>ZhongWen Li</dc:creator>
  <cp:lastModifiedBy>ZhongWen Li</cp:lastModifiedBy>
  <cp:revision>67</cp:revision>
  <dcterms:created xsi:type="dcterms:W3CDTF">2015-09-16T01:55:47Z</dcterms:created>
  <dcterms:modified xsi:type="dcterms:W3CDTF">2016-01-09T14:11:40Z</dcterms:modified>
</cp:coreProperties>
</file>