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381" r:id="rId2"/>
    <p:sldId id="330" r:id="rId3"/>
    <p:sldId id="382" r:id="rId4"/>
    <p:sldId id="383" r:id="rId5"/>
    <p:sldId id="339" r:id="rId6"/>
    <p:sldId id="340" r:id="rId7"/>
    <p:sldId id="343" r:id="rId8"/>
    <p:sldId id="384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85" r:id="rId17"/>
    <p:sldId id="358" r:id="rId18"/>
    <p:sldId id="359" r:id="rId19"/>
    <p:sldId id="360" r:id="rId20"/>
    <p:sldId id="361" r:id="rId21"/>
    <p:sldId id="392" r:id="rId22"/>
    <p:sldId id="393" r:id="rId23"/>
    <p:sldId id="362" r:id="rId24"/>
    <p:sldId id="363" r:id="rId25"/>
    <p:sldId id="394" r:id="rId26"/>
    <p:sldId id="355" r:id="rId27"/>
    <p:sldId id="356" r:id="rId28"/>
    <p:sldId id="357" r:id="rId29"/>
    <p:sldId id="386" r:id="rId30"/>
    <p:sldId id="387" r:id="rId31"/>
    <p:sldId id="388" r:id="rId32"/>
    <p:sldId id="389" r:id="rId33"/>
    <p:sldId id="390" r:id="rId34"/>
    <p:sldId id="391" r:id="rId35"/>
    <p:sldId id="395" r:id="rId36"/>
    <p:sldId id="364" r:id="rId37"/>
    <p:sldId id="365" r:id="rId38"/>
    <p:sldId id="366" r:id="rId39"/>
    <p:sldId id="367" r:id="rId40"/>
    <p:sldId id="338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F9836-8D0D-49E6-9A34-C1646F8FC24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6DEC97-0D7C-402E-9DB3-1DF23BDECF73}">
      <dgm:prSet phldrT="[Text]"/>
      <dgm:spPr/>
      <dgm:t>
        <a:bodyPr/>
        <a:lstStyle/>
        <a:p>
          <a:r>
            <a:rPr lang="en-US" dirty="0"/>
            <a:t>Linking to the document</a:t>
          </a:r>
        </a:p>
      </dgm:t>
    </dgm:pt>
    <dgm:pt modelId="{C2D528A3-DF8E-4D43-952E-C941287DE543}" type="parTrans" cxnId="{68C96829-74CC-420E-9AA5-8E69C328FDD8}">
      <dgm:prSet/>
      <dgm:spPr/>
      <dgm:t>
        <a:bodyPr/>
        <a:lstStyle/>
        <a:p>
          <a:endParaRPr lang="en-US"/>
        </a:p>
      </dgm:t>
    </dgm:pt>
    <dgm:pt modelId="{620756D6-6DA0-481B-8F17-01F0BEE586B1}" type="sibTrans" cxnId="{68C96829-74CC-420E-9AA5-8E69C328FDD8}">
      <dgm:prSet/>
      <dgm:spPr/>
      <dgm:t>
        <a:bodyPr/>
        <a:lstStyle/>
        <a:p>
          <a:endParaRPr lang="en-US"/>
        </a:p>
      </dgm:t>
    </dgm:pt>
    <dgm:pt modelId="{9A4EB9F0-778E-4E62-8B59-B725C16289DF}">
      <dgm:prSet phldrT="[Text]"/>
      <dgm:spPr/>
      <dgm:t>
        <a:bodyPr/>
        <a:lstStyle/>
        <a:p>
          <a:r>
            <a:rPr lang="en-US" dirty="0"/>
            <a:t>CSS syntax</a:t>
          </a:r>
        </a:p>
      </dgm:t>
    </dgm:pt>
    <dgm:pt modelId="{73336845-1510-4CDF-BD3E-D9FA3E312D82}" type="parTrans" cxnId="{1CFBB24C-D525-40F8-AE9E-2F4A621A26AF}">
      <dgm:prSet/>
      <dgm:spPr/>
      <dgm:t>
        <a:bodyPr/>
        <a:lstStyle/>
        <a:p>
          <a:endParaRPr lang="en-US"/>
        </a:p>
      </dgm:t>
    </dgm:pt>
    <dgm:pt modelId="{00A326C3-32A5-4DCC-95F9-66CD4AED55E8}" type="sibTrans" cxnId="{1CFBB24C-D525-40F8-AE9E-2F4A621A26AF}">
      <dgm:prSet/>
      <dgm:spPr/>
      <dgm:t>
        <a:bodyPr/>
        <a:lstStyle/>
        <a:p>
          <a:endParaRPr lang="en-US"/>
        </a:p>
      </dgm:t>
    </dgm:pt>
    <dgm:pt modelId="{F321194C-B382-48EC-A0B8-03FFB7B9E5A8}">
      <dgm:prSet phldrT="[Text]"/>
      <dgm:spPr/>
      <dgm:t>
        <a:bodyPr/>
        <a:lstStyle/>
        <a:p>
          <a:r>
            <a:rPr lang="en-US" dirty="0"/>
            <a:t>Backgrounds</a:t>
          </a:r>
        </a:p>
      </dgm:t>
    </dgm:pt>
    <dgm:pt modelId="{788E1675-FC8D-4F6C-9E2E-40F28526428B}" type="parTrans" cxnId="{4C78B8DC-A4AB-4890-9AA8-B5B1146ACCCD}">
      <dgm:prSet/>
      <dgm:spPr/>
      <dgm:t>
        <a:bodyPr/>
        <a:lstStyle/>
        <a:p>
          <a:endParaRPr lang="en-US"/>
        </a:p>
      </dgm:t>
    </dgm:pt>
    <dgm:pt modelId="{235C1742-2F98-422D-B42D-08EF1EC479DF}" type="sibTrans" cxnId="{4C78B8DC-A4AB-4890-9AA8-B5B1146ACCCD}">
      <dgm:prSet/>
      <dgm:spPr/>
      <dgm:t>
        <a:bodyPr/>
        <a:lstStyle/>
        <a:p>
          <a:endParaRPr lang="en-US"/>
        </a:p>
      </dgm:t>
    </dgm:pt>
    <dgm:pt modelId="{EF334D59-C0E6-487A-AA5B-B600B75BE889}">
      <dgm:prSet phldrT="[Text]"/>
      <dgm:spPr/>
      <dgm:t>
        <a:bodyPr/>
        <a:lstStyle/>
        <a:p>
          <a:r>
            <a:rPr lang="en-US" dirty="0"/>
            <a:t>Borders</a:t>
          </a:r>
        </a:p>
      </dgm:t>
    </dgm:pt>
    <dgm:pt modelId="{9C9E08B5-9A0C-40D2-8325-77685C00234E}" type="parTrans" cxnId="{31180968-AFAB-4DE1-A41D-F898C8BB77AA}">
      <dgm:prSet/>
      <dgm:spPr/>
    </dgm:pt>
    <dgm:pt modelId="{0024E6ED-F65D-41A7-BE16-43F8AB72B789}" type="sibTrans" cxnId="{31180968-AFAB-4DE1-A41D-F898C8BB77AA}">
      <dgm:prSet/>
      <dgm:spPr/>
    </dgm:pt>
    <dgm:pt modelId="{256108F5-485F-48E8-A2EE-8F7F245DE2C7}">
      <dgm:prSet phldrT="[Text]"/>
      <dgm:spPr/>
      <dgm:t>
        <a:bodyPr/>
        <a:lstStyle/>
        <a:p>
          <a:r>
            <a:rPr lang="en-US" dirty="0"/>
            <a:t>Text </a:t>
          </a:r>
        </a:p>
      </dgm:t>
    </dgm:pt>
    <dgm:pt modelId="{EB51F62D-4862-4071-A2C8-B4390B0FD97A}" type="parTrans" cxnId="{E41995BC-29B5-48F9-A66C-5CF65045D4D8}">
      <dgm:prSet/>
      <dgm:spPr/>
    </dgm:pt>
    <dgm:pt modelId="{E6F275BE-D574-4A0D-9078-35BB812D869A}" type="sibTrans" cxnId="{E41995BC-29B5-48F9-A66C-5CF65045D4D8}">
      <dgm:prSet/>
      <dgm:spPr/>
    </dgm:pt>
    <dgm:pt modelId="{36E1CBEC-A8CA-43D2-9B25-5D988DF22AE4}">
      <dgm:prSet phldrT="[Text]"/>
      <dgm:spPr/>
      <dgm:t>
        <a:bodyPr/>
        <a:lstStyle/>
        <a:p>
          <a:r>
            <a:rPr lang="en-US"/>
            <a:t>Box model</a:t>
          </a:r>
          <a:endParaRPr lang="en-US" dirty="0"/>
        </a:p>
      </dgm:t>
    </dgm:pt>
    <dgm:pt modelId="{2D9F61A3-C3D3-49C5-89F9-193990AC9FA7}" type="parTrans" cxnId="{7810D4E2-D094-4E96-A358-CB656B8461C6}">
      <dgm:prSet/>
      <dgm:spPr/>
    </dgm:pt>
    <dgm:pt modelId="{4D78F32F-BDE4-4ED1-A55B-5D40F6E95DF9}" type="sibTrans" cxnId="{7810D4E2-D094-4E96-A358-CB656B8461C6}">
      <dgm:prSet/>
      <dgm:spPr/>
    </dgm:pt>
    <dgm:pt modelId="{3BEFE11F-0C3E-450B-9D42-1D2929591F0D}">
      <dgm:prSet phldrT="[Text]"/>
      <dgm:spPr/>
      <dgm:t>
        <a:bodyPr/>
        <a:lstStyle/>
        <a:p>
          <a:r>
            <a:rPr lang="en-US" dirty="0"/>
            <a:t>Positioning </a:t>
          </a:r>
        </a:p>
      </dgm:t>
    </dgm:pt>
    <dgm:pt modelId="{4DC93A02-8DFE-490C-A83D-7F2E83C8B6F4}" type="parTrans" cxnId="{EF398EA2-47BB-4A0D-8054-2DC65622D962}">
      <dgm:prSet/>
      <dgm:spPr/>
    </dgm:pt>
    <dgm:pt modelId="{15DF8988-B022-4CCD-871F-9D4C5F0BE294}" type="sibTrans" cxnId="{EF398EA2-47BB-4A0D-8054-2DC65622D962}">
      <dgm:prSet/>
      <dgm:spPr/>
    </dgm:pt>
    <dgm:pt modelId="{402C4F03-9775-43CF-AE11-9157593D82B3}" type="pres">
      <dgm:prSet presAssocID="{A1BF9836-8D0D-49E6-9A34-C1646F8FC243}" presName="Name0" presStyleCnt="0">
        <dgm:presLayoutVars>
          <dgm:chMax val="7"/>
          <dgm:chPref val="7"/>
          <dgm:dir/>
        </dgm:presLayoutVars>
      </dgm:prSet>
      <dgm:spPr/>
    </dgm:pt>
    <dgm:pt modelId="{CBA989EA-6AC1-4C85-8484-DABCB31AFAF0}" type="pres">
      <dgm:prSet presAssocID="{A1BF9836-8D0D-49E6-9A34-C1646F8FC243}" presName="Name1" presStyleCnt="0"/>
      <dgm:spPr/>
    </dgm:pt>
    <dgm:pt modelId="{40E32B94-EF8E-4F03-8498-A92E66514480}" type="pres">
      <dgm:prSet presAssocID="{A1BF9836-8D0D-49E6-9A34-C1646F8FC243}" presName="cycle" presStyleCnt="0"/>
      <dgm:spPr/>
    </dgm:pt>
    <dgm:pt modelId="{A44322E7-B029-4EFA-9B66-601C35539D9C}" type="pres">
      <dgm:prSet presAssocID="{A1BF9836-8D0D-49E6-9A34-C1646F8FC243}" presName="srcNode" presStyleLbl="node1" presStyleIdx="0" presStyleCnt="7"/>
      <dgm:spPr/>
    </dgm:pt>
    <dgm:pt modelId="{07A719EC-3B2E-4E54-BBB6-B4238B26F37F}" type="pres">
      <dgm:prSet presAssocID="{A1BF9836-8D0D-49E6-9A34-C1646F8FC243}" presName="conn" presStyleLbl="parChTrans1D2" presStyleIdx="0" presStyleCnt="1"/>
      <dgm:spPr/>
    </dgm:pt>
    <dgm:pt modelId="{85655510-D699-4C44-BD5F-5C0AAD9ECA31}" type="pres">
      <dgm:prSet presAssocID="{A1BF9836-8D0D-49E6-9A34-C1646F8FC243}" presName="extraNode" presStyleLbl="node1" presStyleIdx="0" presStyleCnt="7"/>
      <dgm:spPr/>
    </dgm:pt>
    <dgm:pt modelId="{213DA6A1-FFC4-4E17-817F-E86044EF1733}" type="pres">
      <dgm:prSet presAssocID="{A1BF9836-8D0D-49E6-9A34-C1646F8FC243}" presName="dstNode" presStyleLbl="node1" presStyleIdx="0" presStyleCnt="7"/>
      <dgm:spPr/>
    </dgm:pt>
    <dgm:pt modelId="{947E0603-C3A8-4FA5-83B1-7D4465E27444}" type="pres">
      <dgm:prSet presAssocID="{CB6DEC97-0D7C-402E-9DB3-1DF23BDECF73}" presName="text_1" presStyleLbl="node1" presStyleIdx="0" presStyleCnt="7">
        <dgm:presLayoutVars>
          <dgm:bulletEnabled val="1"/>
        </dgm:presLayoutVars>
      </dgm:prSet>
      <dgm:spPr/>
    </dgm:pt>
    <dgm:pt modelId="{8E3B1436-E2B4-4694-A5E0-0F364888F54C}" type="pres">
      <dgm:prSet presAssocID="{CB6DEC97-0D7C-402E-9DB3-1DF23BDECF73}" presName="accent_1" presStyleCnt="0"/>
      <dgm:spPr/>
    </dgm:pt>
    <dgm:pt modelId="{D6F15B89-8A8D-440C-8093-0A8F9291EB06}" type="pres">
      <dgm:prSet presAssocID="{CB6DEC97-0D7C-402E-9DB3-1DF23BDECF73}" presName="accentRepeatNode" presStyleLbl="solidFgAcc1" presStyleIdx="0" presStyleCnt="7"/>
      <dgm:spPr/>
    </dgm:pt>
    <dgm:pt modelId="{3197B45C-6E34-4285-9313-216EB5CEFE1F}" type="pres">
      <dgm:prSet presAssocID="{9A4EB9F0-778E-4E62-8B59-B725C16289DF}" presName="text_2" presStyleLbl="node1" presStyleIdx="1" presStyleCnt="7">
        <dgm:presLayoutVars>
          <dgm:bulletEnabled val="1"/>
        </dgm:presLayoutVars>
      </dgm:prSet>
      <dgm:spPr/>
    </dgm:pt>
    <dgm:pt modelId="{2E965074-0F8C-4C1C-913A-2CD1A28B7827}" type="pres">
      <dgm:prSet presAssocID="{9A4EB9F0-778E-4E62-8B59-B725C16289DF}" presName="accent_2" presStyleCnt="0"/>
      <dgm:spPr/>
    </dgm:pt>
    <dgm:pt modelId="{7934129D-BF85-40F7-A3AE-F88B58C60D92}" type="pres">
      <dgm:prSet presAssocID="{9A4EB9F0-778E-4E62-8B59-B725C16289DF}" presName="accentRepeatNode" presStyleLbl="solidFgAcc1" presStyleIdx="1" presStyleCnt="7"/>
      <dgm:spPr/>
    </dgm:pt>
    <dgm:pt modelId="{F1CC89E2-5D55-42EC-BD00-A425E739CE94}" type="pres">
      <dgm:prSet presAssocID="{F321194C-B382-48EC-A0B8-03FFB7B9E5A8}" presName="text_3" presStyleLbl="node1" presStyleIdx="2" presStyleCnt="7">
        <dgm:presLayoutVars>
          <dgm:bulletEnabled val="1"/>
        </dgm:presLayoutVars>
      </dgm:prSet>
      <dgm:spPr/>
    </dgm:pt>
    <dgm:pt modelId="{F8171173-E470-4174-8203-53E40DEEA75E}" type="pres">
      <dgm:prSet presAssocID="{F321194C-B382-48EC-A0B8-03FFB7B9E5A8}" presName="accent_3" presStyleCnt="0"/>
      <dgm:spPr/>
    </dgm:pt>
    <dgm:pt modelId="{5C5490D4-7D5D-47B0-A363-C63A9D3D74FB}" type="pres">
      <dgm:prSet presAssocID="{F321194C-B382-48EC-A0B8-03FFB7B9E5A8}" presName="accentRepeatNode" presStyleLbl="solidFgAcc1" presStyleIdx="2" presStyleCnt="7"/>
      <dgm:spPr/>
    </dgm:pt>
    <dgm:pt modelId="{B336C428-F5DD-4178-8041-3C138DB50E4B}" type="pres">
      <dgm:prSet presAssocID="{EF334D59-C0E6-487A-AA5B-B600B75BE889}" presName="text_4" presStyleLbl="node1" presStyleIdx="3" presStyleCnt="7">
        <dgm:presLayoutVars>
          <dgm:bulletEnabled val="1"/>
        </dgm:presLayoutVars>
      </dgm:prSet>
      <dgm:spPr/>
    </dgm:pt>
    <dgm:pt modelId="{26FE6FBC-1F8F-47C0-83C7-4588FA161BED}" type="pres">
      <dgm:prSet presAssocID="{EF334D59-C0E6-487A-AA5B-B600B75BE889}" presName="accent_4" presStyleCnt="0"/>
      <dgm:spPr/>
    </dgm:pt>
    <dgm:pt modelId="{1E7033A6-9A2B-4F92-BECC-04752F74AD84}" type="pres">
      <dgm:prSet presAssocID="{EF334D59-C0E6-487A-AA5B-B600B75BE889}" presName="accentRepeatNode" presStyleLbl="solidFgAcc1" presStyleIdx="3" presStyleCnt="7"/>
      <dgm:spPr/>
    </dgm:pt>
    <dgm:pt modelId="{954A9630-D4CF-44A2-AD09-3DD9F9BA46F4}" type="pres">
      <dgm:prSet presAssocID="{256108F5-485F-48E8-A2EE-8F7F245DE2C7}" presName="text_5" presStyleLbl="node1" presStyleIdx="4" presStyleCnt="7">
        <dgm:presLayoutVars>
          <dgm:bulletEnabled val="1"/>
        </dgm:presLayoutVars>
      </dgm:prSet>
      <dgm:spPr/>
    </dgm:pt>
    <dgm:pt modelId="{947E9083-8A49-4B8A-9500-DB0D3C1B6B73}" type="pres">
      <dgm:prSet presAssocID="{256108F5-485F-48E8-A2EE-8F7F245DE2C7}" presName="accent_5" presStyleCnt="0"/>
      <dgm:spPr/>
    </dgm:pt>
    <dgm:pt modelId="{7D66EDC7-CC9E-4E81-AA72-D50938D71731}" type="pres">
      <dgm:prSet presAssocID="{256108F5-485F-48E8-A2EE-8F7F245DE2C7}" presName="accentRepeatNode" presStyleLbl="solidFgAcc1" presStyleIdx="4" presStyleCnt="7"/>
      <dgm:spPr/>
    </dgm:pt>
    <dgm:pt modelId="{B42EB520-9950-45A1-B1A9-16F3D1E18127}" type="pres">
      <dgm:prSet presAssocID="{36E1CBEC-A8CA-43D2-9B25-5D988DF22AE4}" presName="text_6" presStyleLbl="node1" presStyleIdx="5" presStyleCnt="7">
        <dgm:presLayoutVars>
          <dgm:bulletEnabled val="1"/>
        </dgm:presLayoutVars>
      </dgm:prSet>
      <dgm:spPr/>
    </dgm:pt>
    <dgm:pt modelId="{E3FA5CF8-910A-495D-826C-C734727EDD1E}" type="pres">
      <dgm:prSet presAssocID="{36E1CBEC-A8CA-43D2-9B25-5D988DF22AE4}" presName="accent_6" presStyleCnt="0"/>
      <dgm:spPr/>
    </dgm:pt>
    <dgm:pt modelId="{1C5C1DF2-8CE9-4F1F-B031-64F7C1030EA9}" type="pres">
      <dgm:prSet presAssocID="{36E1CBEC-A8CA-43D2-9B25-5D988DF22AE4}" presName="accentRepeatNode" presStyleLbl="solidFgAcc1" presStyleIdx="5" presStyleCnt="7"/>
      <dgm:spPr/>
    </dgm:pt>
    <dgm:pt modelId="{741FD832-1155-4D8E-8599-361387CA14C3}" type="pres">
      <dgm:prSet presAssocID="{3BEFE11F-0C3E-450B-9D42-1D2929591F0D}" presName="text_7" presStyleLbl="node1" presStyleIdx="6" presStyleCnt="7">
        <dgm:presLayoutVars>
          <dgm:bulletEnabled val="1"/>
        </dgm:presLayoutVars>
      </dgm:prSet>
      <dgm:spPr/>
    </dgm:pt>
    <dgm:pt modelId="{11D12F8C-AEC7-4619-8737-D3B204188591}" type="pres">
      <dgm:prSet presAssocID="{3BEFE11F-0C3E-450B-9D42-1D2929591F0D}" presName="accent_7" presStyleCnt="0"/>
      <dgm:spPr/>
    </dgm:pt>
    <dgm:pt modelId="{C1212005-A3BD-4741-8321-5BBC2C338A23}" type="pres">
      <dgm:prSet presAssocID="{3BEFE11F-0C3E-450B-9D42-1D2929591F0D}" presName="accentRepeatNode" presStyleLbl="solidFgAcc1" presStyleIdx="6" presStyleCnt="7"/>
      <dgm:spPr/>
    </dgm:pt>
  </dgm:ptLst>
  <dgm:cxnLst>
    <dgm:cxn modelId="{68C96829-74CC-420E-9AA5-8E69C328FDD8}" srcId="{A1BF9836-8D0D-49E6-9A34-C1646F8FC243}" destId="{CB6DEC97-0D7C-402E-9DB3-1DF23BDECF73}" srcOrd="0" destOrd="0" parTransId="{C2D528A3-DF8E-4D43-952E-C941287DE543}" sibTransId="{620756D6-6DA0-481B-8F17-01F0BEE586B1}"/>
    <dgm:cxn modelId="{743A9C32-9CB1-4B72-A4D6-10BA5D33F061}" type="presOf" srcId="{36E1CBEC-A8CA-43D2-9B25-5D988DF22AE4}" destId="{B42EB520-9950-45A1-B1A9-16F3D1E18127}" srcOrd="0" destOrd="0" presId="urn:microsoft.com/office/officeart/2008/layout/VerticalCurvedList"/>
    <dgm:cxn modelId="{14A80336-8AE6-4B83-A789-CDDE3D26E72D}" type="presOf" srcId="{3BEFE11F-0C3E-450B-9D42-1D2929591F0D}" destId="{741FD832-1155-4D8E-8599-361387CA14C3}" srcOrd="0" destOrd="0" presId="urn:microsoft.com/office/officeart/2008/layout/VerticalCurvedList"/>
    <dgm:cxn modelId="{31180968-AFAB-4DE1-A41D-F898C8BB77AA}" srcId="{A1BF9836-8D0D-49E6-9A34-C1646F8FC243}" destId="{EF334D59-C0E6-487A-AA5B-B600B75BE889}" srcOrd="3" destOrd="0" parTransId="{9C9E08B5-9A0C-40D2-8325-77685C00234E}" sibTransId="{0024E6ED-F65D-41A7-BE16-43F8AB72B789}"/>
    <dgm:cxn modelId="{1CFBB24C-D525-40F8-AE9E-2F4A621A26AF}" srcId="{A1BF9836-8D0D-49E6-9A34-C1646F8FC243}" destId="{9A4EB9F0-778E-4E62-8B59-B725C16289DF}" srcOrd="1" destOrd="0" parTransId="{73336845-1510-4CDF-BD3E-D9FA3E312D82}" sibTransId="{00A326C3-32A5-4DCC-95F9-66CD4AED55E8}"/>
    <dgm:cxn modelId="{27A23778-CF3B-47D8-964F-177FB714B0EE}" type="presOf" srcId="{620756D6-6DA0-481B-8F17-01F0BEE586B1}" destId="{07A719EC-3B2E-4E54-BBB6-B4238B26F37F}" srcOrd="0" destOrd="0" presId="urn:microsoft.com/office/officeart/2008/layout/VerticalCurvedList"/>
    <dgm:cxn modelId="{E41F7659-5F57-42AE-B53B-BA6D3BCCE60B}" type="presOf" srcId="{9A4EB9F0-778E-4E62-8B59-B725C16289DF}" destId="{3197B45C-6E34-4285-9313-216EB5CEFE1F}" srcOrd="0" destOrd="0" presId="urn:microsoft.com/office/officeart/2008/layout/VerticalCurvedList"/>
    <dgm:cxn modelId="{51906F8F-5CCE-4548-B097-E047F6BEF273}" type="presOf" srcId="{256108F5-485F-48E8-A2EE-8F7F245DE2C7}" destId="{954A9630-D4CF-44A2-AD09-3DD9F9BA46F4}" srcOrd="0" destOrd="0" presId="urn:microsoft.com/office/officeart/2008/layout/VerticalCurvedList"/>
    <dgm:cxn modelId="{2AB1DB90-18C0-4C2C-AAAE-91CA4AAD3E87}" type="presOf" srcId="{CB6DEC97-0D7C-402E-9DB3-1DF23BDECF73}" destId="{947E0603-C3A8-4FA5-83B1-7D4465E27444}" srcOrd="0" destOrd="0" presId="urn:microsoft.com/office/officeart/2008/layout/VerticalCurvedList"/>
    <dgm:cxn modelId="{EF398EA2-47BB-4A0D-8054-2DC65622D962}" srcId="{A1BF9836-8D0D-49E6-9A34-C1646F8FC243}" destId="{3BEFE11F-0C3E-450B-9D42-1D2929591F0D}" srcOrd="6" destOrd="0" parTransId="{4DC93A02-8DFE-490C-A83D-7F2E83C8B6F4}" sibTransId="{15DF8988-B022-4CCD-871F-9D4C5F0BE294}"/>
    <dgm:cxn modelId="{E41995BC-29B5-48F9-A66C-5CF65045D4D8}" srcId="{A1BF9836-8D0D-49E6-9A34-C1646F8FC243}" destId="{256108F5-485F-48E8-A2EE-8F7F245DE2C7}" srcOrd="4" destOrd="0" parTransId="{EB51F62D-4862-4071-A2C8-B4390B0FD97A}" sibTransId="{E6F275BE-D574-4A0D-9078-35BB812D869A}"/>
    <dgm:cxn modelId="{4C78B8DC-A4AB-4890-9AA8-B5B1146ACCCD}" srcId="{A1BF9836-8D0D-49E6-9A34-C1646F8FC243}" destId="{F321194C-B382-48EC-A0B8-03FFB7B9E5A8}" srcOrd="2" destOrd="0" parTransId="{788E1675-FC8D-4F6C-9E2E-40F28526428B}" sibTransId="{235C1742-2F98-422D-B42D-08EF1EC479DF}"/>
    <dgm:cxn modelId="{7810D4E2-D094-4E96-A358-CB656B8461C6}" srcId="{A1BF9836-8D0D-49E6-9A34-C1646F8FC243}" destId="{36E1CBEC-A8CA-43D2-9B25-5D988DF22AE4}" srcOrd="5" destOrd="0" parTransId="{2D9F61A3-C3D3-49C5-89F9-193990AC9FA7}" sibTransId="{4D78F32F-BDE4-4ED1-A55B-5D40F6E95DF9}"/>
    <dgm:cxn modelId="{D3205EED-E143-4D99-A8D1-42C1A51F2A0C}" type="presOf" srcId="{F321194C-B382-48EC-A0B8-03FFB7B9E5A8}" destId="{F1CC89E2-5D55-42EC-BD00-A425E739CE94}" srcOrd="0" destOrd="0" presId="urn:microsoft.com/office/officeart/2008/layout/VerticalCurvedList"/>
    <dgm:cxn modelId="{5CC3F4EF-36A4-40EF-A64C-9976CAC2B5B0}" type="presOf" srcId="{EF334D59-C0E6-487A-AA5B-B600B75BE889}" destId="{B336C428-F5DD-4178-8041-3C138DB50E4B}" srcOrd="0" destOrd="0" presId="urn:microsoft.com/office/officeart/2008/layout/VerticalCurvedList"/>
    <dgm:cxn modelId="{B82DA2F4-8FC1-48B6-A123-0921ACBC943A}" type="presOf" srcId="{A1BF9836-8D0D-49E6-9A34-C1646F8FC243}" destId="{402C4F03-9775-43CF-AE11-9157593D82B3}" srcOrd="0" destOrd="0" presId="urn:microsoft.com/office/officeart/2008/layout/VerticalCurvedList"/>
    <dgm:cxn modelId="{6E81CE9F-3824-4137-B400-6B6894C80D22}" type="presParOf" srcId="{402C4F03-9775-43CF-AE11-9157593D82B3}" destId="{CBA989EA-6AC1-4C85-8484-DABCB31AFAF0}" srcOrd="0" destOrd="0" presId="urn:microsoft.com/office/officeart/2008/layout/VerticalCurvedList"/>
    <dgm:cxn modelId="{14E408CD-7D47-4B89-8DBD-9A2933D108F8}" type="presParOf" srcId="{CBA989EA-6AC1-4C85-8484-DABCB31AFAF0}" destId="{40E32B94-EF8E-4F03-8498-A92E66514480}" srcOrd="0" destOrd="0" presId="urn:microsoft.com/office/officeart/2008/layout/VerticalCurvedList"/>
    <dgm:cxn modelId="{728A1893-44A7-4575-8C45-5687C74FA557}" type="presParOf" srcId="{40E32B94-EF8E-4F03-8498-A92E66514480}" destId="{A44322E7-B029-4EFA-9B66-601C35539D9C}" srcOrd="0" destOrd="0" presId="urn:microsoft.com/office/officeart/2008/layout/VerticalCurvedList"/>
    <dgm:cxn modelId="{C890A657-9844-4F84-A4E6-2272827FEA9E}" type="presParOf" srcId="{40E32B94-EF8E-4F03-8498-A92E66514480}" destId="{07A719EC-3B2E-4E54-BBB6-B4238B26F37F}" srcOrd="1" destOrd="0" presId="urn:microsoft.com/office/officeart/2008/layout/VerticalCurvedList"/>
    <dgm:cxn modelId="{A861F47E-6236-471D-AF76-4B46244B2822}" type="presParOf" srcId="{40E32B94-EF8E-4F03-8498-A92E66514480}" destId="{85655510-D699-4C44-BD5F-5C0AAD9ECA31}" srcOrd="2" destOrd="0" presId="urn:microsoft.com/office/officeart/2008/layout/VerticalCurvedList"/>
    <dgm:cxn modelId="{DC34D634-44E1-41F8-BF38-495F3BF8217B}" type="presParOf" srcId="{40E32B94-EF8E-4F03-8498-A92E66514480}" destId="{213DA6A1-FFC4-4E17-817F-E86044EF1733}" srcOrd="3" destOrd="0" presId="urn:microsoft.com/office/officeart/2008/layout/VerticalCurvedList"/>
    <dgm:cxn modelId="{91CB0801-5DB3-4FCE-8C31-DF2F6DB07297}" type="presParOf" srcId="{CBA989EA-6AC1-4C85-8484-DABCB31AFAF0}" destId="{947E0603-C3A8-4FA5-83B1-7D4465E27444}" srcOrd="1" destOrd="0" presId="urn:microsoft.com/office/officeart/2008/layout/VerticalCurvedList"/>
    <dgm:cxn modelId="{E8A6EB08-1CD4-40FF-9A62-A6E7F3FA59B7}" type="presParOf" srcId="{CBA989EA-6AC1-4C85-8484-DABCB31AFAF0}" destId="{8E3B1436-E2B4-4694-A5E0-0F364888F54C}" srcOrd="2" destOrd="0" presId="urn:microsoft.com/office/officeart/2008/layout/VerticalCurvedList"/>
    <dgm:cxn modelId="{442F78BD-C854-431E-8561-66921175375F}" type="presParOf" srcId="{8E3B1436-E2B4-4694-A5E0-0F364888F54C}" destId="{D6F15B89-8A8D-440C-8093-0A8F9291EB06}" srcOrd="0" destOrd="0" presId="urn:microsoft.com/office/officeart/2008/layout/VerticalCurvedList"/>
    <dgm:cxn modelId="{BD33749B-7DF3-4AD8-AFBF-7A179EA337A0}" type="presParOf" srcId="{CBA989EA-6AC1-4C85-8484-DABCB31AFAF0}" destId="{3197B45C-6E34-4285-9313-216EB5CEFE1F}" srcOrd="3" destOrd="0" presId="urn:microsoft.com/office/officeart/2008/layout/VerticalCurvedList"/>
    <dgm:cxn modelId="{E45D28E1-F35E-4B06-842F-059DBC0D191E}" type="presParOf" srcId="{CBA989EA-6AC1-4C85-8484-DABCB31AFAF0}" destId="{2E965074-0F8C-4C1C-913A-2CD1A28B7827}" srcOrd="4" destOrd="0" presId="urn:microsoft.com/office/officeart/2008/layout/VerticalCurvedList"/>
    <dgm:cxn modelId="{BF1A7A89-2D3D-48D2-9EE9-385E99BB7C5E}" type="presParOf" srcId="{2E965074-0F8C-4C1C-913A-2CD1A28B7827}" destId="{7934129D-BF85-40F7-A3AE-F88B58C60D92}" srcOrd="0" destOrd="0" presId="urn:microsoft.com/office/officeart/2008/layout/VerticalCurvedList"/>
    <dgm:cxn modelId="{F5B0B5AC-A93C-4914-BA4A-F34976BD35CC}" type="presParOf" srcId="{CBA989EA-6AC1-4C85-8484-DABCB31AFAF0}" destId="{F1CC89E2-5D55-42EC-BD00-A425E739CE94}" srcOrd="5" destOrd="0" presId="urn:microsoft.com/office/officeart/2008/layout/VerticalCurvedList"/>
    <dgm:cxn modelId="{87D36664-182F-442F-8F78-38DBB7B9EAAD}" type="presParOf" srcId="{CBA989EA-6AC1-4C85-8484-DABCB31AFAF0}" destId="{F8171173-E470-4174-8203-53E40DEEA75E}" srcOrd="6" destOrd="0" presId="urn:microsoft.com/office/officeart/2008/layout/VerticalCurvedList"/>
    <dgm:cxn modelId="{EF98F78A-13A0-422F-A047-E028B2A4D438}" type="presParOf" srcId="{F8171173-E470-4174-8203-53E40DEEA75E}" destId="{5C5490D4-7D5D-47B0-A363-C63A9D3D74FB}" srcOrd="0" destOrd="0" presId="urn:microsoft.com/office/officeart/2008/layout/VerticalCurvedList"/>
    <dgm:cxn modelId="{6AB43939-3F2A-4A0D-A678-4021439ADDFA}" type="presParOf" srcId="{CBA989EA-6AC1-4C85-8484-DABCB31AFAF0}" destId="{B336C428-F5DD-4178-8041-3C138DB50E4B}" srcOrd="7" destOrd="0" presId="urn:microsoft.com/office/officeart/2008/layout/VerticalCurvedList"/>
    <dgm:cxn modelId="{343EC737-19A4-4237-A42A-9576CFEADDA5}" type="presParOf" srcId="{CBA989EA-6AC1-4C85-8484-DABCB31AFAF0}" destId="{26FE6FBC-1F8F-47C0-83C7-4588FA161BED}" srcOrd="8" destOrd="0" presId="urn:microsoft.com/office/officeart/2008/layout/VerticalCurvedList"/>
    <dgm:cxn modelId="{4EDBABDD-BB03-49CF-B863-60514E4D9B41}" type="presParOf" srcId="{26FE6FBC-1F8F-47C0-83C7-4588FA161BED}" destId="{1E7033A6-9A2B-4F92-BECC-04752F74AD84}" srcOrd="0" destOrd="0" presId="urn:microsoft.com/office/officeart/2008/layout/VerticalCurvedList"/>
    <dgm:cxn modelId="{4F9D98DD-D3E7-4A99-BE3B-153225DA286E}" type="presParOf" srcId="{CBA989EA-6AC1-4C85-8484-DABCB31AFAF0}" destId="{954A9630-D4CF-44A2-AD09-3DD9F9BA46F4}" srcOrd="9" destOrd="0" presId="urn:microsoft.com/office/officeart/2008/layout/VerticalCurvedList"/>
    <dgm:cxn modelId="{FF700E2F-637F-4513-9389-DFF0189A57CF}" type="presParOf" srcId="{CBA989EA-6AC1-4C85-8484-DABCB31AFAF0}" destId="{947E9083-8A49-4B8A-9500-DB0D3C1B6B73}" srcOrd="10" destOrd="0" presId="urn:microsoft.com/office/officeart/2008/layout/VerticalCurvedList"/>
    <dgm:cxn modelId="{2560EC43-7A00-4F5F-B42D-DC5743F81A1D}" type="presParOf" srcId="{947E9083-8A49-4B8A-9500-DB0D3C1B6B73}" destId="{7D66EDC7-CC9E-4E81-AA72-D50938D71731}" srcOrd="0" destOrd="0" presId="urn:microsoft.com/office/officeart/2008/layout/VerticalCurvedList"/>
    <dgm:cxn modelId="{34304BC2-0E5D-46F6-A395-14B88077F26E}" type="presParOf" srcId="{CBA989EA-6AC1-4C85-8484-DABCB31AFAF0}" destId="{B42EB520-9950-45A1-B1A9-16F3D1E18127}" srcOrd="11" destOrd="0" presId="urn:microsoft.com/office/officeart/2008/layout/VerticalCurvedList"/>
    <dgm:cxn modelId="{016DED27-9047-41D5-B2B9-3C0C54B6DCA6}" type="presParOf" srcId="{CBA989EA-6AC1-4C85-8484-DABCB31AFAF0}" destId="{E3FA5CF8-910A-495D-826C-C734727EDD1E}" srcOrd="12" destOrd="0" presId="urn:microsoft.com/office/officeart/2008/layout/VerticalCurvedList"/>
    <dgm:cxn modelId="{D01C99A9-94BD-4F68-A8E2-8D8CE5A47ED2}" type="presParOf" srcId="{E3FA5CF8-910A-495D-826C-C734727EDD1E}" destId="{1C5C1DF2-8CE9-4F1F-B031-64F7C1030EA9}" srcOrd="0" destOrd="0" presId="urn:microsoft.com/office/officeart/2008/layout/VerticalCurvedList"/>
    <dgm:cxn modelId="{1D5C2D5D-41B3-48BE-9733-CEDC8F9A5770}" type="presParOf" srcId="{CBA989EA-6AC1-4C85-8484-DABCB31AFAF0}" destId="{741FD832-1155-4D8E-8599-361387CA14C3}" srcOrd="13" destOrd="0" presId="urn:microsoft.com/office/officeart/2008/layout/VerticalCurvedList"/>
    <dgm:cxn modelId="{62AF1F14-A074-45BB-9F72-0A0F00320E6C}" type="presParOf" srcId="{CBA989EA-6AC1-4C85-8484-DABCB31AFAF0}" destId="{11D12F8C-AEC7-4619-8737-D3B204188591}" srcOrd="14" destOrd="0" presId="urn:microsoft.com/office/officeart/2008/layout/VerticalCurvedList"/>
    <dgm:cxn modelId="{026DD8F4-E680-4439-9102-58C161DC640A}" type="presParOf" srcId="{11D12F8C-AEC7-4619-8737-D3B204188591}" destId="{C1212005-A3BD-4741-8321-5BBC2C338A2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77484E-A814-4A20-837B-C092C92C1CFA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11CC317C-A972-4A81-BDD6-C02C31042BD5}">
      <dgm:prSet phldrT="[Text]"/>
      <dgm:spPr/>
      <dgm:t>
        <a:bodyPr/>
        <a:lstStyle/>
        <a:p>
          <a:r>
            <a:rPr lang="en-US" dirty="0"/>
            <a:t>Part 1: Linking</a:t>
          </a:r>
        </a:p>
      </dgm:t>
    </dgm:pt>
    <dgm:pt modelId="{DD0F514C-95F3-42DD-85F6-AA57638F8C9B}" type="parTrans" cxnId="{9A92E23A-6E51-4846-9AA9-D656CB11F5E7}">
      <dgm:prSet/>
      <dgm:spPr/>
      <dgm:t>
        <a:bodyPr/>
        <a:lstStyle/>
        <a:p>
          <a:endParaRPr lang="en-US"/>
        </a:p>
      </dgm:t>
    </dgm:pt>
    <dgm:pt modelId="{0AE99D59-4887-4070-8823-A9523FF5A402}" type="sibTrans" cxnId="{9A92E23A-6E51-4846-9AA9-D656CB11F5E7}">
      <dgm:prSet/>
      <dgm:spPr/>
      <dgm:t>
        <a:bodyPr/>
        <a:lstStyle/>
        <a:p>
          <a:endParaRPr lang="en-US"/>
        </a:p>
      </dgm:t>
    </dgm:pt>
    <dgm:pt modelId="{3477C240-B78A-49EA-9DCD-E0B0C47E2975}" type="pres">
      <dgm:prSet presAssocID="{4077484E-A814-4A20-837B-C092C92C1CFA}" presName="Name0" presStyleCnt="0">
        <dgm:presLayoutVars>
          <dgm:dir/>
          <dgm:resizeHandles val="exact"/>
        </dgm:presLayoutVars>
      </dgm:prSet>
      <dgm:spPr/>
    </dgm:pt>
    <dgm:pt modelId="{0762ECD1-36AB-456D-9EFB-9C7A54EB8E98}" type="pres">
      <dgm:prSet presAssocID="{4077484E-A814-4A20-837B-C092C92C1CFA}" presName="fgShape" presStyleLbl="fgShp" presStyleIdx="0" presStyleCnt="1"/>
      <dgm:spPr/>
    </dgm:pt>
    <dgm:pt modelId="{6DFB2350-9092-48C0-A142-FF47991BAE6A}" type="pres">
      <dgm:prSet presAssocID="{4077484E-A814-4A20-837B-C092C92C1CFA}" presName="linComp" presStyleCnt="0"/>
      <dgm:spPr/>
    </dgm:pt>
    <dgm:pt modelId="{AC875073-FFB7-481C-B576-808E1E4D42BC}" type="pres">
      <dgm:prSet presAssocID="{11CC317C-A972-4A81-BDD6-C02C31042BD5}" presName="compNode" presStyleCnt="0"/>
      <dgm:spPr/>
    </dgm:pt>
    <dgm:pt modelId="{FC18DEB2-1493-406C-9845-28BAD8F67F10}" type="pres">
      <dgm:prSet presAssocID="{11CC317C-A972-4A81-BDD6-C02C31042BD5}" presName="bkgdShape" presStyleLbl="node1" presStyleIdx="0" presStyleCnt="1"/>
      <dgm:spPr/>
    </dgm:pt>
    <dgm:pt modelId="{DE9EDBC6-0706-4D39-BE43-3A0BB14FD8DB}" type="pres">
      <dgm:prSet presAssocID="{11CC317C-A972-4A81-BDD6-C02C31042BD5}" presName="nodeTx" presStyleLbl="node1" presStyleIdx="0" presStyleCnt="1">
        <dgm:presLayoutVars>
          <dgm:bulletEnabled val="1"/>
        </dgm:presLayoutVars>
      </dgm:prSet>
      <dgm:spPr/>
    </dgm:pt>
    <dgm:pt modelId="{75480C4E-DE1D-4CEF-B0A4-53BFAC6AF65C}" type="pres">
      <dgm:prSet presAssocID="{11CC317C-A972-4A81-BDD6-C02C31042BD5}" presName="invisiNode" presStyleLbl="node1" presStyleIdx="0" presStyleCnt="1"/>
      <dgm:spPr/>
    </dgm:pt>
    <dgm:pt modelId="{CEEF1F27-2111-461F-9EA8-E38E9E0E8E04}" type="pres">
      <dgm:prSet presAssocID="{11CC317C-A972-4A81-BDD6-C02C31042BD5}" presName="imagNod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</dgm:ptLst>
  <dgm:cxnLst>
    <dgm:cxn modelId="{26FDF508-37B2-4BCE-BF59-FA6BBBC133DC}" type="presOf" srcId="{11CC317C-A972-4A81-BDD6-C02C31042BD5}" destId="{FC18DEB2-1493-406C-9845-28BAD8F67F10}" srcOrd="0" destOrd="0" presId="urn:microsoft.com/office/officeart/2005/8/layout/hList7"/>
    <dgm:cxn modelId="{8FBCE519-2B96-457F-87F2-6EDE71476267}" type="presOf" srcId="{4077484E-A814-4A20-837B-C092C92C1CFA}" destId="{3477C240-B78A-49EA-9DCD-E0B0C47E2975}" srcOrd="0" destOrd="0" presId="urn:microsoft.com/office/officeart/2005/8/layout/hList7"/>
    <dgm:cxn modelId="{9A92E23A-6E51-4846-9AA9-D656CB11F5E7}" srcId="{4077484E-A814-4A20-837B-C092C92C1CFA}" destId="{11CC317C-A972-4A81-BDD6-C02C31042BD5}" srcOrd="0" destOrd="0" parTransId="{DD0F514C-95F3-42DD-85F6-AA57638F8C9B}" sibTransId="{0AE99D59-4887-4070-8823-A9523FF5A402}"/>
    <dgm:cxn modelId="{84FC88CE-1107-4118-92AF-8D51423D7A3C}" type="presOf" srcId="{11CC317C-A972-4A81-BDD6-C02C31042BD5}" destId="{DE9EDBC6-0706-4D39-BE43-3A0BB14FD8DB}" srcOrd="1" destOrd="0" presId="urn:microsoft.com/office/officeart/2005/8/layout/hList7"/>
    <dgm:cxn modelId="{D2ADB13B-40F0-4462-94E5-FB908AA57026}" type="presParOf" srcId="{3477C240-B78A-49EA-9DCD-E0B0C47E2975}" destId="{0762ECD1-36AB-456D-9EFB-9C7A54EB8E98}" srcOrd="0" destOrd="0" presId="urn:microsoft.com/office/officeart/2005/8/layout/hList7"/>
    <dgm:cxn modelId="{FF1E75CC-D45D-4547-A5FC-E5F04F859B08}" type="presParOf" srcId="{3477C240-B78A-49EA-9DCD-E0B0C47E2975}" destId="{6DFB2350-9092-48C0-A142-FF47991BAE6A}" srcOrd="1" destOrd="0" presId="urn:microsoft.com/office/officeart/2005/8/layout/hList7"/>
    <dgm:cxn modelId="{995BC33A-501E-442F-9E55-E7C09480CCEC}" type="presParOf" srcId="{6DFB2350-9092-48C0-A142-FF47991BAE6A}" destId="{AC875073-FFB7-481C-B576-808E1E4D42BC}" srcOrd="0" destOrd="0" presId="urn:microsoft.com/office/officeart/2005/8/layout/hList7"/>
    <dgm:cxn modelId="{3A0136CA-05DB-48F6-8ADA-0C71CDB80041}" type="presParOf" srcId="{AC875073-FFB7-481C-B576-808E1E4D42BC}" destId="{FC18DEB2-1493-406C-9845-28BAD8F67F10}" srcOrd="0" destOrd="0" presId="urn:microsoft.com/office/officeart/2005/8/layout/hList7"/>
    <dgm:cxn modelId="{E241C197-BC93-4040-BF85-EAEC02299DB2}" type="presParOf" srcId="{AC875073-FFB7-481C-B576-808E1E4D42BC}" destId="{DE9EDBC6-0706-4D39-BE43-3A0BB14FD8DB}" srcOrd="1" destOrd="0" presId="urn:microsoft.com/office/officeart/2005/8/layout/hList7"/>
    <dgm:cxn modelId="{E06121F8-84DC-4286-8B40-2A37C79C4BC4}" type="presParOf" srcId="{AC875073-FFB7-481C-B576-808E1E4D42BC}" destId="{75480C4E-DE1D-4CEF-B0A4-53BFAC6AF65C}" srcOrd="2" destOrd="0" presId="urn:microsoft.com/office/officeart/2005/8/layout/hList7"/>
    <dgm:cxn modelId="{A46C7C48-54A9-4A37-AB6C-059A78BB4189}" type="presParOf" srcId="{AC875073-FFB7-481C-B576-808E1E4D42BC}" destId="{CEEF1F27-2111-461F-9EA8-E38E9E0E8E0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77484E-A814-4A20-837B-C092C92C1CFA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11CC317C-A972-4A81-BDD6-C02C31042BD5}">
      <dgm:prSet phldrT="[Text]"/>
      <dgm:spPr/>
      <dgm:t>
        <a:bodyPr/>
        <a:lstStyle/>
        <a:p>
          <a:r>
            <a:rPr lang="en-US" dirty="0"/>
            <a:t>Part 2: Syntax</a:t>
          </a:r>
        </a:p>
      </dgm:t>
    </dgm:pt>
    <dgm:pt modelId="{DD0F514C-95F3-42DD-85F6-AA57638F8C9B}" type="parTrans" cxnId="{9A92E23A-6E51-4846-9AA9-D656CB11F5E7}">
      <dgm:prSet/>
      <dgm:spPr/>
      <dgm:t>
        <a:bodyPr/>
        <a:lstStyle/>
        <a:p>
          <a:endParaRPr lang="en-US"/>
        </a:p>
      </dgm:t>
    </dgm:pt>
    <dgm:pt modelId="{0AE99D59-4887-4070-8823-A9523FF5A402}" type="sibTrans" cxnId="{9A92E23A-6E51-4846-9AA9-D656CB11F5E7}">
      <dgm:prSet/>
      <dgm:spPr/>
      <dgm:t>
        <a:bodyPr/>
        <a:lstStyle/>
        <a:p>
          <a:endParaRPr lang="en-US"/>
        </a:p>
      </dgm:t>
    </dgm:pt>
    <dgm:pt modelId="{3477C240-B78A-49EA-9DCD-E0B0C47E2975}" type="pres">
      <dgm:prSet presAssocID="{4077484E-A814-4A20-837B-C092C92C1CFA}" presName="Name0" presStyleCnt="0">
        <dgm:presLayoutVars>
          <dgm:dir/>
          <dgm:resizeHandles val="exact"/>
        </dgm:presLayoutVars>
      </dgm:prSet>
      <dgm:spPr/>
    </dgm:pt>
    <dgm:pt modelId="{0762ECD1-36AB-456D-9EFB-9C7A54EB8E98}" type="pres">
      <dgm:prSet presAssocID="{4077484E-A814-4A20-837B-C092C92C1CFA}" presName="fgShape" presStyleLbl="fgShp" presStyleIdx="0" presStyleCnt="1"/>
      <dgm:spPr/>
    </dgm:pt>
    <dgm:pt modelId="{6DFB2350-9092-48C0-A142-FF47991BAE6A}" type="pres">
      <dgm:prSet presAssocID="{4077484E-A814-4A20-837B-C092C92C1CFA}" presName="linComp" presStyleCnt="0"/>
      <dgm:spPr/>
    </dgm:pt>
    <dgm:pt modelId="{AC875073-FFB7-481C-B576-808E1E4D42BC}" type="pres">
      <dgm:prSet presAssocID="{11CC317C-A972-4A81-BDD6-C02C31042BD5}" presName="compNode" presStyleCnt="0"/>
      <dgm:spPr/>
    </dgm:pt>
    <dgm:pt modelId="{FC18DEB2-1493-406C-9845-28BAD8F67F10}" type="pres">
      <dgm:prSet presAssocID="{11CC317C-A972-4A81-BDD6-C02C31042BD5}" presName="bkgdShape" presStyleLbl="node1" presStyleIdx="0" presStyleCnt="1"/>
      <dgm:spPr/>
    </dgm:pt>
    <dgm:pt modelId="{DE9EDBC6-0706-4D39-BE43-3A0BB14FD8DB}" type="pres">
      <dgm:prSet presAssocID="{11CC317C-A972-4A81-BDD6-C02C31042BD5}" presName="nodeTx" presStyleLbl="node1" presStyleIdx="0" presStyleCnt="1">
        <dgm:presLayoutVars>
          <dgm:bulletEnabled val="1"/>
        </dgm:presLayoutVars>
      </dgm:prSet>
      <dgm:spPr/>
    </dgm:pt>
    <dgm:pt modelId="{75480C4E-DE1D-4CEF-B0A4-53BFAC6AF65C}" type="pres">
      <dgm:prSet presAssocID="{11CC317C-A972-4A81-BDD6-C02C31042BD5}" presName="invisiNode" presStyleLbl="node1" presStyleIdx="0" presStyleCnt="1"/>
      <dgm:spPr/>
    </dgm:pt>
    <dgm:pt modelId="{CEEF1F27-2111-461F-9EA8-E38E9E0E8E04}" type="pres">
      <dgm:prSet presAssocID="{11CC317C-A972-4A81-BDD6-C02C31042BD5}" presName="imagNod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</dgm:ptLst>
  <dgm:cxnLst>
    <dgm:cxn modelId="{9A92E23A-6E51-4846-9AA9-D656CB11F5E7}" srcId="{4077484E-A814-4A20-837B-C092C92C1CFA}" destId="{11CC317C-A972-4A81-BDD6-C02C31042BD5}" srcOrd="0" destOrd="0" parTransId="{DD0F514C-95F3-42DD-85F6-AA57638F8C9B}" sibTransId="{0AE99D59-4887-4070-8823-A9523FF5A402}"/>
    <dgm:cxn modelId="{661A1995-C0CF-4B7C-B532-06F40DA22C09}" type="presOf" srcId="{11CC317C-A972-4A81-BDD6-C02C31042BD5}" destId="{FC18DEB2-1493-406C-9845-28BAD8F67F10}" srcOrd="0" destOrd="0" presId="urn:microsoft.com/office/officeart/2005/8/layout/hList7"/>
    <dgm:cxn modelId="{FFAE5EB6-25E4-4A22-8777-E890CA580250}" type="presOf" srcId="{4077484E-A814-4A20-837B-C092C92C1CFA}" destId="{3477C240-B78A-49EA-9DCD-E0B0C47E2975}" srcOrd="0" destOrd="0" presId="urn:microsoft.com/office/officeart/2005/8/layout/hList7"/>
    <dgm:cxn modelId="{F8E02FC9-31FF-4038-9DA2-A3C0A0847BA8}" type="presOf" srcId="{11CC317C-A972-4A81-BDD6-C02C31042BD5}" destId="{DE9EDBC6-0706-4D39-BE43-3A0BB14FD8DB}" srcOrd="1" destOrd="0" presId="urn:microsoft.com/office/officeart/2005/8/layout/hList7"/>
    <dgm:cxn modelId="{06B16F8B-97BA-44C2-B9BC-1AF5068E33D7}" type="presParOf" srcId="{3477C240-B78A-49EA-9DCD-E0B0C47E2975}" destId="{0762ECD1-36AB-456D-9EFB-9C7A54EB8E98}" srcOrd="0" destOrd="0" presId="urn:microsoft.com/office/officeart/2005/8/layout/hList7"/>
    <dgm:cxn modelId="{19B299A8-A2EB-40A4-BB98-8CDE32504361}" type="presParOf" srcId="{3477C240-B78A-49EA-9DCD-E0B0C47E2975}" destId="{6DFB2350-9092-48C0-A142-FF47991BAE6A}" srcOrd="1" destOrd="0" presId="urn:microsoft.com/office/officeart/2005/8/layout/hList7"/>
    <dgm:cxn modelId="{90CD53B0-25CA-4B43-8338-C1734177C0B6}" type="presParOf" srcId="{6DFB2350-9092-48C0-A142-FF47991BAE6A}" destId="{AC875073-FFB7-481C-B576-808E1E4D42BC}" srcOrd="0" destOrd="0" presId="urn:microsoft.com/office/officeart/2005/8/layout/hList7"/>
    <dgm:cxn modelId="{E63CF777-B9E8-4201-806A-487F50300A5C}" type="presParOf" srcId="{AC875073-FFB7-481C-B576-808E1E4D42BC}" destId="{FC18DEB2-1493-406C-9845-28BAD8F67F10}" srcOrd="0" destOrd="0" presId="urn:microsoft.com/office/officeart/2005/8/layout/hList7"/>
    <dgm:cxn modelId="{C9ECBFD0-E651-4B67-AF5A-D887CC12DE29}" type="presParOf" srcId="{AC875073-FFB7-481C-B576-808E1E4D42BC}" destId="{DE9EDBC6-0706-4D39-BE43-3A0BB14FD8DB}" srcOrd="1" destOrd="0" presId="urn:microsoft.com/office/officeart/2005/8/layout/hList7"/>
    <dgm:cxn modelId="{E45FE23E-7518-4D0C-A9EA-BD6F2C3B41A4}" type="presParOf" srcId="{AC875073-FFB7-481C-B576-808E1E4D42BC}" destId="{75480C4E-DE1D-4CEF-B0A4-53BFAC6AF65C}" srcOrd="2" destOrd="0" presId="urn:microsoft.com/office/officeart/2005/8/layout/hList7"/>
    <dgm:cxn modelId="{D0CD96DE-35B9-4B92-89F2-0E98E715CB7C}" type="presParOf" srcId="{AC875073-FFB7-481C-B576-808E1E4D42BC}" destId="{CEEF1F27-2111-461F-9EA8-E38E9E0E8E0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77484E-A814-4A20-837B-C092C92C1CFA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11CC317C-A972-4A81-BDD6-C02C31042BD5}">
      <dgm:prSet phldrT="[Text]"/>
      <dgm:spPr/>
      <dgm:t>
        <a:bodyPr/>
        <a:lstStyle/>
        <a:p>
          <a:r>
            <a:rPr lang="en-US" dirty="0"/>
            <a:t>Part 3: Backgrounds</a:t>
          </a:r>
        </a:p>
      </dgm:t>
    </dgm:pt>
    <dgm:pt modelId="{DD0F514C-95F3-42DD-85F6-AA57638F8C9B}" type="parTrans" cxnId="{9A92E23A-6E51-4846-9AA9-D656CB11F5E7}">
      <dgm:prSet/>
      <dgm:spPr/>
      <dgm:t>
        <a:bodyPr/>
        <a:lstStyle/>
        <a:p>
          <a:endParaRPr lang="en-US"/>
        </a:p>
      </dgm:t>
    </dgm:pt>
    <dgm:pt modelId="{0AE99D59-4887-4070-8823-A9523FF5A402}" type="sibTrans" cxnId="{9A92E23A-6E51-4846-9AA9-D656CB11F5E7}">
      <dgm:prSet/>
      <dgm:spPr/>
      <dgm:t>
        <a:bodyPr/>
        <a:lstStyle/>
        <a:p>
          <a:endParaRPr lang="en-US"/>
        </a:p>
      </dgm:t>
    </dgm:pt>
    <dgm:pt modelId="{3477C240-B78A-49EA-9DCD-E0B0C47E2975}" type="pres">
      <dgm:prSet presAssocID="{4077484E-A814-4A20-837B-C092C92C1CFA}" presName="Name0" presStyleCnt="0">
        <dgm:presLayoutVars>
          <dgm:dir/>
          <dgm:resizeHandles val="exact"/>
        </dgm:presLayoutVars>
      </dgm:prSet>
      <dgm:spPr/>
    </dgm:pt>
    <dgm:pt modelId="{0762ECD1-36AB-456D-9EFB-9C7A54EB8E98}" type="pres">
      <dgm:prSet presAssocID="{4077484E-A814-4A20-837B-C092C92C1CFA}" presName="fgShape" presStyleLbl="fgShp" presStyleIdx="0" presStyleCnt="1"/>
      <dgm:spPr/>
    </dgm:pt>
    <dgm:pt modelId="{6DFB2350-9092-48C0-A142-FF47991BAE6A}" type="pres">
      <dgm:prSet presAssocID="{4077484E-A814-4A20-837B-C092C92C1CFA}" presName="linComp" presStyleCnt="0"/>
      <dgm:spPr/>
    </dgm:pt>
    <dgm:pt modelId="{AC875073-FFB7-481C-B576-808E1E4D42BC}" type="pres">
      <dgm:prSet presAssocID="{11CC317C-A972-4A81-BDD6-C02C31042BD5}" presName="compNode" presStyleCnt="0"/>
      <dgm:spPr/>
    </dgm:pt>
    <dgm:pt modelId="{FC18DEB2-1493-406C-9845-28BAD8F67F10}" type="pres">
      <dgm:prSet presAssocID="{11CC317C-A972-4A81-BDD6-C02C31042BD5}" presName="bkgdShape" presStyleLbl="node1" presStyleIdx="0" presStyleCnt="1"/>
      <dgm:spPr/>
    </dgm:pt>
    <dgm:pt modelId="{DE9EDBC6-0706-4D39-BE43-3A0BB14FD8DB}" type="pres">
      <dgm:prSet presAssocID="{11CC317C-A972-4A81-BDD6-C02C31042BD5}" presName="nodeTx" presStyleLbl="node1" presStyleIdx="0" presStyleCnt="1">
        <dgm:presLayoutVars>
          <dgm:bulletEnabled val="1"/>
        </dgm:presLayoutVars>
      </dgm:prSet>
      <dgm:spPr/>
    </dgm:pt>
    <dgm:pt modelId="{75480C4E-DE1D-4CEF-B0A4-53BFAC6AF65C}" type="pres">
      <dgm:prSet presAssocID="{11CC317C-A972-4A81-BDD6-C02C31042BD5}" presName="invisiNode" presStyleLbl="node1" presStyleIdx="0" presStyleCnt="1"/>
      <dgm:spPr/>
    </dgm:pt>
    <dgm:pt modelId="{CEEF1F27-2111-461F-9EA8-E38E9E0E8E04}" type="pres">
      <dgm:prSet presAssocID="{11CC317C-A972-4A81-BDD6-C02C31042BD5}" presName="imagNod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</dgm:ptLst>
  <dgm:cxnLst>
    <dgm:cxn modelId="{9A92E23A-6E51-4846-9AA9-D656CB11F5E7}" srcId="{4077484E-A814-4A20-837B-C092C92C1CFA}" destId="{11CC317C-A972-4A81-BDD6-C02C31042BD5}" srcOrd="0" destOrd="0" parTransId="{DD0F514C-95F3-42DD-85F6-AA57638F8C9B}" sibTransId="{0AE99D59-4887-4070-8823-A9523FF5A402}"/>
    <dgm:cxn modelId="{A0EA9F6A-15F1-4891-8881-1BA0C5278272}" type="presOf" srcId="{11CC317C-A972-4A81-BDD6-C02C31042BD5}" destId="{FC18DEB2-1493-406C-9845-28BAD8F67F10}" srcOrd="0" destOrd="0" presId="urn:microsoft.com/office/officeart/2005/8/layout/hList7"/>
    <dgm:cxn modelId="{E0612658-FBF5-4048-ACC6-3B5BD325088F}" type="presOf" srcId="{11CC317C-A972-4A81-BDD6-C02C31042BD5}" destId="{DE9EDBC6-0706-4D39-BE43-3A0BB14FD8DB}" srcOrd="1" destOrd="0" presId="urn:microsoft.com/office/officeart/2005/8/layout/hList7"/>
    <dgm:cxn modelId="{EF30DED1-A7D0-44AA-A985-29ACA16A23EE}" type="presOf" srcId="{4077484E-A814-4A20-837B-C092C92C1CFA}" destId="{3477C240-B78A-49EA-9DCD-E0B0C47E2975}" srcOrd="0" destOrd="0" presId="urn:microsoft.com/office/officeart/2005/8/layout/hList7"/>
    <dgm:cxn modelId="{02DEE51E-95F8-4750-8873-8256BE13006B}" type="presParOf" srcId="{3477C240-B78A-49EA-9DCD-E0B0C47E2975}" destId="{0762ECD1-36AB-456D-9EFB-9C7A54EB8E98}" srcOrd="0" destOrd="0" presId="urn:microsoft.com/office/officeart/2005/8/layout/hList7"/>
    <dgm:cxn modelId="{A7DD14DF-3A13-46A0-A8BC-61B5C007AA4C}" type="presParOf" srcId="{3477C240-B78A-49EA-9DCD-E0B0C47E2975}" destId="{6DFB2350-9092-48C0-A142-FF47991BAE6A}" srcOrd="1" destOrd="0" presId="urn:microsoft.com/office/officeart/2005/8/layout/hList7"/>
    <dgm:cxn modelId="{78EB66A9-D4CC-4D3B-8B29-AE5B5278171D}" type="presParOf" srcId="{6DFB2350-9092-48C0-A142-FF47991BAE6A}" destId="{AC875073-FFB7-481C-B576-808E1E4D42BC}" srcOrd="0" destOrd="0" presId="urn:microsoft.com/office/officeart/2005/8/layout/hList7"/>
    <dgm:cxn modelId="{A97A9D9E-D9B7-4805-8270-D583BA17F22C}" type="presParOf" srcId="{AC875073-FFB7-481C-B576-808E1E4D42BC}" destId="{FC18DEB2-1493-406C-9845-28BAD8F67F10}" srcOrd="0" destOrd="0" presId="urn:microsoft.com/office/officeart/2005/8/layout/hList7"/>
    <dgm:cxn modelId="{CC7A5920-49C6-48B0-8A07-E6F3B3C99E64}" type="presParOf" srcId="{AC875073-FFB7-481C-B576-808E1E4D42BC}" destId="{DE9EDBC6-0706-4D39-BE43-3A0BB14FD8DB}" srcOrd="1" destOrd="0" presId="urn:microsoft.com/office/officeart/2005/8/layout/hList7"/>
    <dgm:cxn modelId="{FEA041D4-3D35-4026-B7C2-5AFD899A93BB}" type="presParOf" srcId="{AC875073-FFB7-481C-B576-808E1E4D42BC}" destId="{75480C4E-DE1D-4CEF-B0A4-53BFAC6AF65C}" srcOrd="2" destOrd="0" presId="urn:microsoft.com/office/officeart/2005/8/layout/hList7"/>
    <dgm:cxn modelId="{568AD0FE-13FF-4CD4-9A1E-22A5CF646B61}" type="presParOf" srcId="{AC875073-FFB7-481C-B576-808E1E4D42BC}" destId="{CEEF1F27-2111-461F-9EA8-E38E9E0E8E0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77484E-A814-4A20-837B-C092C92C1CFA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11CC317C-A972-4A81-BDD6-C02C31042BD5}">
      <dgm:prSet phldrT="[Text]"/>
      <dgm:spPr/>
      <dgm:t>
        <a:bodyPr/>
        <a:lstStyle/>
        <a:p>
          <a:r>
            <a:rPr lang="en-US" dirty="0"/>
            <a:t>Part 4: Borders</a:t>
          </a:r>
        </a:p>
      </dgm:t>
    </dgm:pt>
    <dgm:pt modelId="{DD0F514C-95F3-42DD-85F6-AA57638F8C9B}" type="parTrans" cxnId="{9A92E23A-6E51-4846-9AA9-D656CB11F5E7}">
      <dgm:prSet/>
      <dgm:spPr/>
      <dgm:t>
        <a:bodyPr/>
        <a:lstStyle/>
        <a:p>
          <a:endParaRPr lang="en-US"/>
        </a:p>
      </dgm:t>
    </dgm:pt>
    <dgm:pt modelId="{0AE99D59-4887-4070-8823-A9523FF5A402}" type="sibTrans" cxnId="{9A92E23A-6E51-4846-9AA9-D656CB11F5E7}">
      <dgm:prSet/>
      <dgm:spPr/>
      <dgm:t>
        <a:bodyPr/>
        <a:lstStyle/>
        <a:p>
          <a:endParaRPr lang="en-US"/>
        </a:p>
      </dgm:t>
    </dgm:pt>
    <dgm:pt modelId="{3477C240-B78A-49EA-9DCD-E0B0C47E2975}" type="pres">
      <dgm:prSet presAssocID="{4077484E-A814-4A20-837B-C092C92C1CFA}" presName="Name0" presStyleCnt="0">
        <dgm:presLayoutVars>
          <dgm:dir/>
          <dgm:resizeHandles val="exact"/>
        </dgm:presLayoutVars>
      </dgm:prSet>
      <dgm:spPr/>
    </dgm:pt>
    <dgm:pt modelId="{0762ECD1-36AB-456D-9EFB-9C7A54EB8E98}" type="pres">
      <dgm:prSet presAssocID="{4077484E-A814-4A20-837B-C092C92C1CFA}" presName="fgShape" presStyleLbl="fgShp" presStyleIdx="0" presStyleCnt="1"/>
      <dgm:spPr/>
    </dgm:pt>
    <dgm:pt modelId="{6DFB2350-9092-48C0-A142-FF47991BAE6A}" type="pres">
      <dgm:prSet presAssocID="{4077484E-A814-4A20-837B-C092C92C1CFA}" presName="linComp" presStyleCnt="0"/>
      <dgm:spPr/>
    </dgm:pt>
    <dgm:pt modelId="{AC875073-FFB7-481C-B576-808E1E4D42BC}" type="pres">
      <dgm:prSet presAssocID="{11CC317C-A972-4A81-BDD6-C02C31042BD5}" presName="compNode" presStyleCnt="0"/>
      <dgm:spPr/>
    </dgm:pt>
    <dgm:pt modelId="{FC18DEB2-1493-406C-9845-28BAD8F67F10}" type="pres">
      <dgm:prSet presAssocID="{11CC317C-A972-4A81-BDD6-C02C31042BD5}" presName="bkgdShape" presStyleLbl="node1" presStyleIdx="0" presStyleCnt="1"/>
      <dgm:spPr/>
    </dgm:pt>
    <dgm:pt modelId="{DE9EDBC6-0706-4D39-BE43-3A0BB14FD8DB}" type="pres">
      <dgm:prSet presAssocID="{11CC317C-A972-4A81-BDD6-C02C31042BD5}" presName="nodeTx" presStyleLbl="node1" presStyleIdx="0" presStyleCnt="1">
        <dgm:presLayoutVars>
          <dgm:bulletEnabled val="1"/>
        </dgm:presLayoutVars>
      </dgm:prSet>
      <dgm:spPr/>
    </dgm:pt>
    <dgm:pt modelId="{75480C4E-DE1D-4CEF-B0A4-53BFAC6AF65C}" type="pres">
      <dgm:prSet presAssocID="{11CC317C-A972-4A81-BDD6-C02C31042BD5}" presName="invisiNode" presStyleLbl="node1" presStyleIdx="0" presStyleCnt="1"/>
      <dgm:spPr/>
    </dgm:pt>
    <dgm:pt modelId="{CEEF1F27-2111-461F-9EA8-E38E9E0E8E04}" type="pres">
      <dgm:prSet presAssocID="{11CC317C-A972-4A81-BDD6-C02C31042BD5}" presName="imagNod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</dgm:ptLst>
  <dgm:cxnLst>
    <dgm:cxn modelId="{9A92E23A-6E51-4846-9AA9-D656CB11F5E7}" srcId="{4077484E-A814-4A20-837B-C092C92C1CFA}" destId="{11CC317C-A972-4A81-BDD6-C02C31042BD5}" srcOrd="0" destOrd="0" parTransId="{DD0F514C-95F3-42DD-85F6-AA57638F8C9B}" sibTransId="{0AE99D59-4887-4070-8823-A9523FF5A402}"/>
    <dgm:cxn modelId="{887F3643-5E6D-4B50-99F4-5E1F84AB279B}" type="presOf" srcId="{11CC317C-A972-4A81-BDD6-C02C31042BD5}" destId="{FC18DEB2-1493-406C-9845-28BAD8F67F10}" srcOrd="0" destOrd="0" presId="urn:microsoft.com/office/officeart/2005/8/layout/hList7"/>
    <dgm:cxn modelId="{4A5DD1DE-4F54-48BB-AE1C-37D0F4517B27}" type="presOf" srcId="{4077484E-A814-4A20-837B-C092C92C1CFA}" destId="{3477C240-B78A-49EA-9DCD-E0B0C47E2975}" srcOrd="0" destOrd="0" presId="urn:microsoft.com/office/officeart/2005/8/layout/hList7"/>
    <dgm:cxn modelId="{6D4CD5FB-4189-4A31-912A-FC93ACD712BC}" type="presOf" srcId="{11CC317C-A972-4A81-BDD6-C02C31042BD5}" destId="{DE9EDBC6-0706-4D39-BE43-3A0BB14FD8DB}" srcOrd="1" destOrd="0" presId="urn:microsoft.com/office/officeart/2005/8/layout/hList7"/>
    <dgm:cxn modelId="{2EBB96F4-BE0D-4326-BD10-5EA1D85B0669}" type="presParOf" srcId="{3477C240-B78A-49EA-9DCD-E0B0C47E2975}" destId="{0762ECD1-36AB-456D-9EFB-9C7A54EB8E98}" srcOrd="0" destOrd="0" presId="urn:microsoft.com/office/officeart/2005/8/layout/hList7"/>
    <dgm:cxn modelId="{5633EC48-EC39-40EA-B451-D841838CE768}" type="presParOf" srcId="{3477C240-B78A-49EA-9DCD-E0B0C47E2975}" destId="{6DFB2350-9092-48C0-A142-FF47991BAE6A}" srcOrd="1" destOrd="0" presId="urn:microsoft.com/office/officeart/2005/8/layout/hList7"/>
    <dgm:cxn modelId="{E2928C3D-1F1A-4777-B21D-780A1E9610C3}" type="presParOf" srcId="{6DFB2350-9092-48C0-A142-FF47991BAE6A}" destId="{AC875073-FFB7-481C-B576-808E1E4D42BC}" srcOrd="0" destOrd="0" presId="urn:microsoft.com/office/officeart/2005/8/layout/hList7"/>
    <dgm:cxn modelId="{8BC06A13-1966-4F26-B582-198F3AD13C6B}" type="presParOf" srcId="{AC875073-FFB7-481C-B576-808E1E4D42BC}" destId="{FC18DEB2-1493-406C-9845-28BAD8F67F10}" srcOrd="0" destOrd="0" presId="urn:microsoft.com/office/officeart/2005/8/layout/hList7"/>
    <dgm:cxn modelId="{8CBA8A6C-B90F-4DB4-B6AB-D8235CEF8122}" type="presParOf" srcId="{AC875073-FFB7-481C-B576-808E1E4D42BC}" destId="{DE9EDBC6-0706-4D39-BE43-3A0BB14FD8DB}" srcOrd="1" destOrd="0" presId="urn:microsoft.com/office/officeart/2005/8/layout/hList7"/>
    <dgm:cxn modelId="{3D7668F4-F036-441E-AF9B-7D32981C126F}" type="presParOf" srcId="{AC875073-FFB7-481C-B576-808E1E4D42BC}" destId="{75480C4E-DE1D-4CEF-B0A4-53BFAC6AF65C}" srcOrd="2" destOrd="0" presId="urn:microsoft.com/office/officeart/2005/8/layout/hList7"/>
    <dgm:cxn modelId="{952F0602-57E4-4845-BD5A-FDE24A2508F1}" type="presParOf" srcId="{AC875073-FFB7-481C-B576-808E1E4D42BC}" destId="{CEEF1F27-2111-461F-9EA8-E38E9E0E8E0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77484E-A814-4A20-837B-C092C92C1CFA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11CC317C-A972-4A81-BDD6-C02C31042BD5}">
      <dgm:prSet phldrT="[Text]"/>
      <dgm:spPr/>
      <dgm:t>
        <a:bodyPr/>
        <a:lstStyle/>
        <a:p>
          <a:r>
            <a:rPr lang="en-US" dirty="0"/>
            <a:t>Part 5: Text</a:t>
          </a:r>
        </a:p>
      </dgm:t>
    </dgm:pt>
    <dgm:pt modelId="{DD0F514C-95F3-42DD-85F6-AA57638F8C9B}" type="parTrans" cxnId="{9A92E23A-6E51-4846-9AA9-D656CB11F5E7}">
      <dgm:prSet/>
      <dgm:spPr/>
      <dgm:t>
        <a:bodyPr/>
        <a:lstStyle/>
        <a:p>
          <a:endParaRPr lang="en-US"/>
        </a:p>
      </dgm:t>
    </dgm:pt>
    <dgm:pt modelId="{0AE99D59-4887-4070-8823-A9523FF5A402}" type="sibTrans" cxnId="{9A92E23A-6E51-4846-9AA9-D656CB11F5E7}">
      <dgm:prSet/>
      <dgm:spPr/>
      <dgm:t>
        <a:bodyPr/>
        <a:lstStyle/>
        <a:p>
          <a:endParaRPr lang="en-US"/>
        </a:p>
      </dgm:t>
    </dgm:pt>
    <dgm:pt modelId="{3477C240-B78A-49EA-9DCD-E0B0C47E2975}" type="pres">
      <dgm:prSet presAssocID="{4077484E-A814-4A20-837B-C092C92C1CFA}" presName="Name0" presStyleCnt="0">
        <dgm:presLayoutVars>
          <dgm:dir/>
          <dgm:resizeHandles val="exact"/>
        </dgm:presLayoutVars>
      </dgm:prSet>
      <dgm:spPr/>
    </dgm:pt>
    <dgm:pt modelId="{0762ECD1-36AB-456D-9EFB-9C7A54EB8E98}" type="pres">
      <dgm:prSet presAssocID="{4077484E-A814-4A20-837B-C092C92C1CFA}" presName="fgShape" presStyleLbl="fgShp" presStyleIdx="0" presStyleCnt="1"/>
      <dgm:spPr/>
    </dgm:pt>
    <dgm:pt modelId="{6DFB2350-9092-48C0-A142-FF47991BAE6A}" type="pres">
      <dgm:prSet presAssocID="{4077484E-A814-4A20-837B-C092C92C1CFA}" presName="linComp" presStyleCnt="0"/>
      <dgm:spPr/>
    </dgm:pt>
    <dgm:pt modelId="{AC875073-FFB7-481C-B576-808E1E4D42BC}" type="pres">
      <dgm:prSet presAssocID="{11CC317C-A972-4A81-BDD6-C02C31042BD5}" presName="compNode" presStyleCnt="0"/>
      <dgm:spPr/>
    </dgm:pt>
    <dgm:pt modelId="{FC18DEB2-1493-406C-9845-28BAD8F67F10}" type="pres">
      <dgm:prSet presAssocID="{11CC317C-A972-4A81-BDD6-C02C31042BD5}" presName="bkgdShape" presStyleLbl="node1" presStyleIdx="0" presStyleCnt="1"/>
      <dgm:spPr/>
    </dgm:pt>
    <dgm:pt modelId="{DE9EDBC6-0706-4D39-BE43-3A0BB14FD8DB}" type="pres">
      <dgm:prSet presAssocID="{11CC317C-A972-4A81-BDD6-C02C31042BD5}" presName="nodeTx" presStyleLbl="node1" presStyleIdx="0" presStyleCnt="1">
        <dgm:presLayoutVars>
          <dgm:bulletEnabled val="1"/>
        </dgm:presLayoutVars>
      </dgm:prSet>
      <dgm:spPr/>
    </dgm:pt>
    <dgm:pt modelId="{75480C4E-DE1D-4CEF-B0A4-53BFAC6AF65C}" type="pres">
      <dgm:prSet presAssocID="{11CC317C-A972-4A81-BDD6-C02C31042BD5}" presName="invisiNode" presStyleLbl="node1" presStyleIdx="0" presStyleCnt="1"/>
      <dgm:spPr/>
    </dgm:pt>
    <dgm:pt modelId="{CEEF1F27-2111-461F-9EA8-E38E9E0E8E04}" type="pres">
      <dgm:prSet presAssocID="{11CC317C-A972-4A81-BDD6-C02C31042BD5}" presName="imagNod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</dgm:ptLst>
  <dgm:cxnLst>
    <dgm:cxn modelId="{5818961F-B268-4378-90FE-AD28909A1858}" type="presOf" srcId="{11CC317C-A972-4A81-BDD6-C02C31042BD5}" destId="{FC18DEB2-1493-406C-9845-28BAD8F67F10}" srcOrd="0" destOrd="0" presId="urn:microsoft.com/office/officeart/2005/8/layout/hList7"/>
    <dgm:cxn modelId="{9A92E23A-6E51-4846-9AA9-D656CB11F5E7}" srcId="{4077484E-A814-4A20-837B-C092C92C1CFA}" destId="{11CC317C-A972-4A81-BDD6-C02C31042BD5}" srcOrd="0" destOrd="0" parTransId="{DD0F514C-95F3-42DD-85F6-AA57638F8C9B}" sibTransId="{0AE99D59-4887-4070-8823-A9523FF5A402}"/>
    <dgm:cxn modelId="{C18CAB49-4164-4038-A082-F2A2C18DE045}" type="presOf" srcId="{11CC317C-A972-4A81-BDD6-C02C31042BD5}" destId="{DE9EDBC6-0706-4D39-BE43-3A0BB14FD8DB}" srcOrd="1" destOrd="0" presId="urn:microsoft.com/office/officeart/2005/8/layout/hList7"/>
    <dgm:cxn modelId="{66DFE75A-87FD-48E0-969B-FDA5A1BB6F18}" type="presOf" srcId="{4077484E-A814-4A20-837B-C092C92C1CFA}" destId="{3477C240-B78A-49EA-9DCD-E0B0C47E2975}" srcOrd="0" destOrd="0" presId="urn:microsoft.com/office/officeart/2005/8/layout/hList7"/>
    <dgm:cxn modelId="{674E6545-3971-46D5-B65B-C2C0A3CFB61F}" type="presParOf" srcId="{3477C240-B78A-49EA-9DCD-E0B0C47E2975}" destId="{0762ECD1-36AB-456D-9EFB-9C7A54EB8E98}" srcOrd="0" destOrd="0" presId="urn:microsoft.com/office/officeart/2005/8/layout/hList7"/>
    <dgm:cxn modelId="{15897217-7D92-4B16-BF87-5D4ACA79115B}" type="presParOf" srcId="{3477C240-B78A-49EA-9DCD-E0B0C47E2975}" destId="{6DFB2350-9092-48C0-A142-FF47991BAE6A}" srcOrd="1" destOrd="0" presId="urn:microsoft.com/office/officeart/2005/8/layout/hList7"/>
    <dgm:cxn modelId="{990C7CE7-1C4C-49A8-8EF9-D66599B1F029}" type="presParOf" srcId="{6DFB2350-9092-48C0-A142-FF47991BAE6A}" destId="{AC875073-FFB7-481C-B576-808E1E4D42BC}" srcOrd="0" destOrd="0" presId="urn:microsoft.com/office/officeart/2005/8/layout/hList7"/>
    <dgm:cxn modelId="{1AD19C91-E40A-4173-BDEC-C62CF3070ECB}" type="presParOf" srcId="{AC875073-FFB7-481C-B576-808E1E4D42BC}" destId="{FC18DEB2-1493-406C-9845-28BAD8F67F10}" srcOrd="0" destOrd="0" presId="urn:microsoft.com/office/officeart/2005/8/layout/hList7"/>
    <dgm:cxn modelId="{4D1D01CF-9CEF-4E13-9DDC-49CDB4C843BE}" type="presParOf" srcId="{AC875073-FFB7-481C-B576-808E1E4D42BC}" destId="{DE9EDBC6-0706-4D39-BE43-3A0BB14FD8DB}" srcOrd="1" destOrd="0" presId="urn:microsoft.com/office/officeart/2005/8/layout/hList7"/>
    <dgm:cxn modelId="{043BA3BB-2681-45DB-97DE-EEDE62A91A50}" type="presParOf" srcId="{AC875073-FFB7-481C-B576-808E1E4D42BC}" destId="{75480C4E-DE1D-4CEF-B0A4-53BFAC6AF65C}" srcOrd="2" destOrd="0" presId="urn:microsoft.com/office/officeart/2005/8/layout/hList7"/>
    <dgm:cxn modelId="{75355884-BF95-4226-B184-8665F970054F}" type="presParOf" srcId="{AC875073-FFB7-481C-B576-808E1E4D42BC}" destId="{CEEF1F27-2111-461F-9EA8-E38E9E0E8E0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77484E-A814-4A20-837B-C092C92C1CFA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11CC317C-A972-4A81-BDD6-C02C31042BD5}">
      <dgm:prSet phldrT="[Text]"/>
      <dgm:spPr/>
      <dgm:t>
        <a:bodyPr/>
        <a:lstStyle/>
        <a:p>
          <a:r>
            <a:rPr lang="en-US" dirty="0"/>
            <a:t>Part 6: box model</a:t>
          </a:r>
        </a:p>
      </dgm:t>
    </dgm:pt>
    <dgm:pt modelId="{DD0F514C-95F3-42DD-85F6-AA57638F8C9B}" type="parTrans" cxnId="{9A92E23A-6E51-4846-9AA9-D656CB11F5E7}">
      <dgm:prSet/>
      <dgm:spPr/>
      <dgm:t>
        <a:bodyPr/>
        <a:lstStyle/>
        <a:p>
          <a:endParaRPr lang="en-US"/>
        </a:p>
      </dgm:t>
    </dgm:pt>
    <dgm:pt modelId="{0AE99D59-4887-4070-8823-A9523FF5A402}" type="sibTrans" cxnId="{9A92E23A-6E51-4846-9AA9-D656CB11F5E7}">
      <dgm:prSet/>
      <dgm:spPr/>
      <dgm:t>
        <a:bodyPr/>
        <a:lstStyle/>
        <a:p>
          <a:endParaRPr lang="en-US"/>
        </a:p>
      </dgm:t>
    </dgm:pt>
    <dgm:pt modelId="{3477C240-B78A-49EA-9DCD-E0B0C47E2975}" type="pres">
      <dgm:prSet presAssocID="{4077484E-A814-4A20-837B-C092C92C1CFA}" presName="Name0" presStyleCnt="0">
        <dgm:presLayoutVars>
          <dgm:dir/>
          <dgm:resizeHandles val="exact"/>
        </dgm:presLayoutVars>
      </dgm:prSet>
      <dgm:spPr/>
    </dgm:pt>
    <dgm:pt modelId="{0762ECD1-36AB-456D-9EFB-9C7A54EB8E98}" type="pres">
      <dgm:prSet presAssocID="{4077484E-A814-4A20-837B-C092C92C1CFA}" presName="fgShape" presStyleLbl="fgShp" presStyleIdx="0" presStyleCnt="1"/>
      <dgm:spPr/>
    </dgm:pt>
    <dgm:pt modelId="{6DFB2350-9092-48C0-A142-FF47991BAE6A}" type="pres">
      <dgm:prSet presAssocID="{4077484E-A814-4A20-837B-C092C92C1CFA}" presName="linComp" presStyleCnt="0"/>
      <dgm:spPr/>
    </dgm:pt>
    <dgm:pt modelId="{AC875073-FFB7-481C-B576-808E1E4D42BC}" type="pres">
      <dgm:prSet presAssocID="{11CC317C-A972-4A81-BDD6-C02C31042BD5}" presName="compNode" presStyleCnt="0"/>
      <dgm:spPr/>
    </dgm:pt>
    <dgm:pt modelId="{FC18DEB2-1493-406C-9845-28BAD8F67F10}" type="pres">
      <dgm:prSet presAssocID="{11CC317C-A972-4A81-BDD6-C02C31042BD5}" presName="bkgdShape" presStyleLbl="node1" presStyleIdx="0" presStyleCnt="1"/>
      <dgm:spPr/>
    </dgm:pt>
    <dgm:pt modelId="{DE9EDBC6-0706-4D39-BE43-3A0BB14FD8DB}" type="pres">
      <dgm:prSet presAssocID="{11CC317C-A972-4A81-BDD6-C02C31042BD5}" presName="nodeTx" presStyleLbl="node1" presStyleIdx="0" presStyleCnt="1">
        <dgm:presLayoutVars>
          <dgm:bulletEnabled val="1"/>
        </dgm:presLayoutVars>
      </dgm:prSet>
      <dgm:spPr/>
    </dgm:pt>
    <dgm:pt modelId="{75480C4E-DE1D-4CEF-B0A4-53BFAC6AF65C}" type="pres">
      <dgm:prSet presAssocID="{11CC317C-A972-4A81-BDD6-C02C31042BD5}" presName="invisiNode" presStyleLbl="node1" presStyleIdx="0" presStyleCnt="1"/>
      <dgm:spPr/>
    </dgm:pt>
    <dgm:pt modelId="{CEEF1F27-2111-461F-9EA8-E38E9E0E8E04}" type="pres">
      <dgm:prSet presAssocID="{11CC317C-A972-4A81-BDD6-C02C31042BD5}" presName="imagNod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</dgm:ptLst>
  <dgm:cxnLst>
    <dgm:cxn modelId="{A08DF413-C390-4CB5-B789-B27E717A0378}" type="presOf" srcId="{11CC317C-A972-4A81-BDD6-C02C31042BD5}" destId="{DE9EDBC6-0706-4D39-BE43-3A0BB14FD8DB}" srcOrd="1" destOrd="0" presId="urn:microsoft.com/office/officeart/2005/8/layout/hList7"/>
    <dgm:cxn modelId="{AF01A430-E78A-45A2-93D3-78E75A595323}" type="presOf" srcId="{11CC317C-A972-4A81-BDD6-C02C31042BD5}" destId="{FC18DEB2-1493-406C-9845-28BAD8F67F10}" srcOrd="0" destOrd="0" presId="urn:microsoft.com/office/officeart/2005/8/layout/hList7"/>
    <dgm:cxn modelId="{9A92E23A-6E51-4846-9AA9-D656CB11F5E7}" srcId="{4077484E-A814-4A20-837B-C092C92C1CFA}" destId="{11CC317C-A972-4A81-BDD6-C02C31042BD5}" srcOrd="0" destOrd="0" parTransId="{DD0F514C-95F3-42DD-85F6-AA57638F8C9B}" sibTransId="{0AE99D59-4887-4070-8823-A9523FF5A402}"/>
    <dgm:cxn modelId="{5625DBB7-DDFB-4D10-BD44-ADCC6DEDE533}" type="presOf" srcId="{4077484E-A814-4A20-837B-C092C92C1CFA}" destId="{3477C240-B78A-49EA-9DCD-E0B0C47E2975}" srcOrd="0" destOrd="0" presId="urn:microsoft.com/office/officeart/2005/8/layout/hList7"/>
    <dgm:cxn modelId="{B123E58B-2E78-44F3-8227-565EE06B6254}" type="presParOf" srcId="{3477C240-B78A-49EA-9DCD-E0B0C47E2975}" destId="{0762ECD1-36AB-456D-9EFB-9C7A54EB8E98}" srcOrd="0" destOrd="0" presId="urn:microsoft.com/office/officeart/2005/8/layout/hList7"/>
    <dgm:cxn modelId="{AA9B37CB-A885-4B22-A336-3E87A02B201E}" type="presParOf" srcId="{3477C240-B78A-49EA-9DCD-E0B0C47E2975}" destId="{6DFB2350-9092-48C0-A142-FF47991BAE6A}" srcOrd="1" destOrd="0" presId="urn:microsoft.com/office/officeart/2005/8/layout/hList7"/>
    <dgm:cxn modelId="{95CB9D74-3240-4916-8E4E-D33FEB2AC8CB}" type="presParOf" srcId="{6DFB2350-9092-48C0-A142-FF47991BAE6A}" destId="{AC875073-FFB7-481C-B576-808E1E4D42BC}" srcOrd="0" destOrd="0" presId="urn:microsoft.com/office/officeart/2005/8/layout/hList7"/>
    <dgm:cxn modelId="{506D88F4-A29E-429D-90BA-D89B95193050}" type="presParOf" srcId="{AC875073-FFB7-481C-B576-808E1E4D42BC}" destId="{FC18DEB2-1493-406C-9845-28BAD8F67F10}" srcOrd="0" destOrd="0" presId="urn:microsoft.com/office/officeart/2005/8/layout/hList7"/>
    <dgm:cxn modelId="{1FE68A9A-5004-4736-A875-E0D61539E646}" type="presParOf" srcId="{AC875073-FFB7-481C-B576-808E1E4D42BC}" destId="{DE9EDBC6-0706-4D39-BE43-3A0BB14FD8DB}" srcOrd="1" destOrd="0" presId="urn:microsoft.com/office/officeart/2005/8/layout/hList7"/>
    <dgm:cxn modelId="{7B6575CC-144A-469C-82C8-5787E381AC8A}" type="presParOf" srcId="{AC875073-FFB7-481C-B576-808E1E4D42BC}" destId="{75480C4E-DE1D-4CEF-B0A4-53BFAC6AF65C}" srcOrd="2" destOrd="0" presId="urn:microsoft.com/office/officeart/2005/8/layout/hList7"/>
    <dgm:cxn modelId="{CA248843-74B4-46FA-9F1F-6C914A171728}" type="presParOf" srcId="{AC875073-FFB7-481C-B576-808E1E4D42BC}" destId="{CEEF1F27-2111-461F-9EA8-E38E9E0E8E0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719EC-3B2E-4E54-BBB6-B4238B26F37F}">
      <dsp:nvSpPr>
        <dsp:cNvPr id="0" name=""/>
        <dsp:cNvSpPr/>
      </dsp:nvSpPr>
      <dsp:spPr>
        <a:xfrm>
          <a:off x="-5114929" y="-783865"/>
          <a:ext cx="6093692" cy="6093692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E0603-C3A8-4FA5-83B1-7D4465E27444}">
      <dsp:nvSpPr>
        <dsp:cNvPr id="0" name=""/>
        <dsp:cNvSpPr/>
      </dsp:nvSpPr>
      <dsp:spPr>
        <a:xfrm>
          <a:off x="317496" y="205750"/>
          <a:ext cx="7851682" cy="41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Linking to the document</a:t>
          </a:r>
        </a:p>
      </dsp:txBody>
      <dsp:txXfrm>
        <a:off x="317496" y="205750"/>
        <a:ext cx="7851682" cy="411319"/>
      </dsp:txXfrm>
    </dsp:sp>
    <dsp:sp modelId="{D6F15B89-8A8D-440C-8093-0A8F9291EB06}">
      <dsp:nvSpPr>
        <dsp:cNvPr id="0" name=""/>
        <dsp:cNvSpPr/>
      </dsp:nvSpPr>
      <dsp:spPr>
        <a:xfrm>
          <a:off x="60421" y="154335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7B45C-6E34-4285-9313-216EB5CEFE1F}">
      <dsp:nvSpPr>
        <dsp:cNvPr id="0" name=""/>
        <dsp:cNvSpPr/>
      </dsp:nvSpPr>
      <dsp:spPr>
        <a:xfrm>
          <a:off x="689982" y="823091"/>
          <a:ext cx="7479195" cy="41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CSS syntax</a:t>
          </a:r>
        </a:p>
      </dsp:txBody>
      <dsp:txXfrm>
        <a:off x="689982" y="823091"/>
        <a:ext cx="7479195" cy="411319"/>
      </dsp:txXfrm>
    </dsp:sp>
    <dsp:sp modelId="{7934129D-BF85-40F7-A3AE-F88B58C60D92}">
      <dsp:nvSpPr>
        <dsp:cNvPr id="0" name=""/>
        <dsp:cNvSpPr/>
      </dsp:nvSpPr>
      <dsp:spPr>
        <a:xfrm>
          <a:off x="432908" y="771676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C89E2-5D55-42EC-BD00-A425E739CE94}">
      <dsp:nvSpPr>
        <dsp:cNvPr id="0" name=""/>
        <dsp:cNvSpPr/>
      </dsp:nvSpPr>
      <dsp:spPr>
        <a:xfrm>
          <a:off x="894103" y="1439980"/>
          <a:ext cx="7275074" cy="41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Backgrounds</a:t>
          </a:r>
        </a:p>
      </dsp:txBody>
      <dsp:txXfrm>
        <a:off x="894103" y="1439980"/>
        <a:ext cx="7275074" cy="411319"/>
      </dsp:txXfrm>
    </dsp:sp>
    <dsp:sp modelId="{5C5490D4-7D5D-47B0-A363-C63A9D3D74FB}">
      <dsp:nvSpPr>
        <dsp:cNvPr id="0" name=""/>
        <dsp:cNvSpPr/>
      </dsp:nvSpPr>
      <dsp:spPr>
        <a:xfrm>
          <a:off x="637029" y="1388565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6C428-F5DD-4178-8041-3C138DB50E4B}">
      <dsp:nvSpPr>
        <dsp:cNvPr id="0" name=""/>
        <dsp:cNvSpPr/>
      </dsp:nvSpPr>
      <dsp:spPr>
        <a:xfrm>
          <a:off x="959277" y="2057321"/>
          <a:ext cx="7209900" cy="41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Borders</a:t>
          </a:r>
        </a:p>
      </dsp:txBody>
      <dsp:txXfrm>
        <a:off x="959277" y="2057321"/>
        <a:ext cx="7209900" cy="411319"/>
      </dsp:txXfrm>
    </dsp:sp>
    <dsp:sp modelId="{1E7033A6-9A2B-4F92-BECC-04752F74AD84}">
      <dsp:nvSpPr>
        <dsp:cNvPr id="0" name=""/>
        <dsp:cNvSpPr/>
      </dsp:nvSpPr>
      <dsp:spPr>
        <a:xfrm>
          <a:off x="702203" y="2005906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A9630-D4CF-44A2-AD09-3DD9F9BA46F4}">
      <dsp:nvSpPr>
        <dsp:cNvPr id="0" name=""/>
        <dsp:cNvSpPr/>
      </dsp:nvSpPr>
      <dsp:spPr>
        <a:xfrm>
          <a:off x="894103" y="2674662"/>
          <a:ext cx="7275074" cy="41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Text </a:t>
          </a:r>
        </a:p>
      </dsp:txBody>
      <dsp:txXfrm>
        <a:off x="894103" y="2674662"/>
        <a:ext cx="7275074" cy="411319"/>
      </dsp:txXfrm>
    </dsp:sp>
    <dsp:sp modelId="{7D66EDC7-CC9E-4E81-AA72-D50938D71731}">
      <dsp:nvSpPr>
        <dsp:cNvPr id="0" name=""/>
        <dsp:cNvSpPr/>
      </dsp:nvSpPr>
      <dsp:spPr>
        <a:xfrm>
          <a:off x="637029" y="2623247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EB520-9950-45A1-B1A9-16F3D1E18127}">
      <dsp:nvSpPr>
        <dsp:cNvPr id="0" name=""/>
        <dsp:cNvSpPr/>
      </dsp:nvSpPr>
      <dsp:spPr>
        <a:xfrm>
          <a:off x="689982" y="3291551"/>
          <a:ext cx="7479195" cy="41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Box model</a:t>
          </a:r>
          <a:endParaRPr lang="en-US" sz="1700" kern="1200" dirty="0"/>
        </a:p>
      </dsp:txBody>
      <dsp:txXfrm>
        <a:off x="689982" y="3291551"/>
        <a:ext cx="7479195" cy="411319"/>
      </dsp:txXfrm>
    </dsp:sp>
    <dsp:sp modelId="{1C5C1DF2-8CE9-4F1F-B031-64F7C1030EA9}">
      <dsp:nvSpPr>
        <dsp:cNvPr id="0" name=""/>
        <dsp:cNvSpPr/>
      </dsp:nvSpPr>
      <dsp:spPr>
        <a:xfrm>
          <a:off x="432908" y="3240136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FD832-1155-4D8E-8599-361387CA14C3}">
      <dsp:nvSpPr>
        <dsp:cNvPr id="0" name=""/>
        <dsp:cNvSpPr/>
      </dsp:nvSpPr>
      <dsp:spPr>
        <a:xfrm>
          <a:off x="317496" y="3908892"/>
          <a:ext cx="7851682" cy="411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Positioning </a:t>
          </a:r>
        </a:p>
      </dsp:txBody>
      <dsp:txXfrm>
        <a:off x="317496" y="3908892"/>
        <a:ext cx="7851682" cy="411319"/>
      </dsp:txXfrm>
    </dsp:sp>
    <dsp:sp modelId="{C1212005-A3BD-4741-8321-5BBC2C338A23}">
      <dsp:nvSpPr>
        <dsp:cNvPr id="0" name=""/>
        <dsp:cNvSpPr/>
      </dsp:nvSpPr>
      <dsp:spPr>
        <a:xfrm>
          <a:off x="60421" y="3857477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8DEB2-1493-406C-9845-28BAD8F67F10}">
      <dsp:nvSpPr>
        <dsp:cNvPr id="0" name=""/>
        <dsp:cNvSpPr/>
      </dsp:nvSpPr>
      <dsp:spPr>
        <a:xfrm>
          <a:off x="0" y="0"/>
          <a:ext cx="6096000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Part 1: Linking</a:t>
          </a:r>
        </a:p>
      </dsp:txBody>
      <dsp:txXfrm>
        <a:off x="0" y="1625600"/>
        <a:ext cx="6096000" cy="1625600"/>
      </dsp:txXfrm>
    </dsp:sp>
    <dsp:sp modelId="{CEEF1F27-2111-461F-9EA8-E38E9E0E8E04}">
      <dsp:nvSpPr>
        <dsp:cNvPr id="0" name=""/>
        <dsp:cNvSpPr/>
      </dsp:nvSpPr>
      <dsp:spPr>
        <a:xfrm>
          <a:off x="2371344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2ECD1-36AB-456D-9EFB-9C7A54EB8E98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8DEB2-1493-406C-9845-28BAD8F67F10}">
      <dsp:nvSpPr>
        <dsp:cNvPr id="0" name=""/>
        <dsp:cNvSpPr/>
      </dsp:nvSpPr>
      <dsp:spPr>
        <a:xfrm>
          <a:off x="0" y="0"/>
          <a:ext cx="6096000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Part 2: Syntax</a:t>
          </a:r>
        </a:p>
      </dsp:txBody>
      <dsp:txXfrm>
        <a:off x="0" y="1625600"/>
        <a:ext cx="6096000" cy="1625600"/>
      </dsp:txXfrm>
    </dsp:sp>
    <dsp:sp modelId="{CEEF1F27-2111-461F-9EA8-E38E9E0E8E04}">
      <dsp:nvSpPr>
        <dsp:cNvPr id="0" name=""/>
        <dsp:cNvSpPr/>
      </dsp:nvSpPr>
      <dsp:spPr>
        <a:xfrm>
          <a:off x="2371344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2ECD1-36AB-456D-9EFB-9C7A54EB8E98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8DEB2-1493-406C-9845-28BAD8F67F10}">
      <dsp:nvSpPr>
        <dsp:cNvPr id="0" name=""/>
        <dsp:cNvSpPr/>
      </dsp:nvSpPr>
      <dsp:spPr>
        <a:xfrm>
          <a:off x="0" y="0"/>
          <a:ext cx="6096000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Part 3: Backgrounds</a:t>
          </a:r>
        </a:p>
      </dsp:txBody>
      <dsp:txXfrm>
        <a:off x="0" y="1625600"/>
        <a:ext cx="6096000" cy="1625600"/>
      </dsp:txXfrm>
    </dsp:sp>
    <dsp:sp modelId="{CEEF1F27-2111-461F-9EA8-E38E9E0E8E04}">
      <dsp:nvSpPr>
        <dsp:cNvPr id="0" name=""/>
        <dsp:cNvSpPr/>
      </dsp:nvSpPr>
      <dsp:spPr>
        <a:xfrm>
          <a:off x="2371344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2ECD1-36AB-456D-9EFB-9C7A54EB8E98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8DEB2-1493-406C-9845-28BAD8F67F10}">
      <dsp:nvSpPr>
        <dsp:cNvPr id="0" name=""/>
        <dsp:cNvSpPr/>
      </dsp:nvSpPr>
      <dsp:spPr>
        <a:xfrm>
          <a:off x="0" y="0"/>
          <a:ext cx="6096000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Part 4: Borders</a:t>
          </a:r>
        </a:p>
      </dsp:txBody>
      <dsp:txXfrm>
        <a:off x="0" y="1625600"/>
        <a:ext cx="6096000" cy="1625600"/>
      </dsp:txXfrm>
    </dsp:sp>
    <dsp:sp modelId="{CEEF1F27-2111-461F-9EA8-E38E9E0E8E04}">
      <dsp:nvSpPr>
        <dsp:cNvPr id="0" name=""/>
        <dsp:cNvSpPr/>
      </dsp:nvSpPr>
      <dsp:spPr>
        <a:xfrm>
          <a:off x="2371344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2ECD1-36AB-456D-9EFB-9C7A54EB8E98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8DEB2-1493-406C-9845-28BAD8F67F10}">
      <dsp:nvSpPr>
        <dsp:cNvPr id="0" name=""/>
        <dsp:cNvSpPr/>
      </dsp:nvSpPr>
      <dsp:spPr>
        <a:xfrm>
          <a:off x="0" y="0"/>
          <a:ext cx="6096000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Part 5: Text</a:t>
          </a:r>
        </a:p>
      </dsp:txBody>
      <dsp:txXfrm>
        <a:off x="0" y="1625600"/>
        <a:ext cx="6096000" cy="1625600"/>
      </dsp:txXfrm>
    </dsp:sp>
    <dsp:sp modelId="{CEEF1F27-2111-461F-9EA8-E38E9E0E8E04}">
      <dsp:nvSpPr>
        <dsp:cNvPr id="0" name=""/>
        <dsp:cNvSpPr/>
      </dsp:nvSpPr>
      <dsp:spPr>
        <a:xfrm>
          <a:off x="2371344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2ECD1-36AB-456D-9EFB-9C7A54EB8E98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8DEB2-1493-406C-9845-28BAD8F67F10}">
      <dsp:nvSpPr>
        <dsp:cNvPr id="0" name=""/>
        <dsp:cNvSpPr/>
      </dsp:nvSpPr>
      <dsp:spPr>
        <a:xfrm>
          <a:off x="0" y="0"/>
          <a:ext cx="6096000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348488" rIns="348488" bIns="348488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Part 6: box model</a:t>
          </a:r>
        </a:p>
      </dsp:txBody>
      <dsp:txXfrm>
        <a:off x="0" y="1625600"/>
        <a:ext cx="6096000" cy="1625600"/>
      </dsp:txXfrm>
    </dsp:sp>
    <dsp:sp modelId="{CEEF1F27-2111-461F-9EA8-E38E9E0E8E04}">
      <dsp:nvSpPr>
        <dsp:cNvPr id="0" name=""/>
        <dsp:cNvSpPr/>
      </dsp:nvSpPr>
      <dsp:spPr>
        <a:xfrm>
          <a:off x="2371344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2ECD1-36AB-456D-9EFB-9C7A54EB8E98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DD13-50F5-4E92-B28E-6EA55B064F8E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FFBD9-1223-4BE0-835A-6325C5DF70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FFBD9-1223-4BE0-835A-6325C5DF70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21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9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 cstate="print">
            <a:clrChange>
              <a:clrFrom>
                <a:srgbClr val="FFBE64"/>
              </a:clrFrom>
              <a:clrTo>
                <a:srgbClr val="FFBE6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5166" r="24958" b="6334"/>
          <a:stretch/>
        </p:blipFill>
        <p:spPr>
          <a:xfrm>
            <a:off x="-3765" y="5652781"/>
            <a:ext cx="1559443" cy="12123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BE64"/>
              </a:clrFrom>
              <a:clrTo>
                <a:srgbClr val="FFBE6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5166" r="24958" b="6334"/>
          <a:stretch/>
        </p:blipFill>
        <p:spPr>
          <a:xfrm>
            <a:off x="128070" y="5652781"/>
            <a:ext cx="1559443" cy="121230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BE64"/>
              </a:clrFrom>
              <a:clrTo>
                <a:srgbClr val="FFBE6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5166" r="24958" b="6334"/>
          <a:stretch/>
        </p:blipFill>
        <p:spPr>
          <a:xfrm>
            <a:off x="128070" y="5652781"/>
            <a:ext cx="1559443" cy="121230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4" cstate="print">
            <a:clrChange>
              <a:clrFrom>
                <a:srgbClr val="FFBE64"/>
              </a:clrFrom>
              <a:clrTo>
                <a:srgbClr val="FFBE6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5166" r="24958" b="6334"/>
          <a:stretch/>
        </p:blipFill>
        <p:spPr>
          <a:xfrm>
            <a:off x="128070" y="5652781"/>
            <a:ext cx="1559443" cy="121230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BE64"/>
              </a:clrFrom>
              <a:clrTo>
                <a:srgbClr val="FFBE6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5166" r="24958" b="6334"/>
          <a:stretch/>
        </p:blipFill>
        <p:spPr>
          <a:xfrm>
            <a:off x="12700" y="5660154"/>
            <a:ext cx="1559443" cy="12123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990600"/>
            <a:ext cx="2438400" cy="1829761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parajita" pitchFamily="34" charset="0"/>
                <a:cs typeface="Aparajita" pitchFamily="34" charset="0"/>
              </a:rPr>
              <a:t>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7772400" cy="119970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Designing the world !</a:t>
            </a:r>
          </a:p>
        </p:txBody>
      </p:sp>
    </p:spTree>
    <p:extLst>
      <p:ext uri="{BB962C8B-B14F-4D97-AF65-F5344CB8AC3E}">
        <p14:creationId xmlns:p14="http://schemas.microsoft.com/office/powerpoint/2010/main" val="484324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 determine which element the rule applies to: </a:t>
            </a:r>
          </a:p>
          <a:p>
            <a:pPr lvl="1">
              <a:defRPr/>
            </a:pPr>
            <a:r>
              <a:rPr lang="en-US" dirty="0"/>
              <a:t>All elements of specific type (tag)</a:t>
            </a:r>
          </a:p>
          <a:p>
            <a:pPr lvl="1">
              <a:defRPr/>
            </a:pPr>
            <a:r>
              <a:rPr lang="en-US" dirty="0"/>
              <a:t>Those that mach a specific attribute (id, class)</a:t>
            </a:r>
          </a:p>
          <a:p>
            <a:pPr lvl="1">
              <a:defRPr/>
            </a:pPr>
            <a:r>
              <a:rPr lang="en-US" dirty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2727" y="4903112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553763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  <p:extLst>
      <p:ext uri="{BB962C8B-B14F-4D97-AF65-F5344CB8AC3E}">
        <p14:creationId xmlns:p14="http://schemas.microsoft.com/office/powerpoint/2010/main" val="342895637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Selectors (2)</a:t>
            </a:r>
            <a:endParaRPr lang="bg-BG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3915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/>
              <a:t>Three primary kinds of selectors:</a:t>
            </a:r>
          </a:p>
          <a:p>
            <a:pPr lvl="1">
              <a:lnSpc>
                <a:spcPts val="3700"/>
              </a:lnSpc>
              <a:spcBef>
                <a:spcPts val="0"/>
              </a:spcBef>
              <a:defRPr/>
            </a:pPr>
            <a:r>
              <a:rPr lang="en-US" sz="2600" dirty="0"/>
              <a:t>By tag (type selector):</a:t>
            </a:r>
            <a:br>
              <a:rPr lang="en-US" sz="2600" dirty="0"/>
            </a:br>
            <a:endParaRPr lang="en-US" sz="2600" dirty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/>
              <a:t>By element id:</a:t>
            </a:r>
            <a:br>
              <a:rPr lang="en-US" sz="2600" dirty="0"/>
            </a:br>
            <a:endParaRPr lang="en-US" sz="2600" noProof="1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/>
              <a:t>By element class name (only for HTML): </a:t>
            </a:r>
            <a:br>
              <a:rPr lang="en-US" sz="2600" dirty="0"/>
            </a:br>
            <a:endParaRPr lang="en-US" sz="2600" dirty="0">
              <a:latin typeface="Courier New" pitchFamily="49" charset="0"/>
            </a:endParaRP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/>
              <a:t>Selectors can be combined with commas:</a:t>
            </a:r>
          </a:p>
          <a:p>
            <a:pPr>
              <a:lnSpc>
                <a:spcPts val="3700"/>
              </a:lnSpc>
              <a:spcBef>
                <a:spcPts val="300"/>
              </a:spcBef>
              <a:buFontTx/>
              <a:buNone/>
              <a:defRPr/>
            </a:pPr>
            <a:r>
              <a:rPr lang="en-US" sz="2800" dirty="0"/>
              <a:t>	</a:t>
            </a:r>
            <a:br>
              <a:rPr lang="en-US" sz="2800" dirty="0"/>
            </a:br>
            <a:r>
              <a:rPr lang="en-US" sz="2800" dirty="0"/>
              <a:t>This will match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/>
              <a:t> tags, elements with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dirty="0"/>
              <a:t>, and element with id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top-link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1828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verdana,sans-serif; }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900113" y="2743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}</a:t>
            </a: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304800" y="3809999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{border: 1px solid red}</a:t>
            </a: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900113" y="48006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{font-weight: bold}</a:t>
            </a:r>
          </a:p>
        </p:txBody>
      </p:sp>
    </p:spTree>
    <p:extLst>
      <p:ext uri="{BB962C8B-B14F-4D97-AF65-F5344CB8AC3E}">
        <p14:creationId xmlns:p14="http://schemas.microsoft.com/office/powerpoint/2010/main" val="786419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 (3)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Pseudo-classes define state</a:t>
            </a:r>
          </a:p>
          <a:p>
            <a:pPr lvl="1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:hover, :visited, :active , :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lang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Microsoft YaHei UI" pitchFamily="34" charset="-122"/>
                <a:ea typeface="Microsoft YaHei UI" pitchFamily="34" charset="-122"/>
              </a:rPr>
              <a:t>Pseudo-elements</a:t>
            </a:r>
            <a:r>
              <a:rPr lang="en-US" dirty="0"/>
              <a:t> define element "parts" or are used to generate content</a:t>
            </a:r>
          </a:p>
          <a:p>
            <a:pPr lvl="1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:first-line , :before, :after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4344650"/>
            <a:ext cx="7632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color: 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{ text-transform: uppercase;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content: "»";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.title:after { content: "«"; }</a:t>
            </a:r>
          </a:p>
        </p:txBody>
      </p:sp>
    </p:spTree>
    <p:extLst>
      <p:ext uri="{BB962C8B-B14F-4D97-AF65-F5344CB8AC3E}">
        <p14:creationId xmlns:p14="http://schemas.microsoft.com/office/powerpoint/2010/main" val="39142756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-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Selectors (4)</a:t>
            </a:r>
            <a:endParaRPr lang="bg-BG" dirty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685800"/>
            <a:ext cx="9144000" cy="5754689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/>
              <a:t>Match relative to element placement:</a:t>
            </a:r>
          </a:p>
          <a:p>
            <a:pPr>
              <a:lnSpc>
                <a:spcPct val="85000"/>
              </a:lnSpc>
              <a:spcBef>
                <a:spcPts val="2400"/>
              </a:spcBef>
              <a:buFontTx/>
              <a:buNone/>
              <a:defRPr/>
            </a:pPr>
            <a:br>
              <a:rPr lang="en-US" sz="3000" dirty="0"/>
            </a:br>
            <a:r>
              <a:rPr lang="en-US" sz="3000" dirty="0"/>
              <a:t>This will match all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 </a:t>
            </a:r>
            <a:r>
              <a:rPr lang="en-US" sz="3000" dirty="0"/>
              <a:t>tags that are inside of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/>
              <a:t> – universal selector (avoid or use with care!):</a:t>
            </a:r>
          </a:p>
          <a:p>
            <a:pPr>
              <a:lnSpc>
                <a:spcPct val="85000"/>
              </a:lnSpc>
              <a:spcBef>
                <a:spcPts val="3000"/>
              </a:spcBef>
              <a:spcAft>
                <a:spcPts val="0"/>
              </a:spcAft>
              <a:buFontTx/>
              <a:buNone/>
              <a:defRPr/>
            </a:pPr>
            <a:r>
              <a:rPr lang="en-US" sz="3000" dirty="0">
                <a:latin typeface="Courier New" pitchFamily="49" charset="0"/>
              </a:rPr>
              <a:t> </a:t>
            </a:r>
            <a:r>
              <a:rPr lang="en-US" sz="4300" dirty="0">
                <a:latin typeface="Courier New" pitchFamily="49" charset="0"/>
              </a:rPr>
              <a:t> </a:t>
            </a:r>
            <a:br>
              <a:rPr lang="en-US" sz="3000" dirty="0">
                <a:latin typeface="Courier New" pitchFamily="49" charset="0"/>
              </a:rPr>
            </a:br>
            <a:r>
              <a:rPr lang="en-US" sz="3000" dirty="0"/>
              <a:t>This will match all descendants of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 </a:t>
            </a:r>
            <a:r>
              <a:rPr lang="en-US" sz="3000" dirty="0"/>
              <a:t>element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/>
              <a:t> selector – used to match “next sibling”: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  <a:defRPr/>
            </a:pPr>
            <a:endParaRPr lang="en-US" sz="3000" dirty="0"/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sz="3000" dirty="0"/>
              <a:t>	This will match all siblings with class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/>
              <a:t>  	that appear immediately after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000" dirty="0"/>
              <a:t>tag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886258" y="1066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a {text-decoration: underline}</a:t>
            </a: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900113" y="2819400"/>
            <a:ext cx="74168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{color: black}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* {color: black}</a:t>
            </a:r>
          </a:p>
        </p:txBody>
      </p:sp>
      <p:sp>
        <p:nvSpPr>
          <p:cNvPr id="1005574" name="Rectangle 6"/>
          <p:cNvSpPr>
            <a:spLocks noChangeArrowheads="1"/>
          </p:cNvSpPr>
          <p:nvPr/>
        </p:nvSpPr>
        <p:spPr bwMode="auto">
          <a:xfrm>
            <a:off x="886258" y="47244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{float:right}</a:t>
            </a:r>
          </a:p>
        </p:txBody>
      </p:sp>
    </p:spTree>
    <p:extLst>
      <p:ext uri="{BB962C8B-B14F-4D97-AF65-F5344CB8AC3E}">
        <p14:creationId xmlns:p14="http://schemas.microsoft.com/office/powerpoint/2010/main" val="13195517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745" y="1385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Selectors (5)</a:t>
            </a:r>
            <a:endParaRPr lang="bg-BG" dirty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sz="2800" dirty="0"/>
              <a:t> selector – matches direct child nodes:</a:t>
            </a:r>
            <a:br>
              <a:rPr lang="en-US" sz="2800" dirty="0">
                <a:latin typeface="Courier New" pitchFamily="49" charset="0"/>
              </a:rPr>
            </a:br>
            <a:endParaRPr lang="en-US" sz="2800" dirty="0"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800" dirty="0"/>
              <a:t>	This will match all elements with class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, direct children of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dirty="0"/>
              <a:t> tag</a:t>
            </a:r>
          </a:p>
          <a:p>
            <a:pPr>
              <a:spcBef>
                <a:spcPts val="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 ]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</a:t>
            </a:r>
            <a:r>
              <a:rPr lang="en-US" sz="2800" dirty="0"/>
              <a:t>– matches tag attributes by regular expression:</a:t>
            </a:r>
          </a:p>
          <a:p>
            <a:pPr>
              <a:spcBef>
                <a:spcPts val="1200"/>
              </a:spcBef>
              <a:buFontTx/>
              <a:buNone/>
              <a:defRPr/>
            </a:pPr>
            <a:br>
              <a:rPr lang="en-US" sz="2800" dirty="0"/>
            </a:br>
            <a:r>
              <a:rPr lang="en-US" sz="2800" dirty="0"/>
              <a:t>This will match all </a:t>
            </a: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/>
              <a:t>tags with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800" dirty="0"/>
              <a:t> attribute containing the word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</a:t>
            </a:r>
          </a:p>
          <a:p>
            <a:pPr>
              <a:spcBef>
                <a:spcPts val="120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.class1.class2 </a:t>
            </a:r>
            <a:r>
              <a:rPr lang="en-US" sz="2800" dirty="0"/>
              <a:t>(no space) - matches elements with both (all) classes applied at the same time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75145" y="1258669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.error {font-size: 8px}</a:t>
            </a:r>
          </a:p>
        </p:txBody>
      </p:sp>
      <p:sp>
        <p:nvSpPr>
          <p:cNvPr id="1008645" name="Rectangle 5"/>
          <p:cNvSpPr>
            <a:spLocks noChangeArrowheads="1"/>
          </p:cNvSpPr>
          <p:nvPr/>
        </p:nvSpPr>
        <p:spPr bwMode="auto">
          <a:xfrm>
            <a:off x="900113" y="3442156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  <a:cs typeface="Consolas" pitchFamily="49" charset="0"/>
              </a:rPr>
              <a:t>input[type=text</a:t>
            </a: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{border: none}</a:t>
            </a:r>
          </a:p>
        </p:txBody>
      </p:sp>
    </p:spTree>
    <p:extLst>
      <p:ext uri="{BB962C8B-B14F-4D97-AF65-F5344CB8AC3E}">
        <p14:creationId xmlns:p14="http://schemas.microsoft.com/office/powerpoint/2010/main" val="312054428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Values in the CSS Rules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505691" y="685800"/>
            <a:ext cx="86106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Colors are set in RGB format (decimal or hex): </a:t>
            </a:r>
          </a:p>
          <a:p>
            <a:pPr marL="0" lvl="1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dirty="0"/>
              <a:t>Example: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#a0a6aa = </a:t>
            </a:r>
            <a:r>
              <a:rPr lang="en-US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(160, 166, 170)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Predefined color aliases exist: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black, blue, etc.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/>
              <a:t>Numeric values are specified in:</a:t>
            </a:r>
          </a:p>
          <a:p>
            <a:pPr marL="0" lvl="1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dirty="0"/>
              <a:t>Pixels, </a:t>
            </a:r>
            <a:r>
              <a:rPr lang="en-US" sz="2800" dirty="0" err="1"/>
              <a:t>ems</a:t>
            </a:r>
            <a:r>
              <a:rPr lang="en-US" sz="2800" dirty="0"/>
              <a:t>, e.g.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12px , 1.4em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Points, inches, centimeters, millimeters</a:t>
            </a:r>
          </a:p>
          <a:p>
            <a:pPr marL="0" lvl="2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dirty="0"/>
              <a:t>E.g.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10pt , 1in, 1cm, 1mm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Percentages, e.g.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50%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600" dirty="0"/>
              <a:t>Percentage of what?...</a:t>
            </a:r>
          </a:p>
          <a:p>
            <a:pPr marL="0" lvl="1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dirty="0"/>
              <a:t>Zero can be used with no unit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border: 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1353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018105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8912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Backgrounds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image to be used as background, e.g.: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/>
              <a:t>Using color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</a:t>
            </a:r>
          </a:p>
          <a:p>
            <a:pPr>
              <a:defRPr/>
            </a:pP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 err="1"/>
              <a:t>Additionaly</a:t>
            </a:r>
            <a:r>
              <a:rPr lang="en-US" dirty="0"/>
              <a:t> :</a:t>
            </a:r>
          </a:p>
          <a:p>
            <a:pPr>
              <a:defRPr/>
            </a:pPr>
            <a:endParaRPr lang="en-US" sz="400" dirty="0"/>
          </a:p>
          <a:p>
            <a:pPr marL="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</a:t>
            </a:r>
          </a:p>
          <a:p>
            <a:pPr marL="0" lvl="1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repeat-x, repeat-y, repeat, no-repeat</a:t>
            </a:r>
          </a:p>
          <a:p>
            <a:pPr marL="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</a:t>
            </a:r>
          </a:p>
          <a:p>
            <a:pPr marL="0" lvl="1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fixed / scroll</a:t>
            </a:r>
          </a:p>
          <a:p>
            <a:pPr lvl="1">
              <a:defRPr/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52600"/>
            <a:ext cx="7416800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background-image:url("back.gif");</a:t>
            </a:r>
          </a:p>
        </p:txBody>
      </p:sp>
    </p:spTree>
    <p:extLst>
      <p:ext uri="{BB962C8B-B14F-4D97-AF65-F5344CB8AC3E}">
        <p14:creationId xmlns:p14="http://schemas.microsoft.com/office/powerpoint/2010/main" val="281083231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Backgrounds (2)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</a:t>
            </a:r>
            <a:r>
              <a:rPr lang="en-US" dirty="0"/>
              <a:t>specifies vertical and horizontal position of the background image</a:t>
            </a:r>
          </a:p>
          <a:p>
            <a:pPr lvl="1">
              <a:defRPr/>
            </a:pPr>
            <a:r>
              <a:rPr lang="en-US" dirty="0"/>
              <a:t>Vertical position: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top, center, bottom</a:t>
            </a:r>
          </a:p>
          <a:p>
            <a:pPr lvl="1">
              <a:defRPr/>
            </a:pPr>
            <a:r>
              <a:rPr lang="en-US" dirty="0"/>
              <a:t>Horizontal position: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left, center, right</a:t>
            </a:r>
          </a:p>
          <a:p>
            <a:pPr lvl="1">
              <a:defRPr/>
            </a:pPr>
            <a:r>
              <a:rPr lang="en-US" dirty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/>
              <a:t>Examples: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426" y="4495800"/>
            <a:ext cx="7242174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66644" y="5043055"/>
            <a:ext cx="7242174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:p14="http://schemas.microsoft.com/office/powerpoint/2010/main" val="39280250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Background Shorthand Property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/>
              <a:t>: shorthand rule for setting background properties at the same time:</a:t>
            </a:r>
          </a:p>
          <a:p>
            <a:pPr>
              <a:lnSpc>
                <a:spcPts val="3200"/>
              </a:lnSpc>
              <a:defRPr/>
            </a:pPr>
            <a:endParaRPr lang="en-US" sz="3000" dirty="0"/>
          </a:p>
          <a:p>
            <a:pPr>
              <a:lnSpc>
                <a:spcPts val="3200"/>
              </a:lnSpc>
              <a:buFontTx/>
              <a:buNone/>
              <a:defRPr/>
            </a:pPr>
            <a:r>
              <a:rPr lang="en-US" sz="3000" dirty="0"/>
              <a:t>	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sz="3000" dirty="0"/>
              <a:t>	is equal to writing:</a:t>
            </a:r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spcBef>
                <a:spcPts val="3000"/>
              </a:spcBef>
              <a:defRPr/>
            </a:pPr>
            <a:r>
              <a:rPr lang="en-US" sz="2800" dirty="0"/>
              <a:t>Some browsers will not apply BOTH color and image for background if using shorthand rule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828800"/>
            <a:ext cx="7924800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048000"/>
            <a:ext cx="7924800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:p14="http://schemas.microsoft.com/office/powerpoint/2010/main" val="32229680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 stands for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  <a:p>
            <a:r>
              <a:rPr lang="en-US" dirty="0"/>
              <a:t>CSS describes </a:t>
            </a:r>
            <a:r>
              <a:rPr lang="en-US" b="1" dirty="0"/>
              <a:t>how HTML elements are to be displayed on screen, paper, or in other media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</a:t>
            </a:r>
          </a:p>
        </p:txBody>
      </p:sp>
    </p:spTree>
    <p:extLst>
      <p:ext uri="{BB962C8B-B14F-4D97-AF65-F5344CB8AC3E}">
        <p14:creationId xmlns:p14="http://schemas.microsoft.com/office/powerpoint/2010/main" val="3730622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Background-image or </a:t>
            </a:r>
            <a:r>
              <a:rPr lang="en-US" dirty="0">
                <a:latin typeface="Consolas" pitchFamily="49" charset="0"/>
              </a:rPr>
              <a:t>&lt;img&gt;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Background images allow you to save many image tags from the HTML </a:t>
            </a:r>
          </a:p>
          <a:p>
            <a:pPr lvl="1">
              <a:defRPr/>
            </a:pPr>
            <a:r>
              <a:rPr lang="en-US" dirty="0"/>
              <a:t>Leads to less code</a:t>
            </a:r>
          </a:p>
          <a:p>
            <a:pPr lvl="1">
              <a:defRPr/>
            </a:pPr>
            <a:r>
              <a:rPr lang="en-US" dirty="0"/>
              <a:t>More content-oriented approach</a:t>
            </a:r>
          </a:p>
          <a:p>
            <a:pPr>
              <a:defRPr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allows for more CSS control because it can be used as a selector with all the possible declarations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0350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CSS3 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background-size</a:t>
            </a:r>
            <a:r>
              <a:rPr lang="en-US" dirty="0"/>
              <a:t> property allows you to specify the size of background images.</a:t>
            </a:r>
          </a:p>
          <a:p>
            <a:r>
              <a:rPr lang="en-US" dirty="0"/>
              <a:t>Values may be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contain, cover</a:t>
            </a:r>
            <a:r>
              <a:rPr lang="en-US" dirty="0"/>
              <a:t> or numerical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Backgrounds (3): </a:t>
            </a:r>
            <a:r>
              <a:rPr lang="en-US" b="0" dirty="0">
                <a:effectLst/>
              </a:rPr>
              <a:t>CSS3 Background Size</a:t>
            </a:r>
          </a:p>
        </p:txBody>
      </p:sp>
    </p:spTree>
    <p:extLst>
      <p:ext uri="{BB962C8B-B14F-4D97-AF65-F5344CB8AC3E}">
        <p14:creationId xmlns:p14="http://schemas.microsoft.com/office/powerpoint/2010/main" val="2919963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7878332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509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Borders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border-width: thin, medium, thick</a:t>
            </a:r>
            <a:r>
              <a:rPr lang="en-US" dirty="0"/>
              <a:t> or numerical value (e.g.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dirty="0"/>
              <a:t>: color alias or RGB value</a:t>
            </a:r>
          </a:p>
          <a:p>
            <a:pPr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 none, hidden, dotted, dashed, solid, double, groove, ridge, inset, outset</a:t>
            </a:r>
          </a:p>
          <a:p>
            <a:pPr marL="109728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Each property can be defined separately for left, top, bottom and right</a:t>
            </a:r>
          </a:p>
          <a:p>
            <a:pPr marL="0" lvl="1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border-top-style, border-left-color, …</a:t>
            </a:r>
            <a:endParaRPr lang="bg-BG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1735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Border Shorthand Property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r>
              <a:rPr lang="en-US" dirty="0"/>
              <a:t>: shorthand rule for setting border properties at once:</a:t>
            </a:r>
          </a:p>
          <a:p>
            <a:pPr>
              <a:defRPr/>
            </a:pPr>
            <a:endParaRPr lang="en-US" dirty="0"/>
          </a:p>
          <a:p>
            <a:pPr>
              <a:buFontTx/>
              <a:buNone/>
              <a:defRPr/>
            </a:pPr>
            <a:r>
              <a:rPr lang="en-US" dirty="0"/>
              <a:t>	is equal to writing:</a:t>
            </a:r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r>
              <a:rPr lang="en-US" dirty="0"/>
              <a:t>		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/>
              <a:t>Specify different borders for the sides via shorthand rules: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border-top, border-left, border-right, border-bottom</a:t>
            </a:r>
          </a:p>
          <a:p>
            <a:pPr marL="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dirty="0"/>
              <a:t>When to avoid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border:0</a:t>
            </a:r>
            <a:endParaRPr lang="bg-BG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2673" y="1981200"/>
            <a:ext cx="7924800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red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2673" y="2895600"/>
            <a:ext cx="7924800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border-width:1px;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border-color:red;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border-style:solid;</a:t>
            </a:r>
          </a:p>
        </p:txBody>
      </p:sp>
    </p:spTree>
    <p:extLst>
      <p:ext uri="{BB962C8B-B14F-4D97-AF65-F5344CB8AC3E}">
        <p14:creationId xmlns:p14="http://schemas.microsoft.com/office/powerpoint/2010/main" val="235945719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8528190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8156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Text-related CSS Properties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3000" dirty="0"/>
              <a:t> – specifies the color of the text</a:t>
            </a:r>
          </a:p>
          <a:p>
            <a:pPr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sz="3000" dirty="0"/>
              <a:t> – size of font: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xx-small, x-small, small, medium, large, x-large, xx-large, smaller, larger</a:t>
            </a:r>
            <a:r>
              <a:rPr lang="en-US" sz="3000" dirty="0"/>
              <a:t> or numeric value</a:t>
            </a:r>
          </a:p>
          <a:p>
            <a:pPr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</a:t>
            </a:r>
            <a:r>
              <a:rPr lang="en-US" sz="3000" dirty="0"/>
              <a:t> – comma separated font names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Example: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verdana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sans-serif, etc</a:t>
            </a:r>
            <a:r>
              <a:rPr lang="en-US" sz="2800" dirty="0"/>
              <a:t>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 browser loads the first one that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There should always be at least one generic font</a:t>
            </a:r>
          </a:p>
          <a:p>
            <a:pPr>
              <a:lnSpc>
                <a:spcPct val="100000"/>
              </a:lnSpc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</a:t>
            </a:r>
            <a:r>
              <a:rPr lang="en-US" sz="2800" dirty="0"/>
              <a:t> can be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normal, bold, bolder, lighter</a:t>
            </a:r>
            <a:r>
              <a:rPr lang="en-US" sz="3000" dirty="0"/>
              <a:t> or a number in range [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100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900</a:t>
            </a:r>
            <a:r>
              <a:rPr lang="en-US" sz="3000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5253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Rules for Fonts (2)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</a:t>
            </a:r>
            <a:r>
              <a:rPr lang="en-US" dirty="0"/>
              <a:t> – styles the font</a:t>
            </a:r>
          </a:p>
          <a:p>
            <a:pPr lvl="1">
              <a:defRPr/>
            </a:pPr>
            <a:r>
              <a:rPr lang="en-US" dirty="0"/>
              <a:t>Values: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normal, italic, oblique</a:t>
            </a:r>
          </a:p>
          <a:p>
            <a:pPr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dirty="0"/>
              <a:t> – decorates the text</a:t>
            </a:r>
          </a:p>
          <a:p>
            <a:pPr marL="0" lvl="1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dirty="0"/>
              <a:t>Values: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none, underline</a:t>
            </a:r>
            <a:r>
              <a:rPr lang="en-US" sz="2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line-through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overline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blink</a:t>
            </a: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dirty="0"/>
              <a:t> – defines the alignment of text or other content</a:t>
            </a:r>
          </a:p>
          <a:p>
            <a:pPr lvl="1">
              <a:defRPr/>
            </a:pPr>
            <a:r>
              <a:rPr lang="en-US" dirty="0"/>
              <a:t>Values: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left, right, center, justify</a:t>
            </a:r>
            <a:endParaRPr lang="bg-BG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3211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Shorthand Font Property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/>
              <a:t>Shorthand rule for setting multiple font properties at the same time</a:t>
            </a:r>
          </a:p>
          <a:p>
            <a:pPr lvl="1">
              <a:defRPr/>
            </a:pPr>
            <a:endParaRPr lang="en-US" dirty="0"/>
          </a:p>
          <a:p>
            <a:pPr lvl="1">
              <a:buNone/>
              <a:defRPr/>
            </a:pPr>
            <a:r>
              <a:rPr lang="en-US" dirty="0"/>
              <a:t>	is equal to writing this: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0113" y="2644888"/>
            <a:ext cx="7416800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font:italic normal bold 12px/16px verdana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3581400"/>
            <a:ext cx="7416800" cy="2051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font-style: italic;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font-variant: normal;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verdana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4690839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Inline Styles: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1219200" y="947949"/>
            <a:ext cx="7702550" cy="5909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</a:t>
            </a:r>
            <a:r>
              <a:rPr lang="en-US" sz="21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100" b="1" noProof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="font-size:20pt"</a:t>
            </a: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&gt;Here is some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</a:t>
            </a:r>
            <a:r>
              <a:rPr lang="en-US" sz="21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100" b="1" noProof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 20pt;color: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</a:t>
            </a: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&gt;Even more text&lt;/p&gt; 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164518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170099"/>
              </p:ext>
            </p:extLst>
          </p:nvPr>
        </p:nvGraphicFramePr>
        <p:xfrm>
          <a:off x="762000" y="1143000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content</a:t>
            </a:r>
          </a:p>
        </p:txBody>
      </p:sp>
    </p:spTree>
    <p:extLst>
      <p:ext uri="{BB962C8B-B14F-4D97-AF65-F5344CB8AC3E}">
        <p14:creationId xmlns:p14="http://schemas.microsoft.com/office/powerpoint/2010/main" val="3798760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58070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416869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71438"/>
            <a:ext cx="6607175" cy="909637"/>
          </a:xfrm>
        </p:spPr>
        <p:txBody>
          <a:bodyPr/>
          <a:lstStyle/>
          <a:p>
            <a:pPr>
              <a:defRPr/>
            </a:pPr>
            <a:r>
              <a:rPr lang="en-US" dirty="0"/>
              <a:t>External Styles: Example</a:t>
            </a:r>
            <a:endParaRPr lang="bg-BG" sz="3600" dirty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755650" y="1219200"/>
            <a:ext cx="76327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  { 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  { 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  { 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85800" y="762000"/>
            <a:ext cx="16546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styles.css</a:t>
            </a:r>
          </a:p>
        </p:txBody>
      </p:sp>
    </p:spTree>
    <p:extLst>
      <p:ext uri="{BB962C8B-B14F-4D97-AF65-F5344CB8AC3E}">
        <p14:creationId xmlns:p14="http://schemas.microsoft.com/office/powerpoint/2010/main" val="149974564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Styles: Example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684213" y="1428750"/>
            <a:ext cx="7777162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type="text/css" rel="stylesheet"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href="styles.css" 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67156589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External Styles: Example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706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6136628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4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"/>
            <a:ext cx="6329623" cy="586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37507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948978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626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Width and Height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</a:t>
            </a:r>
            <a:r>
              <a:rPr lang="en-US" dirty="0"/>
              <a:t> – defines numerical value for the width of element, e.g.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200px</a:t>
            </a:r>
          </a:p>
          <a:p>
            <a:pPr marL="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</a:t>
            </a:r>
            <a:r>
              <a:rPr lang="en-US" dirty="0"/>
              <a:t> – defines numerical value for the height of element, e.g.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100px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By default the height of an element is defined by its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Inline elements do not apply height, unless you change their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</a:t>
            </a:r>
            <a:r>
              <a:rPr lang="en-US" dirty="0"/>
              <a:t> style.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5224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Margin and Padding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/>
              <a:t> and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/>
              <a:t> define the spacing around the element</a:t>
            </a:r>
          </a:p>
          <a:p>
            <a:pPr marL="0" lvl="1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dirty="0"/>
              <a:t>Numerical value,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0px</a:t>
            </a:r>
            <a:r>
              <a:rPr lang="en-US" dirty="0"/>
              <a:t> or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-5px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Can be defined for each of the four sides separately -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margin-top, padding-left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 </a:t>
            </a:r>
            <a:r>
              <a:rPr lang="en-US" dirty="0"/>
              <a:t>is the spacing outside of the border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 </a:t>
            </a:r>
            <a:r>
              <a:rPr lang="en-US" dirty="0"/>
              <a:t>is the spacing between the border and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What are collapsing margins?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1055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Margin and Padding: Short Rules</a:t>
            </a:r>
            <a:endParaRPr lang="bg-BG" sz="3800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5px;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Sets all four sides to have margin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 px;</a:t>
            </a:r>
          </a:p>
          <a:p>
            <a:pPr marL="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10px 20px;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top and bottom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/>
              <a:t>, left and right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20px</a:t>
            </a:r>
            <a:r>
              <a:rPr lang="en-US" dirty="0"/>
              <a:t>;</a:t>
            </a:r>
          </a:p>
          <a:p>
            <a:pPr marL="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5px 3px 8px;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top 5px, left/right 3px, bottom 8px</a:t>
            </a:r>
          </a:p>
          <a:p>
            <a:pPr marL="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1px 3px 5px 7px;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top, right, bottom, left (clockwise from top)</a:t>
            </a:r>
          </a:p>
          <a:p>
            <a:pPr marL="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dirty="0"/>
              <a:t>Same for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endParaRPr lang="bg-BG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0165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Box Model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297585"/>
            <a:ext cx="7469188" cy="5034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80495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8412076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505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Default Browser Styles</a:t>
            </a:r>
            <a:endParaRPr lang="bg-BG" dirty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Browsers have default CSS styles</a:t>
            </a:r>
          </a:p>
          <a:p>
            <a:pPr lvl="1">
              <a:defRPr/>
            </a:pPr>
            <a:r>
              <a:rPr lang="en-US" dirty="0"/>
              <a:t>Used when there is no CSS information or any other style information in the document</a:t>
            </a:r>
          </a:p>
          <a:p>
            <a:pPr>
              <a:defRPr/>
            </a:pPr>
            <a:r>
              <a:rPr lang="en-US" dirty="0"/>
              <a:t>Caution: default styles differ in browsers</a:t>
            </a:r>
          </a:p>
          <a:p>
            <a:pPr lvl="1">
              <a:defRPr/>
            </a:pPr>
            <a:r>
              <a:rPr lang="en-US" dirty="0"/>
              <a:t>E.g. margins, </a:t>
            </a:r>
            <a:r>
              <a:rPr lang="en-US" dirty="0" err="1"/>
              <a:t>paddings</a:t>
            </a:r>
            <a:r>
              <a:rPr lang="en-US" dirty="0"/>
              <a:t> and font sizes differ most often and usually developers reset them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495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margin: 0; padding: 0;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53340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body, h1, p, ul, li { margin: 0; padding: 0; }</a:t>
            </a:r>
          </a:p>
        </p:txBody>
      </p:sp>
    </p:spTree>
    <p:extLst>
      <p:ext uri="{BB962C8B-B14F-4D97-AF65-F5344CB8AC3E}">
        <p14:creationId xmlns:p14="http://schemas.microsoft.com/office/powerpoint/2010/main" val="425129345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IE Quirks Mode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40386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000" dirty="0"/>
              <a:t>When using quirks mode (pages with no DOCTYPE or with a HTML 4 Transitional DOCTYPE), Internet Explorer violates the box model standard</a:t>
            </a:r>
            <a:endParaRPr lang="bg-BG" sz="3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3952875" cy="5364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160874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Positioning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position: </a:t>
            </a:r>
            <a:r>
              <a:rPr lang="en-US" dirty="0"/>
              <a:t>defines the positioning of the element in the page content flow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 The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800" dirty="0"/>
              <a:t> (default)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2800" dirty="0"/>
              <a:t> – relative position according to where the element would appear with static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absolute</a:t>
            </a:r>
            <a:r>
              <a:rPr lang="en-US" sz="2800" dirty="0"/>
              <a:t> – position according to the innermost positioned parent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fixed </a:t>
            </a:r>
            <a:r>
              <a:rPr lang="en-US" sz="2800" dirty="0"/>
              <a:t>– same as  absolute, but ignores page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9794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Positioning (2)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Margin VS relative positioning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Fixed and absolutely positioned elements do not influence the page normal flow and usually stay on top of other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Their position and size is ignored when calculating the size of parent element or position of surrounding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Overlaid according to their z-index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Inline fixed or absolutely positioned elements can apply height like block-level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5713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82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Positioning (3)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754563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top, left, bottom, right</a:t>
            </a:r>
            <a:r>
              <a:rPr lang="en-US" dirty="0"/>
              <a:t>: specifies offset </a:t>
            </a:r>
            <a:r>
              <a:rPr lang="en-US"/>
              <a:t>of absolute/fixed </a:t>
            </a:r>
            <a:r>
              <a:rPr lang="en-US" dirty="0"/>
              <a:t>positioned element as numerical values</a:t>
            </a:r>
          </a:p>
          <a:p>
            <a:pPr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z-index</a:t>
            </a:r>
            <a:r>
              <a:rPr lang="en-US" dirty="0"/>
              <a:t> : specifies the stack level of positioned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Understanding stacking context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5800" y="4559300"/>
            <a:ext cx="2540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07473" y="3543637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Each positioned element creates a stacking context</a:t>
            </a:r>
            <a:r>
              <a:rPr lang="bg-BG" sz="1800" dirty="0"/>
              <a:t>.</a:t>
            </a:r>
            <a:endParaRPr lang="en-US" sz="1800" dirty="0"/>
          </a:p>
          <a:p>
            <a:r>
              <a:rPr lang="en-US" sz="1800" dirty="0"/>
              <a:t>Elements in different stacking contexts are overlapped according to the stacking order of their containers</a:t>
            </a:r>
            <a:r>
              <a:rPr lang="bg-BG" sz="1800" dirty="0"/>
              <a:t>. </a:t>
            </a:r>
            <a:r>
              <a:rPr lang="en-US" sz="1800" dirty="0"/>
              <a:t>For example, there is no way for #A1 and #A2 (children of #A) to be placed over #B without increasing the z-index of #A.</a:t>
            </a:r>
          </a:p>
        </p:txBody>
      </p:sp>
    </p:spTree>
    <p:extLst>
      <p:ext uri="{BB962C8B-B14F-4D97-AF65-F5344CB8AC3E}">
        <p14:creationId xmlns:p14="http://schemas.microsoft.com/office/powerpoint/2010/main" val="4230710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vertical-align</a:t>
            </a:r>
            <a:r>
              <a:rPr lang="en-US" dirty="0"/>
              <a:t>: sets the vertical-alignment of an inline element, according to the line height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Values: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baseline, sub, super, top, text-top, middle, bottom, text-bottom </a:t>
            </a:r>
            <a:r>
              <a:rPr lang="en-US" dirty="0"/>
              <a:t>or numeric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dirty="0"/>
              <a:t>Also used for content of table cells (which apply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/>
              <a:t> alignment by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316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Float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: the element “floats” to one side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left:</a:t>
            </a:r>
            <a:r>
              <a:rPr lang="en-US" dirty="0"/>
              <a:t> places the element on the left and following content on the right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right:</a:t>
            </a:r>
            <a:r>
              <a:rPr lang="en-US" dirty="0"/>
              <a:t> places the element on the right and following content on the left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floated elements should come before the content that will wrap around them in the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margins of floated elements do not collapse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floated inline elements can apply height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9039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floated elements are positioned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514600" y="2362200"/>
          <a:ext cx="40386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3174603" imgH="2476190" progId="">
                  <p:embed/>
                </p:oleObj>
              </mc:Choice>
              <mc:Fallback>
                <p:oleObj name="Image" r:id="rId2" imgW="3174603" imgH="24761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4038600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8628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Clear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Sets the sides of the element where other floating elements are NOT allowed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Used to "drop" elements below floated ones or expand a container, which contains only floated children</a:t>
            </a:r>
          </a:p>
          <a:p>
            <a:pPr marL="0" lvl="1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dirty="0"/>
              <a:t>Possible values: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left, right, both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additional element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(&lt;div&gt;) </a:t>
            </a:r>
            <a:r>
              <a:rPr lang="en-US" dirty="0"/>
              <a:t>with a clear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0010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Clear (2)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 (continued)</a:t>
            </a:r>
          </a:p>
          <a:p>
            <a:pPr marL="0" lvl="1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: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 { content: ""; display: block; clear: both; height: 0; }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Triggering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hasLayout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in IE expands a container of floated elements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display: inline-block;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zoom: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796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Linking HTML and CSS</a:t>
            </a:r>
            <a:endParaRPr lang="bg-BG" dirty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HTML (content) and CSS (presentation) can be linked in three ways:</a:t>
            </a:r>
          </a:p>
          <a:p>
            <a:pPr lvl="1"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Inline: </a:t>
            </a:r>
            <a:r>
              <a:rPr lang="en-US" dirty="0"/>
              <a:t>the CSS rules in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/>
              <a:t> attribute</a:t>
            </a:r>
          </a:p>
          <a:p>
            <a:pPr lvl="2">
              <a:defRPr/>
            </a:pPr>
            <a:r>
              <a:rPr lang="en-US" dirty="0"/>
              <a:t>No selectors are needed</a:t>
            </a:r>
          </a:p>
          <a:p>
            <a:pPr lvl="1"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Internal: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&lt;head&gt; </a:t>
            </a:r>
            <a:r>
              <a:rPr lang="en-US" dirty="0"/>
              <a:t>in a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&lt;style&gt;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pPr lvl="1"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External: </a:t>
            </a:r>
            <a:r>
              <a:rPr lang="en-US" dirty="0"/>
              <a:t>CSS rules in separate file (best)</a:t>
            </a:r>
          </a:p>
          <a:p>
            <a:pPr lvl="2">
              <a:defRPr/>
            </a:pPr>
            <a:r>
              <a:rPr lang="en-US" dirty="0"/>
              <a:t>Usually a file with </a:t>
            </a:r>
            <a:r>
              <a:rPr lang="en-US" noProof="1">
                <a:solidFill>
                  <a:srgbClr val="002060"/>
                </a:solidFill>
                <a:latin typeface="Consolas" pitchFamily="49" charset="0"/>
              </a:rPr>
              <a:t>.css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extension</a:t>
            </a:r>
          </a:p>
          <a:p>
            <a:pPr lvl="2">
              <a:defRPr/>
            </a:pPr>
            <a:r>
              <a:rPr lang="en-US" dirty="0"/>
              <a:t>Linked via </a:t>
            </a:r>
            <a:r>
              <a:rPr lang="en-US" sz="2600" noProof="1">
                <a:solidFill>
                  <a:srgbClr val="FF0000"/>
                </a:solidFill>
                <a:latin typeface="Consolas" pitchFamily="49" charset="0"/>
              </a:rPr>
              <a:t>&lt;link</a:t>
            </a:r>
            <a:r>
              <a:rPr lang="en-US" sz="2600" noProof="1">
                <a:solidFill>
                  <a:srgbClr val="FF0000"/>
                </a:solidFill>
              </a:rPr>
              <a:t> </a:t>
            </a:r>
            <a:r>
              <a:rPr lang="en-US" sz="2600" noProof="1">
                <a:solidFill>
                  <a:srgbClr val="FF0000"/>
                </a:solidFill>
                <a:latin typeface="Consolas" pitchFamily="49" charset="0"/>
              </a:rPr>
              <a:t>rel="stylesheet"</a:t>
            </a:r>
            <a:r>
              <a:rPr lang="en-US" sz="2600" noProof="1">
                <a:solidFill>
                  <a:srgbClr val="FF0000"/>
                </a:solidFill>
              </a:rPr>
              <a:t> </a:t>
            </a:r>
            <a:r>
              <a:rPr lang="en-US" sz="2600" noProof="1">
                <a:solidFill>
                  <a:srgbClr val="FF0000"/>
                </a:solidFill>
                <a:latin typeface="Consolas" pitchFamily="49" charset="0"/>
              </a:rPr>
              <a:t>href=…&gt;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dirty="0"/>
              <a:t>tag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  <a:r>
              <a:rPr lang="en-US" dirty="0"/>
              <a:t> directive in embedded CSS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8966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Opacity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opacity</a:t>
            </a:r>
            <a:r>
              <a:rPr lang="en-US" dirty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Floating point number from 0 to 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For old Mozilla browsers use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</a:t>
            </a:r>
            <a:r>
              <a:rPr lang="en-US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-opacity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For IE use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filter:alpha(opacity=value)</a:t>
            </a:r>
            <a:r>
              <a:rPr lang="en-US" dirty="0"/>
              <a:t> where value is from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to 100</a:t>
            </a:r>
            <a:r>
              <a:rPr lang="en-US" dirty="0"/>
              <a:t>; also, "binary and script behaviors" must be enabled and </a:t>
            </a:r>
            <a:r>
              <a:rPr lang="en-US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hasLayout</a:t>
            </a:r>
            <a:r>
              <a:rPr lang="en-US" dirty="0"/>
              <a:t> must be triggered, e.g.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zoom:1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9472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Visibility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visibility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Determines whether the element is visible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hidden:</a:t>
            </a:r>
            <a:r>
              <a:rPr lang="en-US" dirty="0"/>
              <a:t> element is not rendered, but still occupies place on the page (similar to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opacity:0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visible:</a:t>
            </a:r>
            <a:r>
              <a:rPr lang="en-US" dirty="0"/>
              <a:t> element is rendered normally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3940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Display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display:</a:t>
            </a:r>
            <a:r>
              <a:rPr lang="en-US" dirty="0"/>
              <a:t>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inline:</a:t>
            </a:r>
            <a:r>
              <a:rPr lang="en-US" dirty="0"/>
              <a:t> no breaks are placed before and after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  <a:r>
              <a:rPr lang="en-US" dirty="0"/>
              <a:t> is an inline element)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block:</a:t>
            </a:r>
            <a:r>
              <a:rPr lang="en-US" dirty="0"/>
              <a:t>  breaks are placed before AND after the element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(&lt;div&gt; </a:t>
            </a:r>
            <a:r>
              <a:rPr lang="en-US" dirty="0"/>
              <a:t>is a block element)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0962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none: </a:t>
            </a:r>
            <a:r>
              <a:rPr lang="en-US" dirty="0"/>
              <a:t>element is hidden and its dimensions are not used to calculate the surrounding elements rendering (differs from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visibility: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hidden</a:t>
            </a:r>
            <a:r>
              <a:rPr lang="en-US" dirty="0"/>
              <a:t>!)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There are some more possible values, but not all browsers support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1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Linking HTML and CSS (2)</a:t>
            </a:r>
            <a:endParaRPr lang="bg-BG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external files is highly recommended</a:t>
            </a:r>
          </a:p>
          <a:p>
            <a:pPr lvl="1">
              <a:defRPr/>
            </a:pPr>
            <a:r>
              <a:rPr lang="en-US" dirty="0"/>
              <a:t>Simplifies the HTML document </a:t>
            </a:r>
          </a:p>
          <a:p>
            <a:pPr lvl="1">
              <a:defRPr/>
            </a:pPr>
            <a:r>
              <a:rPr lang="en-US" dirty="0"/>
              <a:t>Improves page load speed as the CSS file is cached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864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Cascade (Precedence)</a:t>
            </a:r>
            <a:endParaRPr lang="bg-BG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There are browser, user and author </a:t>
            </a:r>
            <a:r>
              <a:rPr lang="en-US" dirty="0" err="1"/>
              <a:t>stylesheets</a:t>
            </a:r>
            <a:r>
              <a:rPr lang="en-US" dirty="0"/>
              <a:t> with "normal" and "important" declarations</a:t>
            </a:r>
          </a:p>
          <a:p>
            <a:pPr lvl="1">
              <a:defRPr/>
            </a:pPr>
            <a:r>
              <a:rPr lang="en-US" dirty="0"/>
              <a:t>Browser styles (least priority)</a:t>
            </a:r>
          </a:p>
          <a:p>
            <a:pPr lvl="1">
              <a:defRPr/>
            </a:pPr>
            <a:r>
              <a:rPr lang="en-US" dirty="0"/>
              <a:t>Normal user styles</a:t>
            </a:r>
          </a:p>
          <a:p>
            <a:pPr lvl="1">
              <a:defRPr/>
            </a:pPr>
            <a:r>
              <a:rPr lang="en-US" dirty="0"/>
              <a:t>Normal author styles (external, in head, inline)</a:t>
            </a:r>
          </a:p>
          <a:p>
            <a:pPr lvl="1">
              <a:defRPr/>
            </a:pPr>
            <a:r>
              <a:rPr lang="en-US" dirty="0"/>
              <a:t>Important author styles</a:t>
            </a:r>
          </a:p>
          <a:p>
            <a:pPr lvl="1">
              <a:defRPr/>
            </a:pPr>
            <a:r>
              <a:rPr lang="en-US" dirty="0"/>
              <a:t>Important user styles (max priority)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436513"/>
            <a:ext cx="7416800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 color: red !important ; }</a:t>
            </a:r>
          </a:p>
        </p:txBody>
      </p:sp>
    </p:spTree>
    <p:extLst>
      <p:ext uri="{BB962C8B-B14F-4D97-AF65-F5344CB8AC3E}">
        <p14:creationId xmlns:p14="http://schemas.microsoft.com/office/powerpoint/2010/main" val="5431671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173663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30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Style Sheets Syntax</a:t>
            </a:r>
            <a:endParaRPr lang="bg-BG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000" dirty="0" err="1"/>
              <a:t>Stylesheets</a:t>
            </a:r>
            <a:r>
              <a:rPr lang="en-US" sz="3000" dirty="0"/>
              <a:t> consist of rules, selectors, declarations, properties and values</a:t>
            </a:r>
          </a:p>
          <a:p>
            <a:pPr>
              <a:defRPr/>
            </a:pPr>
            <a:endParaRPr lang="en-US" sz="3000" dirty="0"/>
          </a:p>
          <a:p>
            <a:pPr>
              <a:defRPr/>
            </a:pPr>
            <a:endParaRPr lang="en-US" sz="3000" dirty="0"/>
          </a:p>
          <a:p>
            <a:pPr>
              <a:defRPr/>
            </a:pPr>
            <a:endParaRPr lang="en-US" sz="3000" dirty="0"/>
          </a:p>
          <a:p>
            <a:pPr>
              <a:defRPr/>
            </a:pPr>
            <a:r>
              <a:rPr lang="en-US" sz="3000" dirty="0"/>
              <a:t>Selectors are separated by commas</a:t>
            </a:r>
          </a:p>
          <a:p>
            <a:pPr>
              <a:defRPr/>
            </a:pPr>
            <a:r>
              <a:rPr lang="en-US" sz="3000" dirty="0"/>
              <a:t>Declarations are separated by semicolons</a:t>
            </a:r>
          </a:p>
          <a:p>
            <a:pPr>
              <a:defRPr/>
            </a:pPr>
            <a:r>
              <a:rPr lang="en-US" sz="3000" dirty="0"/>
              <a:t>Properties and values are separated by colons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447800" y="5754331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h1,h2,h3 { color: green; font-weight: bold;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0" y="2209800"/>
            <a:ext cx="4381500" cy="1143000"/>
          </a:xfrm>
          <a:prstGeom prst="roundRect">
            <a:avLst>
              <a:gd name="adj" fmla="val 8862"/>
            </a:avLst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0392599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1707</TotalTime>
  <Words>2742</Words>
  <Application>Microsoft Office PowerPoint</Application>
  <PresentationFormat>On-screen Show (4:3)</PresentationFormat>
  <Paragraphs>395</Paragraphs>
  <Slides>53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Microsoft YaHei UI</vt:lpstr>
      <vt:lpstr>Algerian</vt:lpstr>
      <vt:lpstr>Aparajita</vt:lpstr>
      <vt:lpstr>Calibri</vt:lpstr>
      <vt:lpstr>Consolas</vt:lpstr>
      <vt:lpstr>Courier New</vt:lpstr>
      <vt:lpstr>Footlight MT Light</vt:lpstr>
      <vt:lpstr>Lucida Sans Unicode</vt:lpstr>
      <vt:lpstr>Verdana</vt:lpstr>
      <vt:lpstr>Wingdings 2</vt:lpstr>
      <vt:lpstr>Wingdings 3</vt:lpstr>
      <vt:lpstr>Concourse</vt:lpstr>
      <vt:lpstr>Image</vt:lpstr>
      <vt:lpstr>CSS</vt:lpstr>
      <vt:lpstr>What is CSS</vt:lpstr>
      <vt:lpstr>Lecture content</vt:lpstr>
      <vt:lpstr>PowerPoint Presentation</vt:lpstr>
      <vt:lpstr>Linking HTML and CSS</vt:lpstr>
      <vt:lpstr>Linking HTML and CSS (2)</vt:lpstr>
      <vt:lpstr>CSS Cascade (Precedence)</vt:lpstr>
      <vt:lpstr>PowerPoint Presentation</vt:lpstr>
      <vt:lpstr>Style Sheets Syntax</vt:lpstr>
      <vt:lpstr>Selectors</vt:lpstr>
      <vt:lpstr>Selectors (2)</vt:lpstr>
      <vt:lpstr>Selectors (3)</vt:lpstr>
      <vt:lpstr>Selectors (4)</vt:lpstr>
      <vt:lpstr>Selectors (5)</vt:lpstr>
      <vt:lpstr>Values in the CSS Rules</vt:lpstr>
      <vt:lpstr>PowerPoint Presentation</vt:lpstr>
      <vt:lpstr>Backgrounds</vt:lpstr>
      <vt:lpstr>Backgrounds (2)</vt:lpstr>
      <vt:lpstr>Background Shorthand Property</vt:lpstr>
      <vt:lpstr>Background-image or &lt;img&gt;?</vt:lpstr>
      <vt:lpstr>Backgrounds (3): CSS3 Background Size</vt:lpstr>
      <vt:lpstr>PowerPoint Presentation</vt:lpstr>
      <vt:lpstr>Borders</vt:lpstr>
      <vt:lpstr>Border Shorthand Property</vt:lpstr>
      <vt:lpstr>PowerPoint Presentation</vt:lpstr>
      <vt:lpstr>Text-related CSS Properties</vt:lpstr>
      <vt:lpstr>CSS Rules for Fonts (2)</vt:lpstr>
      <vt:lpstr>Shorthand Font Property</vt:lpstr>
      <vt:lpstr>Inline Styles: Example</vt:lpstr>
      <vt:lpstr>PowerPoint Presentation</vt:lpstr>
      <vt:lpstr>External Styles: Example</vt:lpstr>
      <vt:lpstr>External Styles: Example (2)</vt:lpstr>
      <vt:lpstr>External Styles: Example (3)</vt:lpstr>
      <vt:lpstr>PowerPoint Presentation</vt:lpstr>
      <vt:lpstr>PowerPoint Presentation</vt:lpstr>
      <vt:lpstr>Width and Height</vt:lpstr>
      <vt:lpstr>Margin and Padding</vt:lpstr>
      <vt:lpstr>Margin and Padding: Short Rules</vt:lpstr>
      <vt:lpstr>The Box Model</vt:lpstr>
      <vt:lpstr>Default Browser Styles</vt:lpstr>
      <vt:lpstr>IE Quirks Mode</vt:lpstr>
      <vt:lpstr>Positioning</vt:lpstr>
      <vt:lpstr>Positioning (2)</vt:lpstr>
      <vt:lpstr>Positioning (3)</vt:lpstr>
      <vt:lpstr>Inline element positioning</vt:lpstr>
      <vt:lpstr>Float</vt:lpstr>
      <vt:lpstr>Float (2)</vt:lpstr>
      <vt:lpstr>Clear</vt:lpstr>
      <vt:lpstr>Clear (2)</vt:lpstr>
      <vt:lpstr>Opacity</vt:lpstr>
      <vt:lpstr>Visibility</vt:lpstr>
      <vt:lpstr>Display</vt:lpstr>
      <vt:lpstr>Display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handeling and subprocess module</dc:title>
  <dc:creator>Abdullah</dc:creator>
  <cp:lastModifiedBy>Abdullah Nouraldaim</cp:lastModifiedBy>
  <cp:revision>60</cp:revision>
  <dcterms:created xsi:type="dcterms:W3CDTF">2006-08-16T00:00:00Z</dcterms:created>
  <dcterms:modified xsi:type="dcterms:W3CDTF">2021-03-10T16:59:01Z</dcterms:modified>
</cp:coreProperties>
</file>