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1C7A39-4902-4D6B-8161-09FD88F12385}">
  <a:tblStyle styleId="{2B1C7A39-4902-4D6B-8161-09FD88F1238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cb7c498a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cb7c498a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cb7c498ab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cb7c498ab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cb7c498ab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cb7c498ab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cb7c498a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cb7c498a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cb7c498a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cb7c498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cb7c498a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cb7c498a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cb7c498a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cb7c498a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cb7c498a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cb7c498a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cb7c498a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cb7c498a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cb7c498a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cb7c498a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cb7c498ab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cb7c498a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cb7c498a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cb7c498a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14275"/>
            <a:ext cx="8520600" cy="116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HAPPY HOUSE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93275" y="2519825"/>
            <a:ext cx="8520600" cy="18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부울경 3반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팀장 - 이소영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팀원 - 이기용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2400">
                <a:latin typeface="Malgun Gothic"/>
                <a:ea typeface="Malgun Gothic"/>
                <a:cs typeface="Malgun Gothic"/>
                <a:sym typeface="Malgun Gothic"/>
              </a:rPr>
              <a:t>개발내용 및 주요 기능 - </a:t>
            </a:r>
            <a:r>
              <a:rPr b="1" lang="ko" sz="2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즐겨찾기(관심 거래)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00" y="1321150"/>
            <a:ext cx="8087575" cy="28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2400">
                <a:latin typeface="Malgun Gothic"/>
                <a:ea typeface="Malgun Gothic"/>
                <a:cs typeface="Malgun Gothic"/>
                <a:sym typeface="Malgun Gothic"/>
              </a:rPr>
              <a:t>개발내용 및 주요 기능 - </a:t>
            </a:r>
            <a:r>
              <a:rPr b="1" lang="ko" sz="2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714" y="955450"/>
            <a:ext cx="7184575" cy="39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2400">
                <a:latin typeface="Malgun Gothic"/>
                <a:ea typeface="Malgun Gothic"/>
                <a:cs typeface="Malgun Gothic"/>
                <a:sym typeface="Malgun Gothic"/>
              </a:rPr>
              <a:t>개발내용 및 주요 기능 - </a:t>
            </a:r>
            <a:r>
              <a:rPr b="1" lang="ko" sz="2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뉴스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788" y="1017725"/>
            <a:ext cx="7170425" cy="38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267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400">
                <a:latin typeface="Malgun Gothic"/>
                <a:ea typeface="Malgun Gothic"/>
                <a:cs typeface="Malgun Gothic"/>
                <a:sym typeface="Malgun Gothic"/>
              </a:rPr>
              <a:t>개발후기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821125"/>
            <a:ext cx="3736500" cy="28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짧은 시간동안 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여러 기능을 구현하다보니 힘들기도 했지만 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한 학기 동안 배운 내용을 직접 적용해볼 수 있어 재밌었습니다.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4817875" y="1821125"/>
            <a:ext cx="3796500" cy="28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훌륭한 교수님, 친절한 프로님 밑에서 좋은 학우분들과 함께 </a:t>
            </a:r>
            <a:br>
              <a:rPr lang="ko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한 학기 동안 많이 배웠습니다.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감사합니다.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4817875" y="1187525"/>
            <a:ext cx="20988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이기용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87525"/>
            <a:ext cx="20988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이소영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기획 배경 및 목표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추진 일정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개발내용 및 주요 기능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개발후기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400">
                <a:latin typeface="Malgun Gothic"/>
                <a:ea typeface="Malgun Gothic"/>
                <a:cs typeface="Malgun Gothic"/>
                <a:sym typeface="Malgun Gothic"/>
              </a:rPr>
              <a:t>기획 배경 및 목표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사용자에게 아파트별 거래 정보 제공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지역별 정보 제공 및 생활 인구 정보 시각화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즐겨찾기 기능을 통해 맞춤 정보 제공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및 커뮤니티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400">
                <a:latin typeface="Malgun Gothic"/>
                <a:ea typeface="Malgun Gothic"/>
                <a:cs typeface="Malgun Gothic"/>
                <a:sym typeface="Malgun Gothic"/>
              </a:rPr>
              <a:t>추진 일정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450" y="978450"/>
            <a:ext cx="6905751" cy="40002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" name="Google Shape;74;p16"/>
          <p:cNvGraphicFramePr/>
          <p:nvPr/>
        </p:nvGraphicFramePr>
        <p:xfrm>
          <a:off x="6635400" y="652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{2B1C7A39-4902-4D6B-8161-09FD88F12385}</a:tableStyleId>
              </a:tblPr>
              <a:tblGrid>
                <a:gridCol w="594700"/>
                <a:gridCol w="594700"/>
              </a:tblGrid>
              <a:tr h="277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예정</a:t>
                      </a:r>
                      <a:endParaRPr sz="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완료</a:t>
                      </a:r>
                      <a:endParaRPr sz="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400">
                <a:latin typeface="Malgun Gothic"/>
                <a:ea typeface="Malgun Gothic"/>
                <a:cs typeface="Malgun Gothic"/>
                <a:sym typeface="Malgun Gothic"/>
              </a:rPr>
              <a:t>개발환경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OS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Windows10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FE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Vue.js, Chart.js, HTML5, CSS3, BootStrap5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BE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SpringBoot, MySQL, JPA, Jsoup, Gson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2400">
                <a:latin typeface="Malgun Gothic"/>
                <a:ea typeface="Malgun Gothic"/>
                <a:cs typeface="Malgun Gothic"/>
                <a:sym typeface="Malgun Gothic"/>
              </a:rPr>
              <a:t>개발내용 및 주요 기능 - </a:t>
            </a:r>
            <a:r>
              <a:rPr b="1" lang="ko" sz="2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56100" y="113391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00" y="1190700"/>
            <a:ext cx="7803600" cy="3584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2400">
                <a:latin typeface="Malgun Gothic"/>
                <a:ea typeface="Malgun Gothic"/>
                <a:cs typeface="Malgun Gothic"/>
                <a:sym typeface="Malgun Gothic"/>
              </a:rPr>
              <a:t>개발내용 및 주요 기능 - </a:t>
            </a:r>
            <a:r>
              <a:rPr b="1" lang="ko" sz="2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아파트 조회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149" y="914125"/>
            <a:ext cx="7565700" cy="409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2400">
                <a:latin typeface="Malgun Gothic"/>
                <a:ea typeface="Malgun Gothic"/>
                <a:cs typeface="Malgun Gothic"/>
                <a:sym typeface="Malgun Gothic"/>
              </a:rPr>
              <a:t>개발내용 및 주요 기능 - </a:t>
            </a:r>
            <a:r>
              <a:rPr b="1" lang="ko" sz="2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거래상세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00" y="979975"/>
            <a:ext cx="8431800" cy="3820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19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2400">
                <a:latin typeface="Malgun Gothic"/>
                <a:ea typeface="Malgun Gothic"/>
                <a:cs typeface="Malgun Gothic"/>
                <a:sym typeface="Malgun Gothic"/>
              </a:rPr>
              <a:t>개발내용 및 주요 기능 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220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b="1" lang="ko" sz="2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즐겨찾기(관심 지역 / 통계)</a:t>
            </a:r>
            <a:endParaRPr b="1" sz="2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400" y="242438"/>
            <a:ext cx="3649250" cy="46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