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0" r:id="rId9"/>
    <p:sldId id="271" r:id="rId10"/>
    <p:sldId id="272" r:id="rId11"/>
    <p:sldId id="27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aib Choudhary" initials="SC" lastIdx="2" clrIdx="0">
    <p:extLst>
      <p:ext uri="{19B8F6BF-5375-455C-9EA6-DF929625EA0E}">
        <p15:presenceInfo xmlns:p15="http://schemas.microsoft.com/office/powerpoint/2012/main" userId="932bcbca3eb4e8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DD20-B58D-4BC2-8A6C-A9DC188A06F5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549BB-1125-4FE7-9794-BE1B94FF9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5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EFE-7CE3-4B57-9460-05B57E87CF3B}" type="datetime1">
              <a:rPr lang="en-IN" smtClean="0"/>
              <a:t>19-07-2023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7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39D-51AC-4E63-B6EB-30C5CD90638B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8E8-EA7B-44CA-BADC-4B13969FACDB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9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7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53C-C354-4938-9748-3C9314F10189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3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C8-E040-4AB9-9355-2CC12497B046}" type="datetime1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1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4B3-6F2B-4319-AB6A-86CD20DD824F}" type="datetime1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6E89-E056-4281-A650-688A9CD32E07}" type="datetime1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0502F-7B10-489B-8944-7A903D081342}" type="datetime1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4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6CA9-A425-41A2-992A-8C6807921220}" type="datetime1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22BA80-670A-40B2-8BAD-CEC9985688DF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E-COMMERCE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Md Soaib Choudhary (2002900100086 / cse / section-b)</a:t>
            </a:r>
          </a:p>
          <a:p>
            <a:r>
              <a:rPr lang="en-IN" dirty="0"/>
              <a:t>Mayank rajora (2002900100085 / cse / Section-b)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F41A-FD81-492D-819F-DD45E2E8487D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3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5C83-7C38-4496-D319-27F622CB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337746"/>
            <a:ext cx="9642070" cy="1450757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: Contact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C811B-9ED5-D844-F241-C5078AB6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5B619-5CD8-8085-9F28-C15E49AF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6AEDC-F6AA-72D5-EC83-97460443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0951C-4D06-A031-A884-2812269EB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70" y="914399"/>
            <a:ext cx="8316000" cy="53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1E2D-5825-56CA-A652-AF49085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33" y="-335287"/>
            <a:ext cx="9726280" cy="1450757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Cart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C0F59-0FEA-0222-990A-A1A04004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1E139-5AB2-3359-F82D-4893ED27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CDBB5-93BF-0D90-29D1-FE0A8802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EC289-FB2C-FE4D-CAF7-7C163FD3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0" y="899160"/>
            <a:ext cx="8352000" cy="54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7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5232"/>
            <a:ext cx="10058400" cy="402336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Navigation bar: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 navigation bar is a section of a graphical user interface intended to aid visitors in accessing information.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Navigation bars are implemented in operating systems, file browsers, web browsers, apps, web sites and other similar user interfaces.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/>
              <a:t>  Header: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 website header is a visual typographic strip or menu that typically runs across the top of a website.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It contains a number of clickable components, like a logo, navigational tags, login buttons, and more.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94895"/>
            <a:ext cx="10058400" cy="402336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Grids :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U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ses a series of containers, rows, and columns to layout and align content.</a:t>
            </a:r>
            <a:endParaRPr lang="en-US" dirty="0">
              <a:solidFill>
                <a:schemeClr val="tx1"/>
              </a:solidFill>
              <a:latin typeface="Google Sans"/>
            </a:endParaRPr>
          </a:p>
          <a:p>
            <a:r>
              <a:rPr lang="en-US" b="1" dirty="0">
                <a:solidFill>
                  <a:schemeClr val="tx1"/>
                </a:solidFill>
                <a:latin typeface="Google Sans"/>
              </a:rPr>
              <a:t>Footer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A footer is an additional navigation method for websites. It can hold links, buttons, company info, copyrights, forms and many other elements.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8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14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51" y="1521068"/>
            <a:ext cx="4937980" cy="27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Develop a front-end clone of the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E-commerce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website using HTML, CSS, and             JavaScript to recreate its user interface and navigation structure.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 Ensure cross-browser compatibility and responsive design to provide a seamless user experience across various devices and browsers.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Provide a user-friendly and intuitive shopping experience.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Attract and acquire new customers for the platform.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customer reach by breaking geographical barriers.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Implement secure and convenient payment options.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 up with the latest fashion trends and offer trendy products.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objectives can serve as a starting point for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website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you can further customize and prioritize them based on your specific business goals and target audience.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9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01" y="135209"/>
            <a:ext cx="10058400" cy="957943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Homepage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4</a:t>
            </a:fld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74B68-8B87-AB0C-3E8E-16E6A52D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450757"/>
            <a:ext cx="10058400" cy="402336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F0F4-B41E-D1F2-6953-83E3E35C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42" y="816077"/>
            <a:ext cx="8804559" cy="546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88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28EB-E991-7403-F8C1-0ACE86A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0" y="-65156"/>
            <a:ext cx="10058400" cy="1160808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Homepage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2AD22-4F27-D3C6-7347-AD154086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F7553-9C06-6963-2CE0-B0FC14A7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ECE17-423E-9EE1-A1F3-FF55059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8FBC5-C7BE-EBF4-AFED-2ADE91D1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757084"/>
            <a:ext cx="8542297" cy="55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8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30" y="-83108"/>
            <a:ext cx="11155680" cy="1132114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Shop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FF246-FD5E-40EF-622A-259A1E67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70" y="835742"/>
            <a:ext cx="8712000" cy="54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21" y="-57887"/>
            <a:ext cx="11155680" cy="1132114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Product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D55394-35C1-44F1-A8CC-DA8535D38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61" y="813195"/>
            <a:ext cx="8424000" cy="55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4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4" y="-73113"/>
            <a:ext cx="9881419" cy="1132114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Blog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CC6B-C15D-0636-D8D1-EEA51C1A9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00" y="931182"/>
            <a:ext cx="8496000" cy="53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2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596C-4AAA-B5C3-9492-7A1B45D6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22295"/>
            <a:ext cx="9424219" cy="1450757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About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3F38B-5476-6B41-403E-270D9D7D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5C24E-A506-A6F9-3414-3F33BBCF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01642-CFE7-A247-3A3E-EA11EA3F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05D98-20D5-F7C8-D637-025FAD279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69" y="931817"/>
            <a:ext cx="8617559" cy="53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461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Söhne</vt:lpstr>
      <vt:lpstr>Wingdings</vt:lpstr>
      <vt:lpstr>Retrospect</vt:lpstr>
      <vt:lpstr>E-COMMERCE WEBSITE</vt:lpstr>
      <vt:lpstr>Objective</vt:lpstr>
      <vt:lpstr>Objective</vt:lpstr>
      <vt:lpstr>Layout : Homepage </vt:lpstr>
      <vt:lpstr>Layout : Homepage </vt:lpstr>
      <vt:lpstr>Layout : Shop page </vt:lpstr>
      <vt:lpstr>Layout : Product page </vt:lpstr>
      <vt:lpstr>Layout : Blog page </vt:lpstr>
      <vt:lpstr>Layout : About page </vt:lpstr>
      <vt:lpstr>Layout: Contact page </vt:lpstr>
      <vt:lpstr>Layout : Cart page </vt:lpstr>
      <vt:lpstr>Details about component</vt:lpstr>
      <vt:lpstr>Details about component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gupta</dc:creator>
  <cp:lastModifiedBy>Soaib Choudhary</cp:lastModifiedBy>
  <cp:revision>37</cp:revision>
  <dcterms:created xsi:type="dcterms:W3CDTF">2023-07-06T08:52:59Z</dcterms:created>
  <dcterms:modified xsi:type="dcterms:W3CDTF">2023-07-19T09:22:15Z</dcterms:modified>
</cp:coreProperties>
</file>