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5"/>
  </p:normalViewPr>
  <p:slideViewPr>
    <p:cSldViewPr snapToGrid="0" snapToObjects="1">
      <p:cViewPr>
        <p:scale>
          <a:sx n="90" d="100"/>
          <a:sy n="90" d="100"/>
        </p:scale>
        <p:origin x="-4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61B-D773-3147-9607-2173B3B65C3F}" type="datetimeFigureOut">
              <a:rPr kumimoji="1" lang="zh-TW" altLang="en-US" smtClean="0"/>
              <a:t>2016/10/10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127-CE62-B242-BC89-F430CC9BFE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891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61B-D773-3147-9607-2173B3B65C3F}" type="datetimeFigureOut">
              <a:rPr kumimoji="1" lang="zh-TW" altLang="en-US" smtClean="0"/>
              <a:t>2016/10/10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127-CE62-B242-BC89-F430CC9BFE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179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61B-D773-3147-9607-2173B3B65C3F}" type="datetimeFigureOut">
              <a:rPr kumimoji="1" lang="zh-TW" altLang="en-US" smtClean="0"/>
              <a:t>2016/10/10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127-CE62-B242-BC89-F430CC9BFE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517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61B-D773-3147-9607-2173B3B65C3F}" type="datetimeFigureOut">
              <a:rPr kumimoji="1" lang="zh-TW" altLang="en-US" smtClean="0"/>
              <a:t>2016/10/10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127-CE62-B242-BC89-F430CC9BFE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171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61B-D773-3147-9607-2173B3B65C3F}" type="datetimeFigureOut">
              <a:rPr kumimoji="1" lang="zh-TW" altLang="en-US" smtClean="0"/>
              <a:t>2016/10/10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127-CE62-B242-BC89-F430CC9BFE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54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61B-D773-3147-9607-2173B3B65C3F}" type="datetimeFigureOut">
              <a:rPr kumimoji="1" lang="zh-TW" altLang="en-US" smtClean="0"/>
              <a:t>2016/10/10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127-CE62-B242-BC89-F430CC9BFE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087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61B-D773-3147-9607-2173B3B65C3F}" type="datetimeFigureOut">
              <a:rPr kumimoji="1" lang="zh-TW" altLang="en-US" smtClean="0"/>
              <a:t>2016/10/10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127-CE62-B242-BC89-F430CC9BFE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95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61B-D773-3147-9607-2173B3B65C3F}" type="datetimeFigureOut">
              <a:rPr kumimoji="1" lang="zh-TW" altLang="en-US" smtClean="0"/>
              <a:t>2016/10/10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127-CE62-B242-BC89-F430CC9BFE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767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61B-D773-3147-9607-2173B3B65C3F}" type="datetimeFigureOut">
              <a:rPr kumimoji="1" lang="zh-TW" altLang="en-US" smtClean="0"/>
              <a:t>2016/10/10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127-CE62-B242-BC89-F430CC9BFE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556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61B-D773-3147-9607-2173B3B65C3F}" type="datetimeFigureOut">
              <a:rPr kumimoji="1" lang="zh-TW" altLang="en-US" smtClean="0"/>
              <a:t>2016/10/10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127-CE62-B242-BC89-F430CC9BFE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69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61B-D773-3147-9607-2173B3B65C3F}" type="datetimeFigureOut">
              <a:rPr kumimoji="1" lang="zh-TW" altLang="en-US" smtClean="0"/>
              <a:t>2016/10/10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127-CE62-B242-BC89-F430CC9BFE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48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B361B-D773-3147-9607-2173B3B65C3F}" type="datetimeFigureOut">
              <a:rPr kumimoji="1" lang="zh-TW" altLang="en-US" smtClean="0"/>
              <a:t>2016/10/10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A9127-CE62-B242-BC89-F430CC9BFE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092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 descr="/Users/YIAN/Desktop/螢幕快照 2016-10-10 下午4.32.1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46" y="133916"/>
            <a:ext cx="10782678" cy="61512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直線圖說文字 1 4"/>
          <p:cNvSpPr/>
          <p:nvPr/>
        </p:nvSpPr>
        <p:spPr>
          <a:xfrm>
            <a:off x="1723696" y="620110"/>
            <a:ext cx="1786759" cy="63062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warning</a:t>
            </a:r>
            <a:endParaRPr kumimoji="1" lang="zh-TW" altLang="en-US" dirty="0"/>
          </a:p>
        </p:txBody>
      </p:sp>
      <p:sp>
        <p:nvSpPr>
          <p:cNvPr id="6" name="直線圖說文字 1 5"/>
          <p:cNvSpPr/>
          <p:nvPr/>
        </p:nvSpPr>
        <p:spPr>
          <a:xfrm>
            <a:off x="5429250" y="3999515"/>
            <a:ext cx="1557338" cy="601059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Taiwan’s</a:t>
            </a:r>
          </a:p>
          <a:p>
            <a:pPr algn="ctr"/>
            <a:r>
              <a:rPr kumimoji="1" lang="en-US" altLang="zh-TW" dirty="0" smtClean="0"/>
              <a:t>weather</a:t>
            </a:r>
            <a:endParaRPr kumimoji="1" lang="zh-TW" altLang="en-US" dirty="0"/>
          </a:p>
        </p:txBody>
      </p:sp>
      <p:sp>
        <p:nvSpPr>
          <p:cNvPr id="7" name="直線圖說文字 1 6"/>
          <p:cNvSpPr/>
          <p:nvPr/>
        </p:nvSpPr>
        <p:spPr>
          <a:xfrm>
            <a:off x="4819321" y="-315311"/>
            <a:ext cx="1786759" cy="63062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mtClean="0"/>
              <a:t>Weather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activities</a:t>
            </a:r>
            <a:endParaRPr kumimoji="1" lang="zh-TW" altLang="en-US" dirty="0"/>
          </a:p>
        </p:txBody>
      </p:sp>
      <p:sp>
        <p:nvSpPr>
          <p:cNvPr id="8" name="直線圖說文字 1 7"/>
          <p:cNvSpPr/>
          <p:nvPr/>
        </p:nvSpPr>
        <p:spPr>
          <a:xfrm>
            <a:off x="5712700" y="673136"/>
            <a:ext cx="1786759" cy="630621"/>
          </a:xfrm>
          <a:prstGeom prst="borderCallout1">
            <a:avLst>
              <a:gd name="adj1" fmla="val 18750"/>
              <a:gd name="adj2" fmla="val -8333"/>
              <a:gd name="adj3" fmla="val -16640"/>
              <a:gd name="adj4" fmla="val -24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Forecasts</a:t>
            </a:r>
          </a:p>
        </p:txBody>
      </p:sp>
      <p:sp>
        <p:nvSpPr>
          <p:cNvPr id="9" name="直線圖說文字 1 8"/>
          <p:cNvSpPr/>
          <p:nvPr/>
        </p:nvSpPr>
        <p:spPr>
          <a:xfrm>
            <a:off x="7218142" y="-318833"/>
            <a:ext cx="1786759" cy="630621"/>
          </a:xfrm>
          <a:prstGeom prst="borderCallout1">
            <a:avLst>
              <a:gd name="adj1" fmla="val 18750"/>
              <a:gd name="adj2" fmla="val -8333"/>
              <a:gd name="adj3" fmla="val 121563"/>
              <a:gd name="adj4" fmla="val -17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Advisories &amp; Warnings</a:t>
            </a:r>
            <a:endParaRPr lang="en-US" altLang="zh-TW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2943225" y="-2243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11" name="直線圖說文字 1 10"/>
          <p:cNvSpPr/>
          <p:nvPr/>
        </p:nvSpPr>
        <p:spPr>
          <a:xfrm>
            <a:off x="8672183" y="6542689"/>
            <a:ext cx="1786759" cy="630621"/>
          </a:xfrm>
          <a:prstGeom prst="borderCallout1">
            <a:avLst>
              <a:gd name="adj1" fmla="val 18750"/>
              <a:gd name="adj2" fmla="val -8333"/>
              <a:gd name="adj3" fmla="val -86875"/>
              <a:gd name="adj4" fmla="val -45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Satellite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map</a:t>
            </a:r>
            <a:endParaRPr kumimoji="1" lang="zh-TW" altLang="en-US" dirty="0"/>
          </a:p>
        </p:txBody>
      </p:sp>
      <p:sp>
        <p:nvSpPr>
          <p:cNvPr id="12" name="直線圖說文字 1 11"/>
          <p:cNvSpPr/>
          <p:nvPr/>
        </p:nvSpPr>
        <p:spPr>
          <a:xfrm>
            <a:off x="11035861" y="5654565"/>
            <a:ext cx="1786759" cy="630621"/>
          </a:xfrm>
          <a:prstGeom prst="borderCallout1">
            <a:avLst>
              <a:gd name="adj1" fmla="val 18750"/>
              <a:gd name="adj2" fmla="val -8333"/>
              <a:gd name="adj3" fmla="val -48360"/>
              <a:gd name="adj4" fmla="val -31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UV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index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sp>
        <p:nvSpPr>
          <p:cNvPr id="13" name="直線圖說文字 1 12"/>
          <p:cNvSpPr/>
          <p:nvPr/>
        </p:nvSpPr>
        <p:spPr>
          <a:xfrm>
            <a:off x="10142482" y="3684204"/>
            <a:ext cx="1786759" cy="630621"/>
          </a:xfrm>
          <a:prstGeom prst="borderCallout1">
            <a:avLst>
              <a:gd name="adj1" fmla="val 18750"/>
              <a:gd name="adj2" fmla="val -8333"/>
              <a:gd name="adj3" fmla="val -86875"/>
              <a:gd name="adj4" fmla="val -45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Satellite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map</a:t>
            </a:r>
            <a:endParaRPr kumimoji="1" lang="zh-TW" altLang="en-US" dirty="0"/>
          </a:p>
        </p:txBody>
      </p:sp>
      <p:sp>
        <p:nvSpPr>
          <p:cNvPr id="14" name="直線圖說文字 1 13"/>
          <p:cNvSpPr/>
          <p:nvPr/>
        </p:nvSpPr>
        <p:spPr>
          <a:xfrm>
            <a:off x="10142481" y="4428933"/>
            <a:ext cx="1786759" cy="630621"/>
          </a:xfrm>
          <a:prstGeom prst="borderCallout1">
            <a:avLst>
              <a:gd name="adj1" fmla="val 18750"/>
              <a:gd name="adj2" fmla="val -8333"/>
              <a:gd name="adj3" fmla="val 130624"/>
              <a:gd name="adj4" fmla="val -399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Surface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Temp.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111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</Words>
  <Application>Microsoft Macintosh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新細明體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2</cp:revision>
  <dcterms:created xsi:type="dcterms:W3CDTF">2016-10-10T08:32:40Z</dcterms:created>
  <dcterms:modified xsi:type="dcterms:W3CDTF">2016-10-10T09:04:14Z</dcterms:modified>
</cp:coreProperties>
</file>